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 bookmarkIdSeed="2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375" r:id="rId2"/>
    <p:sldId id="2457" r:id="rId3"/>
    <p:sldId id="3493" r:id="rId4"/>
    <p:sldId id="3494" r:id="rId5"/>
    <p:sldId id="3492" r:id="rId6"/>
    <p:sldId id="3495" r:id="rId7"/>
    <p:sldId id="3472" r:id="rId8"/>
    <p:sldId id="3497" r:id="rId9"/>
    <p:sldId id="3496" r:id="rId10"/>
    <p:sldId id="3499" r:id="rId11"/>
    <p:sldId id="3500" r:id="rId12"/>
    <p:sldId id="3498" r:id="rId13"/>
    <p:sldId id="601" r:id="rId14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CBD2CCB-C8D1-463D-B9F8-2A0055E14390}">
          <p14:sldIdLst>
            <p14:sldId id="375"/>
            <p14:sldId id="2457"/>
            <p14:sldId id="3493"/>
            <p14:sldId id="3494"/>
            <p14:sldId id="3492"/>
            <p14:sldId id="3495"/>
            <p14:sldId id="3472"/>
            <p14:sldId id="3497"/>
            <p14:sldId id="3496"/>
            <p14:sldId id="3499"/>
            <p14:sldId id="3500"/>
            <p14:sldId id="3498"/>
            <p14:sldId id="60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60" userDrawn="1">
          <p15:clr>
            <a:srgbClr val="A4A3A4"/>
          </p15:clr>
        </p15:guide>
        <p15:guide id="3" orient="horz" pos="3144" userDrawn="1">
          <p15:clr>
            <a:srgbClr val="A4A3A4"/>
          </p15:clr>
        </p15:guide>
        <p15:guide id="4" pos="2141" userDrawn="1">
          <p15:clr>
            <a:srgbClr val="A4A3A4"/>
          </p15:clr>
        </p15:guide>
        <p15:guide id="5" orient="horz" pos="311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КАРПОВ АЛЕКСЕЙ СЕРГЕЕВИЧ" initials="КАС" lastIdx="4" clrIdx="0"/>
  <p:cmAuthor id="1" name="Панан А.Ю." initials="ПАЮ" lastIdx="0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7A3E"/>
    <a:srgbClr val="F4D7F0"/>
    <a:srgbClr val="EEF6DC"/>
    <a:srgbClr val="FFFEE1"/>
    <a:srgbClr val="FFFCC1"/>
    <a:srgbClr val="E9F3DF"/>
    <a:srgbClr val="EFF9FF"/>
    <a:srgbClr val="F3FFF3"/>
    <a:srgbClr val="FFFEED"/>
    <a:srgbClr val="F2F4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D03447BB-5D67-496B-8E87-E561075AD55C}" styleName="Темный стиль 1 -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312" autoAdjust="0"/>
    <p:restoredTop sz="87783" autoAdjust="0"/>
  </p:normalViewPr>
  <p:slideViewPr>
    <p:cSldViewPr snapToObjects="1" showGuides="1">
      <p:cViewPr>
        <p:scale>
          <a:sx n="82" d="100"/>
          <a:sy n="82" d="100"/>
        </p:scale>
        <p:origin x="456" y="464"/>
      </p:cViewPr>
      <p:guideLst>
        <p:guide orient="horz" pos="4319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>
        <p:scale>
          <a:sx n="300" d="100"/>
          <a:sy n="300" d="100"/>
        </p:scale>
        <p:origin x="798" y="-72"/>
      </p:cViewPr>
      <p:guideLst>
        <p:guide orient="horz" pos="3127"/>
        <p:guide pos="2160"/>
        <p:guide orient="horz" pos="3144"/>
        <p:guide pos="2141"/>
        <p:guide orient="horz" pos="311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image" Target="../media/image3.jpg"/><Relationship Id="rId4" Type="http://schemas.openxmlformats.org/officeDocument/2006/relationships/image" Target="../media/image6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image" Target="../media/image3.jpg"/><Relationship Id="rId4" Type="http://schemas.openxmlformats.org/officeDocument/2006/relationships/image" Target="../media/image6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576CC6-E2E5-C84B-B3A7-1B4A1D7145C2}" type="doc">
      <dgm:prSet loTypeId="urn:microsoft.com/office/officeart/2008/layout/PictureStrips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311E845-FE67-5F49-BCED-1044B0ADB404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Статья 11.3 НК РФ – определение ЕНП, ЕНС, сальдо, совокупной обязанности</a:t>
          </a:r>
        </a:p>
      </dgm:t>
    </dgm:pt>
    <dgm:pt modelId="{36714F56-F0A2-C64E-AA91-9185860FF681}" type="parTrans" cxnId="{7F812C8C-8D37-1141-8ABA-FC813015CAD4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2CC7A77-295C-FB4E-90EC-FD982986C321}" type="sibTrans" cxnId="{7F812C8C-8D37-1141-8ABA-FC813015CAD4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8AAE995-7FFA-0344-8748-C34920EC27D5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Статья 45 НК РФ исполнение обязанности по уплате, принадлежность платежа</a:t>
          </a:r>
        </a:p>
      </dgm:t>
    </dgm:pt>
    <dgm:pt modelId="{F9D7DBCA-EE8F-804E-AD9E-09546B78174F}" type="parTrans" cxnId="{17E40173-9EF0-8749-BC90-FEAA5198B268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EF532E-ED79-0946-86B9-DA9D53CBFA9F}" type="sibTrans" cxnId="{17E40173-9EF0-8749-BC90-FEAA5198B268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5095A71-0882-F740-8AB9-987189A04107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Статья 4 263-ФЗ переходные положения</a:t>
          </a:r>
        </a:p>
      </dgm:t>
    </dgm:pt>
    <dgm:pt modelId="{6EB84B6F-1881-3841-A83C-B9779EA34DA8}" type="parTrans" cxnId="{545B4E8B-F7A8-5F47-AC16-BA0BC8F03A07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E3FB07B-773D-8546-B3C6-564AB04EFEF6}" type="sibTrans" cxnId="{545B4E8B-F7A8-5F47-AC16-BA0BC8F03A07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480979-A599-6946-BF8B-6BC0B53C3C79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Статья 32 НК РФ - обязанности налоговых органов</a:t>
          </a:r>
        </a:p>
      </dgm:t>
    </dgm:pt>
    <dgm:pt modelId="{511976BC-A11E-FA4D-838B-CEAE4B0F27C7}" type="parTrans" cxnId="{7CC52095-6A6D-A34C-B759-416EAA316BE7}">
      <dgm:prSet/>
      <dgm:spPr/>
      <dgm:t>
        <a:bodyPr/>
        <a:lstStyle/>
        <a:p>
          <a:endParaRPr lang="ru-RU"/>
        </a:p>
      </dgm:t>
    </dgm:pt>
    <dgm:pt modelId="{FDBB6629-9AE3-3846-81D9-D4E24DDF56C8}" type="sibTrans" cxnId="{7CC52095-6A6D-A34C-B759-416EAA316BE7}">
      <dgm:prSet/>
      <dgm:spPr/>
      <dgm:t>
        <a:bodyPr/>
        <a:lstStyle/>
        <a:p>
          <a:endParaRPr lang="ru-RU"/>
        </a:p>
      </dgm:t>
    </dgm:pt>
    <dgm:pt modelId="{4988E0F8-DD1F-FC44-BF5C-91AC46F605FA}" type="pres">
      <dgm:prSet presAssocID="{D2576CC6-E2E5-C84B-B3A7-1B4A1D7145C2}" presName="Name0" presStyleCnt="0">
        <dgm:presLayoutVars>
          <dgm:dir/>
          <dgm:resizeHandles val="exact"/>
        </dgm:presLayoutVars>
      </dgm:prSet>
      <dgm:spPr/>
    </dgm:pt>
    <dgm:pt modelId="{6323465E-20AE-5A47-9961-BE44233E14F9}" type="pres">
      <dgm:prSet presAssocID="{C311E845-FE67-5F49-BCED-1044B0ADB404}" presName="composite" presStyleCnt="0"/>
      <dgm:spPr/>
    </dgm:pt>
    <dgm:pt modelId="{B134573D-266E-C047-86C8-F32C5FDBFA38}" type="pres">
      <dgm:prSet presAssocID="{C311E845-FE67-5F49-BCED-1044B0ADB404}" presName="rect1" presStyleLbl="trAlignAcc1" presStyleIdx="0" presStyleCnt="4">
        <dgm:presLayoutVars>
          <dgm:bulletEnabled val="1"/>
        </dgm:presLayoutVars>
      </dgm:prSet>
      <dgm:spPr/>
    </dgm:pt>
    <dgm:pt modelId="{ED099E44-35E5-C24B-A8E3-24C91770ACFA}" type="pres">
      <dgm:prSet presAssocID="{C311E845-FE67-5F49-BCED-1044B0ADB404}" presName="rect2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2000" r="-32000"/>
          </a:stretch>
        </a:blipFill>
      </dgm:spPr>
    </dgm:pt>
    <dgm:pt modelId="{67C8B181-F867-A144-B4C8-477B99B0E9DB}" type="pres">
      <dgm:prSet presAssocID="{62CC7A77-295C-FB4E-90EC-FD982986C321}" presName="sibTrans" presStyleCnt="0"/>
      <dgm:spPr/>
    </dgm:pt>
    <dgm:pt modelId="{D10DDD49-AD8A-2E40-9EC2-68B6CB81E211}" type="pres">
      <dgm:prSet presAssocID="{28AAE995-7FFA-0344-8748-C34920EC27D5}" presName="composite" presStyleCnt="0"/>
      <dgm:spPr/>
    </dgm:pt>
    <dgm:pt modelId="{C011E8F5-3598-DA4C-9FB4-053FC369A486}" type="pres">
      <dgm:prSet presAssocID="{28AAE995-7FFA-0344-8748-C34920EC27D5}" presName="rect1" presStyleLbl="trAlignAcc1" presStyleIdx="1" presStyleCnt="4">
        <dgm:presLayoutVars>
          <dgm:bulletEnabled val="1"/>
        </dgm:presLayoutVars>
      </dgm:prSet>
      <dgm:spPr/>
    </dgm:pt>
    <dgm:pt modelId="{81CC5C57-FAA3-BB4A-95BB-DEC909A5DB87}" type="pres">
      <dgm:prSet presAssocID="{28AAE995-7FFA-0344-8748-C34920EC27D5}" presName="rect2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</dgm:pt>
    <dgm:pt modelId="{203618B0-4CA1-8F4F-B1B0-9532ADBA8108}" type="pres">
      <dgm:prSet presAssocID="{B8EF532E-ED79-0946-86B9-DA9D53CBFA9F}" presName="sibTrans" presStyleCnt="0"/>
      <dgm:spPr/>
    </dgm:pt>
    <dgm:pt modelId="{6A898913-CB48-6843-97C0-695A6FD5394B}" type="pres">
      <dgm:prSet presAssocID="{C5095A71-0882-F740-8AB9-987189A04107}" presName="composite" presStyleCnt="0"/>
      <dgm:spPr/>
    </dgm:pt>
    <dgm:pt modelId="{2EBEDB53-D93F-8545-BB4D-AE7A10EA8539}" type="pres">
      <dgm:prSet presAssocID="{C5095A71-0882-F740-8AB9-987189A04107}" presName="rect1" presStyleLbl="trAlignAcc1" presStyleIdx="2" presStyleCnt="4">
        <dgm:presLayoutVars>
          <dgm:bulletEnabled val="1"/>
        </dgm:presLayoutVars>
      </dgm:prSet>
      <dgm:spPr/>
    </dgm:pt>
    <dgm:pt modelId="{F7A2C4AA-BBC6-2A46-82A3-450374AAEE91}" type="pres">
      <dgm:prSet presAssocID="{C5095A71-0882-F740-8AB9-987189A04107}" presName="rect2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</dgm:pt>
    <dgm:pt modelId="{DC573CBA-A3A9-F347-B13F-DC896996E5B0}" type="pres">
      <dgm:prSet presAssocID="{CE3FB07B-773D-8546-B3C6-564AB04EFEF6}" presName="sibTrans" presStyleCnt="0"/>
      <dgm:spPr/>
    </dgm:pt>
    <dgm:pt modelId="{F54B1FA8-1975-7149-92B8-EEF824F0EDE2}" type="pres">
      <dgm:prSet presAssocID="{16480979-A599-6946-BF8B-6BC0B53C3C79}" presName="composite" presStyleCnt="0"/>
      <dgm:spPr/>
    </dgm:pt>
    <dgm:pt modelId="{BB21FCE8-AD1C-AF4B-AAE6-81656AF30381}" type="pres">
      <dgm:prSet presAssocID="{16480979-A599-6946-BF8B-6BC0B53C3C79}" presName="rect1" presStyleLbl="trAlignAcc1" presStyleIdx="3" presStyleCnt="4">
        <dgm:presLayoutVars>
          <dgm:bulletEnabled val="1"/>
        </dgm:presLayoutVars>
      </dgm:prSet>
      <dgm:spPr/>
    </dgm:pt>
    <dgm:pt modelId="{F8F64C55-5503-F34E-B71E-263F7DA9C4B7}" type="pres">
      <dgm:prSet presAssocID="{16480979-A599-6946-BF8B-6BC0B53C3C79}" presName="rect2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</dgm:spPr>
    </dgm:pt>
  </dgm:ptLst>
  <dgm:cxnLst>
    <dgm:cxn modelId="{FA4D5A0B-1787-164A-939F-A159273AB631}" type="presOf" srcId="{C311E845-FE67-5F49-BCED-1044B0ADB404}" destId="{B134573D-266E-C047-86C8-F32C5FDBFA38}" srcOrd="0" destOrd="0" presId="urn:microsoft.com/office/officeart/2008/layout/PictureStrips"/>
    <dgm:cxn modelId="{E1DF1612-6DDD-3E4D-AB9B-695AFA3EC107}" type="presOf" srcId="{16480979-A599-6946-BF8B-6BC0B53C3C79}" destId="{BB21FCE8-AD1C-AF4B-AAE6-81656AF30381}" srcOrd="0" destOrd="0" presId="urn:microsoft.com/office/officeart/2008/layout/PictureStrips"/>
    <dgm:cxn modelId="{2B900568-31D8-0242-9116-49A500A98601}" type="presOf" srcId="{28AAE995-7FFA-0344-8748-C34920EC27D5}" destId="{C011E8F5-3598-DA4C-9FB4-053FC369A486}" srcOrd="0" destOrd="0" presId="urn:microsoft.com/office/officeart/2008/layout/PictureStrips"/>
    <dgm:cxn modelId="{17E40173-9EF0-8749-BC90-FEAA5198B268}" srcId="{D2576CC6-E2E5-C84B-B3A7-1B4A1D7145C2}" destId="{28AAE995-7FFA-0344-8748-C34920EC27D5}" srcOrd="1" destOrd="0" parTransId="{F9D7DBCA-EE8F-804E-AD9E-09546B78174F}" sibTransId="{B8EF532E-ED79-0946-86B9-DA9D53CBFA9F}"/>
    <dgm:cxn modelId="{545B4E8B-F7A8-5F47-AC16-BA0BC8F03A07}" srcId="{D2576CC6-E2E5-C84B-B3A7-1B4A1D7145C2}" destId="{C5095A71-0882-F740-8AB9-987189A04107}" srcOrd="2" destOrd="0" parTransId="{6EB84B6F-1881-3841-A83C-B9779EA34DA8}" sibTransId="{CE3FB07B-773D-8546-B3C6-564AB04EFEF6}"/>
    <dgm:cxn modelId="{7F812C8C-8D37-1141-8ABA-FC813015CAD4}" srcId="{D2576CC6-E2E5-C84B-B3A7-1B4A1D7145C2}" destId="{C311E845-FE67-5F49-BCED-1044B0ADB404}" srcOrd="0" destOrd="0" parTransId="{36714F56-F0A2-C64E-AA91-9185860FF681}" sibTransId="{62CC7A77-295C-FB4E-90EC-FD982986C321}"/>
    <dgm:cxn modelId="{7CC52095-6A6D-A34C-B759-416EAA316BE7}" srcId="{D2576CC6-E2E5-C84B-B3A7-1B4A1D7145C2}" destId="{16480979-A599-6946-BF8B-6BC0B53C3C79}" srcOrd="3" destOrd="0" parTransId="{511976BC-A11E-FA4D-838B-CEAE4B0F27C7}" sibTransId="{FDBB6629-9AE3-3846-81D9-D4E24DDF56C8}"/>
    <dgm:cxn modelId="{F90274C4-B3A6-4E49-876F-9E3E3392BBAB}" type="presOf" srcId="{D2576CC6-E2E5-C84B-B3A7-1B4A1D7145C2}" destId="{4988E0F8-DD1F-FC44-BF5C-91AC46F605FA}" srcOrd="0" destOrd="0" presId="urn:microsoft.com/office/officeart/2008/layout/PictureStrips"/>
    <dgm:cxn modelId="{9AF02DD9-E867-D144-B9D6-7DDA3931B1B2}" type="presOf" srcId="{C5095A71-0882-F740-8AB9-987189A04107}" destId="{2EBEDB53-D93F-8545-BB4D-AE7A10EA8539}" srcOrd="0" destOrd="0" presId="urn:microsoft.com/office/officeart/2008/layout/PictureStrips"/>
    <dgm:cxn modelId="{4572CB58-4C64-E147-811E-5669FBD2A5F7}" type="presParOf" srcId="{4988E0F8-DD1F-FC44-BF5C-91AC46F605FA}" destId="{6323465E-20AE-5A47-9961-BE44233E14F9}" srcOrd="0" destOrd="0" presId="urn:microsoft.com/office/officeart/2008/layout/PictureStrips"/>
    <dgm:cxn modelId="{C08AE300-1F83-FA4A-A915-C7FA737328AB}" type="presParOf" srcId="{6323465E-20AE-5A47-9961-BE44233E14F9}" destId="{B134573D-266E-C047-86C8-F32C5FDBFA38}" srcOrd="0" destOrd="0" presId="urn:microsoft.com/office/officeart/2008/layout/PictureStrips"/>
    <dgm:cxn modelId="{CB0EC605-9781-114F-AE4D-2DBB6D714372}" type="presParOf" srcId="{6323465E-20AE-5A47-9961-BE44233E14F9}" destId="{ED099E44-35E5-C24B-A8E3-24C91770ACFA}" srcOrd="1" destOrd="0" presId="urn:microsoft.com/office/officeart/2008/layout/PictureStrips"/>
    <dgm:cxn modelId="{617733FB-44BB-134E-86A2-102FEA35079C}" type="presParOf" srcId="{4988E0F8-DD1F-FC44-BF5C-91AC46F605FA}" destId="{67C8B181-F867-A144-B4C8-477B99B0E9DB}" srcOrd="1" destOrd="0" presId="urn:microsoft.com/office/officeart/2008/layout/PictureStrips"/>
    <dgm:cxn modelId="{F21EB4FC-D961-0B47-A48C-8D55CBF6EFC5}" type="presParOf" srcId="{4988E0F8-DD1F-FC44-BF5C-91AC46F605FA}" destId="{D10DDD49-AD8A-2E40-9EC2-68B6CB81E211}" srcOrd="2" destOrd="0" presId="urn:microsoft.com/office/officeart/2008/layout/PictureStrips"/>
    <dgm:cxn modelId="{DEE4FA4B-B0BC-A143-BFBB-2F7D0C837D38}" type="presParOf" srcId="{D10DDD49-AD8A-2E40-9EC2-68B6CB81E211}" destId="{C011E8F5-3598-DA4C-9FB4-053FC369A486}" srcOrd="0" destOrd="0" presId="urn:microsoft.com/office/officeart/2008/layout/PictureStrips"/>
    <dgm:cxn modelId="{18443A3A-B801-A64C-95F3-B807AFE3FCB8}" type="presParOf" srcId="{D10DDD49-AD8A-2E40-9EC2-68B6CB81E211}" destId="{81CC5C57-FAA3-BB4A-95BB-DEC909A5DB87}" srcOrd="1" destOrd="0" presId="urn:microsoft.com/office/officeart/2008/layout/PictureStrips"/>
    <dgm:cxn modelId="{663945B3-A435-424A-BC33-41C1DD814FE0}" type="presParOf" srcId="{4988E0F8-DD1F-FC44-BF5C-91AC46F605FA}" destId="{203618B0-4CA1-8F4F-B1B0-9532ADBA8108}" srcOrd="3" destOrd="0" presId="urn:microsoft.com/office/officeart/2008/layout/PictureStrips"/>
    <dgm:cxn modelId="{7287DA39-44A5-8A48-87BF-047BAFCEA68C}" type="presParOf" srcId="{4988E0F8-DD1F-FC44-BF5C-91AC46F605FA}" destId="{6A898913-CB48-6843-97C0-695A6FD5394B}" srcOrd="4" destOrd="0" presId="urn:microsoft.com/office/officeart/2008/layout/PictureStrips"/>
    <dgm:cxn modelId="{C084F781-BA06-3344-90AC-2BDA8B19D122}" type="presParOf" srcId="{6A898913-CB48-6843-97C0-695A6FD5394B}" destId="{2EBEDB53-D93F-8545-BB4D-AE7A10EA8539}" srcOrd="0" destOrd="0" presId="urn:microsoft.com/office/officeart/2008/layout/PictureStrips"/>
    <dgm:cxn modelId="{F688AE56-595C-744B-8438-80A9CB9A58B4}" type="presParOf" srcId="{6A898913-CB48-6843-97C0-695A6FD5394B}" destId="{F7A2C4AA-BBC6-2A46-82A3-450374AAEE91}" srcOrd="1" destOrd="0" presId="urn:microsoft.com/office/officeart/2008/layout/PictureStrips"/>
    <dgm:cxn modelId="{FC9DD435-087D-444E-8026-BFBB862AC104}" type="presParOf" srcId="{4988E0F8-DD1F-FC44-BF5C-91AC46F605FA}" destId="{DC573CBA-A3A9-F347-B13F-DC896996E5B0}" srcOrd="5" destOrd="0" presId="urn:microsoft.com/office/officeart/2008/layout/PictureStrips"/>
    <dgm:cxn modelId="{85F53999-76A8-9342-9865-1577E8C9A8FB}" type="presParOf" srcId="{4988E0F8-DD1F-FC44-BF5C-91AC46F605FA}" destId="{F54B1FA8-1975-7149-92B8-EEF824F0EDE2}" srcOrd="6" destOrd="0" presId="urn:microsoft.com/office/officeart/2008/layout/PictureStrips"/>
    <dgm:cxn modelId="{D6650902-E002-1A48-A0F7-3839834B35F5}" type="presParOf" srcId="{F54B1FA8-1975-7149-92B8-EEF824F0EDE2}" destId="{BB21FCE8-AD1C-AF4B-AAE6-81656AF30381}" srcOrd="0" destOrd="0" presId="urn:microsoft.com/office/officeart/2008/layout/PictureStrips"/>
    <dgm:cxn modelId="{F97467AF-B05C-5048-8AF4-4FE10607CBE6}" type="presParOf" srcId="{F54B1FA8-1975-7149-92B8-EEF824F0EDE2}" destId="{F8F64C55-5503-F34E-B71E-263F7DA9C4B7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415BE9E-31D7-5F46-B129-288FE5CA937B}" type="doc">
      <dgm:prSet loTypeId="urn:microsoft.com/office/officeart/2009/3/layout/RandomtoResultProcess" loCatId="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E78BEE8D-ED39-C84F-86DC-43C88689F74E}">
      <dgm:prSet phldrT="[Текст]"/>
      <dgm:spPr/>
      <dgm:t>
        <a:bodyPr/>
        <a:lstStyle/>
        <a:p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платежи по различным КБК (КД)</a:t>
          </a:r>
        </a:p>
      </dgm:t>
    </dgm:pt>
    <dgm:pt modelId="{F49F5174-5E09-E947-BA88-D772B3798E2E}" type="parTrans" cxnId="{3AB42332-6B03-DB42-85F5-21C0632A888C}">
      <dgm:prSet/>
      <dgm:spPr/>
      <dgm:t>
        <a:bodyPr/>
        <a:lstStyle/>
        <a:p>
          <a:endParaRPr lang="ru-RU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87AA354-F0E0-EE46-814C-6CE032D645AB}" type="sibTrans" cxnId="{3AB42332-6B03-DB42-85F5-21C0632A888C}">
      <dgm:prSet/>
      <dgm:spPr/>
      <dgm:t>
        <a:bodyPr/>
        <a:lstStyle/>
        <a:p>
          <a:endParaRPr lang="ru-RU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90422BE-512C-2A4D-9FB0-6C5C2CFF92A5}">
      <dgm:prSet phldrT="[Текст]" custT="1"/>
      <dgm:spPr>
        <a:effectLst>
          <a:glow rad="101600">
            <a:schemeClr val="accent3">
              <a:satMod val="175000"/>
              <a:alpha val="40000"/>
            </a:schemeClr>
          </a:glow>
          <a:outerShdw blurRad="50800" dist="38100" dir="18900000" algn="b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1700" b="1" dirty="0">
              <a:latin typeface="Times New Roman" panose="02020603050405020304" pitchFamily="18" charset="0"/>
              <a:cs typeface="Times New Roman" panose="02020603050405020304" pitchFamily="18" charset="0"/>
            </a:rPr>
            <a:t>Один платеж - </a:t>
          </a:r>
          <a:r>
            <a:rPr lang="ru-RU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ЕНП</a:t>
          </a:r>
        </a:p>
      </dgm:t>
    </dgm:pt>
    <dgm:pt modelId="{09328F61-147A-F64F-A9BF-42821D15B69A}" type="parTrans" cxnId="{B8F5BD2C-2DC9-784A-BAB6-7B8A5D800842}">
      <dgm:prSet/>
      <dgm:spPr/>
      <dgm:t>
        <a:bodyPr/>
        <a:lstStyle/>
        <a:p>
          <a:endParaRPr lang="ru-RU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056050A-0DB4-FE4F-8FCA-7254DC18230E}" type="sibTrans" cxnId="{B8F5BD2C-2DC9-784A-BAB6-7B8A5D800842}">
      <dgm:prSet/>
      <dgm:spPr/>
      <dgm:t>
        <a:bodyPr/>
        <a:lstStyle/>
        <a:p>
          <a:endParaRPr lang="ru-RU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A3AED64-E357-4B46-9858-64C90632AAC3}" type="pres">
      <dgm:prSet presAssocID="{2415BE9E-31D7-5F46-B129-288FE5CA937B}" presName="Name0" presStyleCnt="0">
        <dgm:presLayoutVars>
          <dgm:dir/>
          <dgm:animOne val="branch"/>
          <dgm:animLvl val="lvl"/>
        </dgm:presLayoutVars>
      </dgm:prSet>
      <dgm:spPr/>
    </dgm:pt>
    <dgm:pt modelId="{4CB607AD-91BB-FB4A-9226-19A9E5563F3A}" type="pres">
      <dgm:prSet presAssocID="{E78BEE8D-ED39-C84F-86DC-43C88689F74E}" presName="chaos" presStyleCnt="0"/>
      <dgm:spPr/>
    </dgm:pt>
    <dgm:pt modelId="{DE3E1D10-C1A4-0F41-93BC-76F35398904C}" type="pres">
      <dgm:prSet presAssocID="{E78BEE8D-ED39-C84F-86DC-43C88689F74E}" presName="parTx1" presStyleLbl="revTx" presStyleIdx="0" presStyleCnt="1"/>
      <dgm:spPr/>
    </dgm:pt>
    <dgm:pt modelId="{F2068AA6-422B-304F-A30D-A1851ACF8F67}" type="pres">
      <dgm:prSet presAssocID="{E78BEE8D-ED39-C84F-86DC-43C88689F74E}" presName="c1" presStyleLbl="node1" presStyleIdx="0" presStyleCnt="19"/>
      <dgm:spPr/>
    </dgm:pt>
    <dgm:pt modelId="{34F27612-B35E-A547-AECB-E4D3FDFA8463}" type="pres">
      <dgm:prSet presAssocID="{E78BEE8D-ED39-C84F-86DC-43C88689F74E}" presName="c2" presStyleLbl="node1" presStyleIdx="1" presStyleCnt="19"/>
      <dgm:spPr/>
    </dgm:pt>
    <dgm:pt modelId="{DA6FE101-21E4-8D40-A80A-43E43991ECAB}" type="pres">
      <dgm:prSet presAssocID="{E78BEE8D-ED39-C84F-86DC-43C88689F74E}" presName="c3" presStyleLbl="node1" presStyleIdx="2" presStyleCnt="19"/>
      <dgm:spPr/>
    </dgm:pt>
    <dgm:pt modelId="{60211D65-B379-FA4D-A523-EADD1B645185}" type="pres">
      <dgm:prSet presAssocID="{E78BEE8D-ED39-C84F-86DC-43C88689F74E}" presName="c4" presStyleLbl="node1" presStyleIdx="3" presStyleCnt="19"/>
      <dgm:spPr/>
    </dgm:pt>
    <dgm:pt modelId="{19CC0A9E-B961-DB40-8691-8758FF73003D}" type="pres">
      <dgm:prSet presAssocID="{E78BEE8D-ED39-C84F-86DC-43C88689F74E}" presName="c5" presStyleLbl="node1" presStyleIdx="4" presStyleCnt="19"/>
      <dgm:spPr/>
    </dgm:pt>
    <dgm:pt modelId="{D2BC2B6F-8E43-B54F-9304-65883D0E5DC1}" type="pres">
      <dgm:prSet presAssocID="{E78BEE8D-ED39-C84F-86DC-43C88689F74E}" presName="c6" presStyleLbl="node1" presStyleIdx="5" presStyleCnt="19"/>
      <dgm:spPr/>
    </dgm:pt>
    <dgm:pt modelId="{2DE6EE49-1F09-CE4D-9B13-1D32C45C3D9C}" type="pres">
      <dgm:prSet presAssocID="{E78BEE8D-ED39-C84F-86DC-43C88689F74E}" presName="c7" presStyleLbl="node1" presStyleIdx="6" presStyleCnt="19"/>
      <dgm:spPr/>
    </dgm:pt>
    <dgm:pt modelId="{CFD03BEA-F966-2C4F-B96E-F3D50967E4AB}" type="pres">
      <dgm:prSet presAssocID="{E78BEE8D-ED39-C84F-86DC-43C88689F74E}" presName="c8" presStyleLbl="node1" presStyleIdx="7" presStyleCnt="19"/>
      <dgm:spPr/>
    </dgm:pt>
    <dgm:pt modelId="{7408E6C8-1348-1D4A-BFE1-DA6E980D543E}" type="pres">
      <dgm:prSet presAssocID="{E78BEE8D-ED39-C84F-86DC-43C88689F74E}" presName="c9" presStyleLbl="node1" presStyleIdx="8" presStyleCnt="19"/>
      <dgm:spPr/>
    </dgm:pt>
    <dgm:pt modelId="{0EBD29C6-3831-7F49-861B-91CC6874948E}" type="pres">
      <dgm:prSet presAssocID="{E78BEE8D-ED39-C84F-86DC-43C88689F74E}" presName="c10" presStyleLbl="node1" presStyleIdx="9" presStyleCnt="19"/>
      <dgm:spPr/>
    </dgm:pt>
    <dgm:pt modelId="{8B442B11-2C95-454D-8309-928BE3F02C1C}" type="pres">
      <dgm:prSet presAssocID="{E78BEE8D-ED39-C84F-86DC-43C88689F74E}" presName="c11" presStyleLbl="node1" presStyleIdx="10" presStyleCnt="19"/>
      <dgm:spPr/>
    </dgm:pt>
    <dgm:pt modelId="{8DB43F56-D385-E949-A664-527863230F50}" type="pres">
      <dgm:prSet presAssocID="{E78BEE8D-ED39-C84F-86DC-43C88689F74E}" presName="c12" presStyleLbl="node1" presStyleIdx="11" presStyleCnt="19"/>
      <dgm:spPr/>
    </dgm:pt>
    <dgm:pt modelId="{150E374F-4C7E-7340-AFC9-C5BECFE52CDA}" type="pres">
      <dgm:prSet presAssocID="{E78BEE8D-ED39-C84F-86DC-43C88689F74E}" presName="c13" presStyleLbl="node1" presStyleIdx="12" presStyleCnt="19"/>
      <dgm:spPr/>
    </dgm:pt>
    <dgm:pt modelId="{E081EFFC-F762-0947-8CB6-46FE08192BE2}" type="pres">
      <dgm:prSet presAssocID="{E78BEE8D-ED39-C84F-86DC-43C88689F74E}" presName="c14" presStyleLbl="node1" presStyleIdx="13" presStyleCnt="19"/>
      <dgm:spPr/>
    </dgm:pt>
    <dgm:pt modelId="{5664FD90-1497-D64E-ADEA-FD638021F178}" type="pres">
      <dgm:prSet presAssocID="{E78BEE8D-ED39-C84F-86DC-43C88689F74E}" presName="c15" presStyleLbl="node1" presStyleIdx="14" presStyleCnt="19"/>
      <dgm:spPr/>
    </dgm:pt>
    <dgm:pt modelId="{BD09FDBF-C3A2-6C4E-9A5F-39D2C6706867}" type="pres">
      <dgm:prSet presAssocID="{E78BEE8D-ED39-C84F-86DC-43C88689F74E}" presName="c16" presStyleLbl="node1" presStyleIdx="15" presStyleCnt="19"/>
      <dgm:spPr/>
    </dgm:pt>
    <dgm:pt modelId="{A616E6FE-5F3A-A44F-A2B0-BD43CE6CC7BC}" type="pres">
      <dgm:prSet presAssocID="{E78BEE8D-ED39-C84F-86DC-43C88689F74E}" presName="c17" presStyleLbl="node1" presStyleIdx="16" presStyleCnt="19"/>
      <dgm:spPr/>
    </dgm:pt>
    <dgm:pt modelId="{BAE4C2FD-1080-1D40-84C4-320E6B8D8B76}" type="pres">
      <dgm:prSet presAssocID="{E78BEE8D-ED39-C84F-86DC-43C88689F74E}" presName="c18" presStyleLbl="node1" presStyleIdx="17" presStyleCnt="19"/>
      <dgm:spPr/>
    </dgm:pt>
    <dgm:pt modelId="{DFB4EBB3-7A78-F64C-9C5B-230687DCD37F}" type="pres">
      <dgm:prSet presAssocID="{C87AA354-F0E0-EE46-814C-6CE032D645AB}" presName="chevronComposite1" presStyleCnt="0"/>
      <dgm:spPr/>
    </dgm:pt>
    <dgm:pt modelId="{04FBE32F-6BF9-3749-BEA5-2F263BD852DD}" type="pres">
      <dgm:prSet presAssocID="{C87AA354-F0E0-EE46-814C-6CE032D645AB}" presName="chevron1" presStyleLbl="sibTrans2D1" presStyleIdx="0" presStyleCnt="2"/>
      <dgm:spPr/>
    </dgm:pt>
    <dgm:pt modelId="{E8C4AB71-FFAF-1B47-9F77-5B5E1D88CDCC}" type="pres">
      <dgm:prSet presAssocID="{C87AA354-F0E0-EE46-814C-6CE032D645AB}" presName="spChevron1" presStyleCnt="0"/>
      <dgm:spPr/>
    </dgm:pt>
    <dgm:pt modelId="{8D358375-EB7F-5E45-9759-0DF8D7995113}" type="pres">
      <dgm:prSet presAssocID="{C87AA354-F0E0-EE46-814C-6CE032D645AB}" presName="overlap" presStyleCnt="0"/>
      <dgm:spPr/>
    </dgm:pt>
    <dgm:pt modelId="{C5C2EC09-F422-904E-919B-19FA2A08615D}" type="pres">
      <dgm:prSet presAssocID="{C87AA354-F0E0-EE46-814C-6CE032D645AB}" presName="chevronComposite2" presStyleCnt="0"/>
      <dgm:spPr/>
    </dgm:pt>
    <dgm:pt modelId="{827FBB43-549B-1542-AD91-93D315FDA3A6}" type="pres">
      <dgm:prSet presAssocID="{C87AA354-F0E0-EE46-814C-6CE032D645AB}" presName="chevron2" presStyleLbl="sibTrans2D1" presStyleIdx="1" presStyleCnt="2"/>
      <dgm:spPr/>
    </dgm:pt>
    <dgm:pt modelId="{AD55732D-7B2A-2146-82CA-71A423C856E1}" type="pres">
      <dgm:prSet presAssocID="{C87AA354-F0E0-EE46-814C-6CE032D645AB}" presName="spChevron2" presStyleCnt="0"/>
      <dgm:spPr/>
    </dgm:pt>
    <dgm:pt modelId="{0AF59138-0D67-D34A-B755-EDBB7D647B9E}" type="pres">
      <dgm:prSet presAssocID="{F90422BE-512C-2A4D-9FB0-6C5C2CFF92A5}" presName="last" presStyleCnt="0"/>
      <dgm:spPr/>
    </dgm:pt>
    <dgm:pt modelId="{7CC9CBE4-6BFB-334D-B943-8DC1D542C9F6}" type="pres">
      <dgm:prSet presAssocID="{F90422BE-512C-2A4D-9FB0-6C5C2CFF92A5}" presName="circleTx" presStyleLbl="node1" presStyleIdx="18" presStyleCnt="19"/>
      <dgm:spPr/>
    </dgm:pt>
    <dgm:pt modelId="{B5EF33F5-956B-DF4D-9CE2-1F3DAA03C8A4}" type="pres">
      <dgm:prSet presAssocID="{F90422BE-512C-2A4D-9FB0-6C5C2CFF92A5}" presName="spN" presStyleCnt="0"/>
      <dgm:spPr/>
    </dgm:pt>
  </dgm:ptLst>
  <dgm:cxnLst>
    <dgm:cxn modelId="{D060DD0C-6817-E84C-B0D9-ECD43185D8DC}" type="presOf" srcId="{2415BE9E-31D7-5F46-B129-288FE5CA937B}" destId="{0A3AED64-E357-4B46-9858-64C90632AAC3}" srcOrd="0" destOrd="0" presId="urn:microsoft.com/office/officeart/2009/3/layout/RandomtoResultProcess"/>
    <dgm:cxn modelId="{B8F5BD2C-2DC9-784A-BAB6-7B8A5D800842}" srcId="{2415BE9E-31D7-5F46-B129-288FE5CA937B}" destId="{F90422BE-512C-2A4D-9FB0-6C5C2CFF92A5}" srcOrd="1" destOrd="0" parTransId="{09328F61-147A-F64F-A9BF-42821D15B69A}" sibTransId="{C056050A-0DB4-FE4F-8FCA-7254DC18230E}"/>
    <dgm:cxn modelId="{3AB42332-6B03-DB42-85F5-21C0632A888C}" srcId="{2415BE9E-31D7-5F46-B129-288FE5CA937B}" destId="{E78BEE8D-ED39-C84F-86DC-43C88689F74E}" srcOrd="0" destOrd="0" parTransId="{F49F5174-5E09-E947-BA88-D772B3798E2E}" sibTransId="{C87AA354-F0E0-EE46-814C-6CE032D645AB}"/>
    <dgm:cxn modelId="{7625DB51-CD4D-CA41-8890-AAF2F6A3E22E}" type="presOf" srcId="{E78BEE8D-ED39-C84F-86DC-43C88689F74E}" destId="{DE3E1D10-C1A4-0F41-93BC-76F35398904C}" srcOrd="0" destOrd="0" presId="urn:microsoft.com/office/officeart/2009/3/layout/RandomtoResultProcess"/>
    <dgm:cxn modelId="{64C773A1-A47E-024F-A877-253D3D10F6B0}" type="presOf" srcId="{F90422BE-512C-2A4D-9FB0-6C5C2CFF92A5}" destId="{7CC9CBE4-6BFB-334D-B943-8DC1D542C9F6}" srcOrd="0" destOrd="0" presId="urn:microsoft.com/office/officeart/2009/3/layout/RandomtoResultProcess"/>
    <dgm:cxn modelId="{65B3B2C3-7415-8C40-90C4-9776008AF239}" type="presParOf" srcId="{0A3AED64-E357-4B46-9858-64C90632AAC3}" destId="{4CB607AD-91BB-FB4A-9226-19A9E5563F3A}" srcOrd="0" destOrd="0" presId="urn:microsoft.com/office/officeart/2009/3/layout/RandomtoResultProcess"/>
    <dgm:cxn modelId="{279D12CB-0D31-AB43-90DD-EDA61FE7EC7C}" type="presParOf" srcId="{4CB607AD-91BB-FB4A-9226-19A9E5563F3A}" destId="{DE3E1D10-C1A4-0F41-93BC-76F35398904C}" srcOrd="0" destOrd="0" presId="urn:microsoft.com/office/officeart/2009/3/layout/RandomtoResultProcess"/>
    <dgm:cxn modelId="{970A917C-DA20-0D4F-8F09-8C576490FB77}" type="presParOf" srcId="{4CB607AD-91BB-FB4A-9226-19A9E5563F3A}" destId="{F2068AA6-422B-304F-A30D-A1851ACF8F67}" srcOrd="1" destOrd="0" presId="urn:microsoft.com/office/officeart/2009/3/layout/RandomtoResultProcess"/>
    <dgm:cxn modelId="{B0E1CF38-E887-6848-941A-1B66054DA816}" type="presParOf" srcId="{4CB607AD-91BB-FB4A-9226-19A9E5563F3A}" destId="{34F27612-B35E-A547-AECB-E4D3FDFA8463}" srcOrd="2" destOrd="0" presId="urn:microsoft.com/office/officeart/2009/3/layout/RandomtoResultProcess"/>
    <dgm:cxn modelId="{D5AC51E8-622F-6644-951D-545859310A95}" type="presParOf" srcId="{4CB607AD-91BB-FB4A-9226-19A9E5563F3A}" destId="{DA6FE101-21E4-8D40-A80A-43E43991ECAB}" srcOrd="3" destOrd="0" presId="urn:microsoft.com/office/officeart/2009/3/layout/RandomtoResultProcess"/>
    <dgm:cxn modelId="{934A7695-77D2-D849-9E0E-8F0E5666C3B7}" type="presParOf" srcId="{4CB607AD-91BB-FB4A-9226-19A9E5563F3A}" destId="{60211D65-B379-FA4D-A523-EADD1B645185}" srcOrd="4" destOrd="0" presId="urn:microsoft.com/office/officeart/2009/3/layout/RandomtoResultProcess"/>
    <dgm:cxn modelId="{B855E5F8-4244-3A4C-902E-43AAFBC65012}" type="presParOf" srcId="{4CB607AD-91BB-FB4A-9226-19A9E5563F3A}" destId="{19CC0A9E-B961-DB40-8691-8758FF73003D}" srcOrd="5" destOrd="0" presId="urn:microsoft.com/office/officeart/2009/3/layout/RandomtoResultProcess"/>
    <dgm:cxn modelId="{55873A31-645B-364B-8FAD-5BD2AA8689CF}" type="presParOf" srcId="{4CB607AD-91BB-FB4A-9226-19A9E5563F3A}" destId="{D2BC2B6F-8E43-B54F-9304-65883D0E5DC1}" srcOrd="6" destOrd="0" presId="urn:microsoft.com/office/officeart/2009/3/layout/RandomtoResultProcess"/>
    <dgm:cxn modelId="{5D69A295-668A-F04A-AB11-4193C2C1BDF8}" type="presParOf" srcId="{4CB607AD-91BB-FB4A-9226-19A9E5563F3A}" destId="{2DE6EE49-1F09-CE4D-9B13-1D32C45C3D9C}" srcOrd="7" destOrd="0" presId="urn:microsoft.com/office/officeart/2009/3/layout/RandomtoResultProcess"/>
    <dgm:cxn modelId="{31359669-B26F-6640-A49D-F79F7912E434}" type="presParOf" srcId="{4CB607AD-91BB-FB4A-9226-19A9E5563F3A}" destId="{CFD03BEA-F966-2C4F-B96E-F3D50967E4AB}" srcOrd="8" destOrd="0" presId="urn:microsoft.com/office/officeart/2009/3/layout/RandomtoResultProcess"/>
    <dgm:cxn modelId="{B8CAD153-3101-0848-86CF-905E75ECBDFF}" type="presParOf" srcId="{4CB607AD-91BB-FB4A-9226-19A9E5563F3A}" destId="{7408E6C8-1348-1D4A-BFE1-DA6E980D543E}" srcOrd="9" destOrd="0" presId="urn:microsoft.com/office/officeart/2009/3/layout/RandomtoResultProcess"/>
    <dgm:cxn modelId="{5F721CCA-9982-B648-A264-8E61CCBDF2CD}" type="presParOf" srcId="{4CB607AD-91BB-FB4A-9226-19A9E5563F3A}" destId="{0EBD29C6-3831-7F49-861B-91CC6874948E}" srcOrd="10" destOrd="0" presId="urn:microsoft.com/office/officeart/2009/3/layout/RandomtoResultProcess"/>
    <dgm:cxn modelId="{4109D654-2D0C-0843-92F6-23183C605AFA}" type="presParOf" srcId="{4CB607AD-91BB-FB4A-9226-19A9E5563F3A}" destId="{8B442B11-2C95-454D-8309-928BE3F02C1C}" srcOrd="11" destOrd="0" presId="urn:microsoft.com/office/officeart/2009/3/layout/RandomtoResultProcess"/>
    <dgm:cxn modelId="{FC4AF8F8-4336-ED4B-A69F-B6AADD3A0BE1}" type="presParOf" srcId="{4CB607AD-91BB-FB4A-9226-19A9E5563F3A}" destId="{8DB43F56-D385-E949-A664-527863230F50}" srcOrd="12" destOrd="0" presId="urn:microsoft.com/office/officeart/2009/3/layout/RandomtoResultProcess"/>
    <dgm:cxn modelId="{6B99AE70-6B76-EF41-8C53-BB224A521E02}" type="presParOf" srcId="{4CB607AD-91BB-FB4A-9226-19A9E5563F3A}" destId="{150E374F-4C7E-7340-AFC9-C5BECFE52CDA}" srcOrd="13" destOrd="0" presId="urn:microsoft.com/office/officeart/2009/3/layout/RandomtoResultProcess"/>
    <dgm:cxn modelId="{3BA63AAA-558D-0848-8857-CCF92292F97E}" type="presParOf" srcId="{4CB607AD-91BB-FB4A-9226-19A9E5563F3A}" destId="{E081EFFC-F762-0947-8CB6-46FE08192BE2}" srcOrd="14" destOrd="0" presId="urn:microsoft.com/office/officeart/2009/3/layout/RandomtoResultProcess"/>
    <dgm:cxn modelId="{46A96679-40D5-AD4A-9E69-1591F3C1C36B}" type="presParOf" srcId="{4CB607AD-91BB-FB4A-9226-19A9E5563F3A}" destId="{5664FD90-1497-D64E-ADEA-FD638021F178}" srcOrd="15" destOrd="0" presId="urn:microsoft.com/office/officeart/2009/3/layout/RandomtoResultProcess"/>
    <dgm:cxn modelId="{BA673BF8-650F-D04D-8479-D569F39D7FE1}" type="presParOf" srcId="{4CB607AD-91BB-FB4A-9226-19A9E5563F3A}" destId="{BD09FDBF-C3A2-6C4E-9A5F-39D2C6706867}" srcOrd="16" destOrd="0" presId="urn:microsoft.com/office/officeart/2009/3/layout/RandomtoResultProcess"/>
    <dgm:cxn modelId="{C9FAD4BC-6FE4-B348-9F33-BBB35456F403}" type="presParOf" srcId="{4CB607AD-91BB-FB4A-9226-19A9E5563F3A}" destId="{A616E6FE-5F3A-A44F-A2B0-BD43CE6CC7BC}" srcOrd="17" destOrd="0" presId="urn:microsoft.com/office/officeart/2009/3/layout/RandomtoResultProcess"/>
    <dgm:cxn modelId="{897EE8FF-555D-354F-AD71-EB325AC1AB5F}" type="presParOf" srcId="{4CB607AD-91BB-FB4A-9226-19A9E5563F3A}" destId="{BAE4C2FD-1080-1D40-84C4-320E6B8D8B76}" srcOrd="18" destOrd="0" presId="urn:microsoft.com/office/officeart/2009/3/layout/RandomtoResultProcess"/>
    <dgm:cxn modelId="{6E319AB1-8D1E-AD42-85D8-7E757AAD761D}" type="presParOf" srcId="{0A3AED64-E357-4B46-9858-64C90632AAC3}" destId="{DFB4EBB3-7A78-F64C-9C5B-230687DCD37F}" srcOrd="1" destOrd="0" presId="urn:microsoft.com/office/officeart/2009/3/layout/RandomtoResultProcess"/>
    <dgm:cxn modelId="{425A2579-85A8-C546-8BF4-F74384903306}" type="presParOf" srcId="{DFB4EBB3-7A78-F64C-9C5B-230687DCD37F}" destId="{04FBE32F-6BF9-3749-BEA5-2F263BD852DD}" srcOrd="0" destOrd="0" presId="urn:microsoft.com/office/officeart/2009/3/layout/RandomtoResultProcess"/>
    <dgm:cxn modelId="{85786165-B078-CC4C-9EE9-C3F24D53E5B6}" type="presParOf" srcId="{DFB4EBB3-7A78-F64C-9C5B-230687DCD37F}" destId="{E8C4AB71-FFAF-1B47-9F77-5B5E1D88CDCC}" srcOrd="1" destOrd="0" presId="urn:microsoft.com/office/officeart/2009/3/layout/RandomtoResultProcess"/>
    <dgm:cxn modelId="{79796320-5CCE-D640-8918-4F8A28ABEE0D}" type="presParOf" srcId="{0A3AED64-E357-4B46-9858-64C90632AAC3}" destId="{8D358375-EB7F-5E45-9759-0DF8D7995113}" srcOrd="2" destOrd="0" presId="urn:microsoft.com/office/officeart/2009/3/layout/RandomtoResultProcess"/>
    <dgm:cxn modelId="{C9C6ED6A-E5D7-0241-A775-7343834FD28B}" type="presParOf" srcId="{0A3AED64-E357-4B46-9858-64C90632AAC3}" destId="{C5C2EC09-F422-904E-919B-19FA2A08615D}" srcOrd="3" destOrd="0" presId="urn:microsoft.com/office/officeart/2009/3/layout/RandomtoResultProcess"/>
    <dgm:cxn modelId="{A176C266-DE18-564C-A770-AA8C17E9B1FE}" type="presParOf" srcId="{C5C2EC09-F422-904E-919B-19FA2A08615D}" destId="{827FBB43-549B-1542-AD91-93D315FDA3A6}" srcOrd="0" destOrd="0" presId="urn:microsoft.com/office/officeart/2009/3/layout/RandomtoResultProcess"/>
    <dgm:cxn modelId="{DFD46A7F-34CB-4244-9BD5-144081BB3D44}" type="presParOf" srcId="{C5C2EC09-F422-904E-919B-19FA2A08615D}" destId="{AD55732D-7B2A-2146-82CA-71A423C856E1}" srcOrd="1" destOrd="0" presId="urn:microsoft.com/office/officeart/2009/3/layout/RandomtoResultProcess"/>
    <dgm:cxn modelId="{4ACAD3A8-E336-BF4D-A54A-F63C2646CE9E}" type="presParOf" srcId="{0A3AED64-E357-4B46-9858-64C90632AAC3}" destId="{0AF59138-0D67-D34A-B755-EDBB7D647B9E}" srcOrd="4" destOrd="0" presId="urn:microsoft.com/office/officeart/2009/3/layout/RandomtoResultProcess"/>
    <dgm:cxn modelId="{19F24169-D8D3-D245-A1AF-894FFDF67EC9}" type="presParOf" srcId="{0AF59138-0D67-D34A-B755-EDBB7D647B9E}" destId="{7CC9CBE4-6BFB-334D-B943-8DC1D542C9F6}" srcOrd="0" destOrd="0" presId="urn:microsoft.com/office/officeart/2009/3/layout/RandomtoResultProcess"/>
    <dgm:cxn modelId="{D4D1FB79-7958-A34D-A27D-820153BAA1AC}" type="presParOf" srcId="{0AF59138-0D67-D34A-B755-EDBB7D647B9E}" destId="{B5EF33F5-956B-DF4D-9CE2-1F3DAA03C8A4}" srcOrd="1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D07D2AE-E732-D74D-BDD8-61EEF5AC4759}" type="doc">
      <dgm:prSet loTypeId="urn:microsoft.com/office/officeart/2005/8/layout/hierarchy5" loCatId="" qsTypeId="urn:microsoft.com/office/officeart/2005/8/quickstyle/simple3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6604EC95-4DAD-1B44-A520-AB3DCAFF7E58}">
      <dgm:prSet phldrT="[Текст]"/>
      <dgm:spPr>
        <a:solidFill>
          <a:srgbClr val="FFFCC1"/>
        </a:solidFill>
      </dgm:spPr>
      <dgm:t>
        <a:bodyPr/>
        <a:lstStyle/>
        <a:p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Налоги, Страховые взносы</a:t>
          </a:r>
        </a:p>
      </dgm:t>
    </dgm:pt>
    <dgm:pt modelId="{A7382222-4DE6-4945-8266-D22A9FF14B76}" type="parTrans" cxnId="{E5A987ED-B157-014E-86B5-4480DDA1E025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971860C-D2B8-CF4E-B0B2-B28C6432379D}" type="sibTrans" cxnId="{E5A987ED-B157-014E-86B5-4480DDA1E025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A56454F-2B8E-3A42-B58F-B3E94AAD6716}">
      <dgm:prSet phldrT="[Текст]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Начисления</a:t>
          </a:r>
        </a:p>
      </dgm:t>
    </dgm:pt>
    <dgm:pt modelId="{FB50173B-33F5-C74A-8C91-CC7780210F34}" type="parTrans" cxnId="{7ED69817-0E7B-7A4F-A84C-EE974A665991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6CEFBD3-605E-E74A-B0D9-663392A27892}" type="sibTrans" cxnId="{7ED69817-0E7B-7A4F-A84C-EE974A665991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C041B5D-85CE-2F45-BFAE-492C2F73654F}">
      <dgm:prSet phldrT="[Текст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30301, 30303, 30304, 30312, 30313, </a:t>
          </a:r>
          <a:r>
            <a: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30315</a:t>
          </a:r>
        </a:p>
      </dgm:t>
    </dgm:pt>
    <dgm:pt modelId="{797ED819-2930-0147-A6E9-35B0B7E94CDA}" type="parTrans" cxnId="{4500F0E0-AAC0-5F4E-A6B1-07695F9262C4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1C2677-4AAF-8543-9856-B3CF6A741AA8}" type="sibTrans" cxnId="{4500F0E0-AAC0-5F4E-A6B1-07695F9262C4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8421A1-8779-7042-8B49-574DB52B7D7B}">
      <dgm:prSet phldrT="[Текст]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Уплата</a:t>
          </a:r>
        </a:p>
      </dgm:t>
    </dgm:pt>
    <dgm:pt modelId="{7E6C92D0-ADEC-EB4D-9339-1762CD728DB3}" type="parTrans" cxnId="{0504BA5D-78AE-B846-B9FD-31E7164EBE39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F866AC2-3688-2D4D-8092-FA7B288D15F4}" type="sibTrans" cxnId="{0504BA5D-78AE-B846-B9FD-31E7164EBE39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385261-EDBA-EA4D-B751-EDF16A15B47E}">
      <dgm:prSet phldrT="[Текст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30314</a:t>
          </a:r>
        </a:p>
      </dgm:t>
    </dgm:pt>
    <dgm:pt modelId="{6D03F0B5-CF69-E94A-BB58-D88D5BAF8DB0}" type="parTrans" cxnId="{A3554536-6FC8-0446-A10B-4962004C7C46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5FB668B-F4B1-CF45-8E39-58D2098A8897}" type="sibTrans" cxnId="{A3554536-6FC8-0446-A10B-4962004C7C46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B61E7E7-0092-374A-80A9-79E3652A20E1}">
      <dgm:prSet phldrT="[Текст]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Объект учета</a:t>
          </a:r>
        </a:p>
      </dgm:t>
    </dgm:pt>
    <dgm:pt modelId="{06B25F25-6F69-A349-9F2C-B74BAFF32D6D}" type="parTrans" cxnId="{0FC4B783-A1AE-A74A-87C7-2CA46230E500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7213D6-ABC3-B249-9554-2E8FE9D728DE}" type="sibTrans" cxnId="{0FC4B783-A1AE-A74A-87C7-2CA46230E500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C892C4B-8677-4944-A11A-A778E1006C26}">
      <dgm:prSet phldrT="[Текст]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Операции</a:t>
          </a:r>
        </a:p>
      </dgm:t>
    </dgm:pt>
    <dgm:pt modelId="{C282D9E8-630D-3740-BB7D-06D6BEACF5C4}" type="parTrans" cxnId="{4B03C219-0D38-514E-9029-04C9BBD30D34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1A8919-C453-4F4F-9877-70F8773CA2FE}" type="sibTrans" cxnId="{4B03C219-0D38-514E-9029-04C9BBD30D34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0A4484-D923-EA4F-A385-52A83BC4D9FC}">
      <dgm:prSet phldrT="[Текст]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Счета учета</a:t>
          </a:r>
        </a:p>
      </dgm:t>
    </dgm:pt>
    <dgm:pt modelId="{14F9A2F8-A02A-5F49-AD11-37E482B87D61}" type="parTrans" cxnId="{56C5049C-387B-F647-96C6-BE4E979F4698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F2D3DBD-B17C-2D43-94AF-BA0286832A5D}" type="sibTrans" cxnId="{56C5049C-387B-F647-96C6-BE4E979F4698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9372316-1739-334B-9ABE-E1F16070BEB2}">
      <dgm:prSet phldrT="[Текст]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30305, 30306, 30309</a:t>
          </a:r>
        </a:p>
      </dgm:t>
    </dgm:pt>
    <dgm:pt modelId="{F0B17E14-0D4B-8F44-8DE5-CCBF516D7EFB}" type="parTrans" cxnId="{AE4FE853-444C-9546-8213-FE60CA9BB6CF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41057AA-DCE3-CC4D-B0D5-7DFF0A0FED8F}" type="sibTrans" cxnId="{AE4FE853-444C-9546-8213-FE60CA9BB6CF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90F3C7B-A983-E846-8464-9308B3EBC0AF}">
      <dgm:prSet phldrT="[Текст]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30305, 30306, 30309</a:t>
          </a:r>
        </a:p>
      </dgm:t>
    </dgm:pt>
    <dgm:pt modelId="{BA62C1AD-55BF-8543-9850-B9457D055C00}" type="parTrans" cxnId="{3CFA5FDD-507A-5940-B4C9-375054C428A2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6C616E1-E76D-2644-AB15-C4E6CF39EE65}" type="sibTrans" cxnId="{3CFA5FDD-507A-5940-B4C9-375054C428A2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40ECA49-2D7C-824D-AD00-8587F4E91C23}" type="pres">
      <dgm:prSet presAssocID="{CD07D2AE-E732-D74D-BDD8-61EEF5AC4759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7A936BB2-0C97-5F49-B272-835F111220E4}" type="pres">
      <dgm:prSet presAssocID="{CD07D2AE-E732-D74D-BDD8-61EEF5AC4759}" presName="hierFlow" presStyleCnt="0"/>
      <dgm:spPr/>
    </dgm:pt>
    <dgm:pt modelId="{87865A3B-5F53-0C45-BD1C-ADE1647421A6}" type="pres">
      <dgm:prSet presAssocID="{CD07D2AE-E732-D74D-BDD8-61EEF5AC4759}" presName="firstBuf" presStyleCnt="0"/>
      <dgm:spPr/>
    </dgm:pt>
    <dgm:pt modelId="{D62E7B93-4572-C540-95FF-EC00433E4265}" type="pres">
      <dgm:prSet presAssocID="{CD07D2AE-E732-D74D-BDD8-61EEF5AC4759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A7DF318A-8D81-D34F-BFE3-95F6EA7C216D}" type="pres">
      <dgm:prSet presAssocID="{6604EC95-4DAD-1B44-A520-AB3DCAFF7E58}" presName="Name17" presStyleCnt="0"/>
      <dgm:spPr/>
    </dgm:pt>
    <dgm:pt modelId="{EE0C1C0C-30B7-B844-8E82-494F2D250DB6}" type="pres">
      <dgm:prSet presAssocID="{6604EC95-4DAD-1B44-A520-AB3DCAFF7E58}" presName="level1Shape" presStyleLbl="node0" presStyleIdx="0" presStyleCnt="1">
        <dgm:presLayoutVars>
          <dgm:chPref val="3"/>
        </dgm:presLayoutVars>
      </dgm:prSet>
      <dgm:spPr/>
    </dgm:pt>
    <dgm:pt modelId="{E9E0E067-481F-3E4D-84B9-C3A8EA100A1C}" type="pres">
      <dgm:prSet presAssocID="{6604EC95-4DAD-1B44-A520-AB3DCAFF7E58}" presName="hierChild2" presStyleCnt="0"/>
      <dgm:spPr/>
    </dgm:pt>
    <dgm:pt modelId="{CBFC2702-3FDF-6D41-B4E3-63392AF34837}" type="pres">
      <dgm:prSet presAssocID="{FB50173B-33F5-C74A-8C91-CC7780210F34}" presName="Name25" presStyleLbl="parChTrans1D2" presStyleIdx="0" presStyleCnt="2"/>
      <dgm:spPr/>
    </dgm:pt>
    <dgm:pt modelId="{545D207A-89DB-D446-AC18-DF9AD17CA263}" type="pres">
      <dgm:prSet presAssocID="{FB50173B-33F5-C74A-8C91-CC7780210F34}" presName="connTx" presStyleLbl="parChTrans1D2" presStyleIdx="0" presStyleCnt="2"/>
      <dgm:spPr/>
    </dgm:pt>
    <dgm:pt modelId="{AB23821A-BF97-D14F-A5CC-5DD8B5695C8A}" type="pres">
      <dgm:prSet presAssocID="{0A56454F-2B8E-3A42-B58F-B3E94AAD6716}" presName="Name30" presStyleCnt="0"/>
      <dgm:spPr/>
    </dgm:pt>
    <dgm:pt modelId="{05CE2AD6-EBB5-A74F-9EBE-4EDEEA2DC458}" type="pres">
      <dgm:prSet presAssocID="{0A56454F-2B8E-3A42-B58F-B3E94AAD6716}" presName="level2Shape" presStyleLbl="node2" presStyleIdx="0" presStyleCnt="2"/>
      <dgm:spPr/>
    </dgm:pt>
    <dgm:pt modelId="{09E36237-1000-E348-8128-AA6DE05002DA}" type="pres">
      <dgm:prSet presAssocID="{0A56454F-2B8E-3A42-B58F-B3E94AAD6716}" presName="hierChild3" presStyleCnt="0"/>
      <dgm:spPr/>
    </dgm:pt>
    <dgm:pt modelId="{4D53B0B3-FE0E-8546-8F5C-687106A29EEF}" type="pres">
      <dgm:prSet presAssocID="{797ED819-2930-0147-A6E9-35B0B7E94CDA}" presName="Name25" presStyleLbl="parChTrans1D3" presStyleIdx="0" presStyleCnt="4"/>
      <dgm:spPr/>
    </dgm:pt>
    <dgm:pt modelId="{6CE21BDC-6BB8-434A-94C9-6E710BD5FA9B}" type="pres">
      <dgm:prSet presAssocID="{797ED819-2930-0147-A6E9-35B0B7E94CDA}" presName="connTx" presStyleLbl="parChTrans1D3" presStyleIdx="0" presStyleCnt="4"/>
      <dgm:spPr/>
    </dgm:pt>
    <dgm:pt modelId="{45075A80-1A02-3E4C-9281-E0F5FC98EB30}" type="pres">
      <dgm:prSet presAssocID="{9C041B5D-85CE-2F45-BFAE-492C2F73654F}" presName="Name30" presStyleCnt="0"/>
      <dgm:spPr/>
    </dgm:pt>
    <dgm:pt modelId="{E137924A-8F53-EC44-920C-A94126E255F8}" type="pres">
      <dgm:prSet presAssocID="{9C041B5D-85CE-2F45-BFAE-492C2F73654F}" presName="level2Shape" presStyleLbl="node3" presStyleIdx="0" presStyleCnt="4"/>
      <dgm:spPr/>
    </dgm:pt>
    <dgm:pt modelId="{2E3BBBF7-FB97-BF47-976E-2F1FE8DB1925}" type="pres">
      <dgm:prSet presAssocID="{9C041B5D-85CE-2F45-BFAE-492C2F73654F}" presName="hierChild3" presStyleCnt="0"/>
      <dgm:spPr/>
    </dgm:pt>
    <dgm:pt modelId="{C6038D2E-AA7E-3849-AA88-892782F25DCC}" type="pres">
      <dgm:prSet presAssocID="{F0B17E14-0D4B-8F44-8DE5-CCBF516D7EFB}" presName="Name25" presStyleLbl="parChTrans1D3" presStyleIdx="1" presStyleCnt="4"/>
      <dgm:spPr/>
    </dgm:pt>
    <dgm:pt modelId="{8A985E20-F020-294E-9543-32C4E77F9578}" type="pres">
      <dgm:prSet presAssocID="{F0B17E14-0D4B-8F44-8DE5-CCBF516D7EFB}" presName="connTx" presStyleLbl="parChTrans1D3" presStyleIdx="1" presStyleCnt="4"/>
      <dgm:spPr/>
    </dgm:pt>
    <dgm:pt modelId="{2E290AD9-9F75-7149-AA48-EC8945805437}" type="pres">
      <dgm:prSet presAssocID="{09372316-1739-334B-9ABE-E1F16070BEB2}" presName="Name30" presStyleCnt="0"/>
      <dgm:spPr/>
    </dgm:pt>
    <dgm:pt modelId="{7FF6CF16-AA83-204C-A0C8-6031F224A0CC}" type="pres">
      <dgm:prSet presAssocID="{09372316-1739-334B-9ABE-E1F16070BEB2}" presName="level2Shape" presStyleLbl="node3" presStyleIdx="1" presStyleCnt="4"/>
      <dgm:spPr/>
    </dgm:pt>
    <dgm:pt modelId="{B5CD4256-7882-0E47-B3F5-0968910AFC38}" type="pres">
      <dgm:prSet presAssocID="{09372316-1739-334B-9ABE-E1F16070BEB2}" presName="hierChild3" presStyleCnt="0"/>
      <dgm:spPr/>
    </dgm:pt>
    <dgm:pt modelId="{455EFD37-1920-B74A-A90A-2E8684A602F3}" type="pres">
      <dgm:prSet presAssocID="{7E6C92D0-ADEC-EB4D-9339-1762CD728DB3}" presName="Name25" presStyleLbl="parChTrans1D2" presStyleIdx="1" presStyleCnt="2"/>
      <dgm:spPr/>
    </dgm:pt>
    <dgm:pt modelId="{484A8AA8-2973-D94B-851E-AEBBEBDAFB10}" type="pres">
      <dgm:prSet presAssocID="{7E6C92D0-ADEC-EB4D-9339-1762CD728DB3}" presName="connTx" presStyleLbl="parChTrans1D2" presStyleIdx="1" presStyleCnt="2"/>
      <dgm:spPr/>
    </dgm:pt>
    <dgm:pt modelId="{FFD1494A-DBB1-684D-ADF1-DB52FDEAF5CB}" type="pres">
      <dgm:prSet presAssocID="{648421A1-8779-7042-8B49-574DB52B7D7B}" presName="Name30" presStyleCnt="0"/>
      <dgm:spPr/>
    </dgm:pt>
    <dgm:pt modelId="{84E8234E-D283-AB4E-A81F-179CD81475BB}" type="pres">
      <dgm:prSet presAssocID="{648421A1-8779-7042-8B49-574DB52B7D7B}" presName="level2Shape" presStyleLbl="node2" presStyleIdx="1" presStyleCnt="2"/>
      <dgm:spPr/>
    </dgm:pt>
    <dgm:pt modelId="{CCA8060D-B7FE-7141-B4DF-72F8D80A0683}" type="pres">
      <dgm:prSet presAssocID="{648421A1-8779-7042-8B49-574DB52B7D7B}" presName="hierChild3" presStyleCnt="0"/>
      <dgm:spPr/>
    </dgm:pt>
    <dgm:pt modelId="{59D68170-4BDF-5D48-86C6-33FD2ABC8F9F}" type="pres">
      <dgm:prSet presAssocID="{6D03F0B5-CF69-E94A-BB58-D88D5BAF8DB0}" presName="Name25" presStyleLbl="parChTrans1D3" presStyleIdx="2" presStyleCnt="4"/>
      <dgm:spPr/>
    </dgm:pt>
    <dgm:pt modelId="{2242A785-707B-1241-AE29-AA168D59442F}" type="pres">
      <dgm:prSet presAssocID="{6D03F0B5-CF69-E94A-BB58-D88D5BAF8DB0}" presName="connTx" presStyleLbl="parChTrans1D3" presStyleIdx="2" presStyleCnt="4"/>
      <dgm:spPr/>
    </dgm:pt>
    <dgm:pt modelId="{CEDC4E13-0579-434C-B49A-FA8B163E9666}" type="pres">
      <dgm:prSet presAssocID="{67385261-EDBA-EA4D-B751-EDF16A15B47E}" presName="Name30" presStyleCnt="0"/>
      <dgm:spPr/>
    </dgm:pt>
    <dgm:pt modelId="{2C372567-331B-3042-A2DD-13C04705F0B5}" type="pres">
      <dgm:prSet presAssocID="{67385261-EDBA-EA4D-B751-EDF16A15B47E}" presName="level2Shape" presStyleLbl="node3" presStyleIdx="2" presStyleCnt="4"/>
      <dgm:spPr/>
    </dgm:pt>
    <dgm:pt modelId="{D09CB6E8-D5DF-8944-86D1-BBB452D1FC22}" type="pres">
      <dgm:prSet presAssocID="{67385261-EDBA-EA4D-B751-EDF16A15B47E}" presName="hierChild3" presStyleCnt="0"/>
      <dgm:spPr/>
    </dgm:pt>
    <dgm:pt modelId="{FA3396B8-C0C0-4A4E-92A2-1D618D039D95}" type="pres">
      <dgm:prSet presAssocID="{BA62C1AD-55BF-8543-9850-B9457D055C00}" presName="Name25" presStyleLbl="parChTrans1D3" presStyleIdx="3" presStyleCnt="4"/>
      <dgm:spPr/>
    </dgm:pt>
    <dgm:pt modelId="{8AE0C5C7-6313-0249-86D6-4F44CE05D14B}" type="pres">
      <dgm:prSet presAssocID="{BA62C1AD-55BF-8543-9850-B9457D055C00}" presName="connTx" presStyleLbl="parChTrans1D3" presStyleIdx="3" presStyleCnt="4"/>
      <dgm:spPr/>
    </dgm:pt>
    <dgm:pt modelId="{E2BFCE21-F8E1-914A-AB2D-A2142CCB2098}" type="pres">
      <dgm:prSet presAssocID="{F90F3C7B-A983-E846-8464-9308B3EBC0AF}" presName="Name30" presStyleCnt="0"/>
      <dgm:spPr/>
    </dgm:pt>
    <dgm:pt modelId="{1236F6DD-C74F-9044-ACDF-C93DFC797E76}" type="pres">
      <dgm:prSet presAssocID="{F90F3C7B-A983-E846-8464-9308B3EBC0AF}" presName="level2Shape" presStyleLbl="node3" presStyleIdx="3" presStyleCnt="4"/>
      <dgm:spPr/>
    </dgm:pt>
    <dgm:pt modelId="{0FDDFD36-1182-234C-933E-59E278A038FF}" type="pres">
      <dgm:prSet presAssocID="{F90F3C7B-A983-E846-8464-9308B3EBC0AF}" presName="hierChild3" presStyleCnt="0"/>
      <dgm:spPr/>
    </dgm:pt>
    <dgm:pt modelId="{500BF230-4C57-5E4C-B788-D043E785C857}" type="pres">
      <dgm:prSet presAssocID="{CD07D2AE-E732-D74D-BDD8-61EEF5AC4759}" presName="bgShapesFlow" presStyleCnt="0"/>
      <dgm:spPr/>
    </dgm:pt>
    <dgm:pt modelId="{A9D3F12F-D2AA-F14D-B29C-B733EAB5C47C}" type="pres">
      <dgm:prSet presAssocID="{2B61E7E7-0092-374A-80A9-79E3652A20E1}" presName="rectComp" presStyleCnt="0"/>
      <dgm:spPr/>
    </dgm:pt>
    <dgm:pt modelId="{20056B19-381D-984D-AA07-9EC8A23E3948}" type="pres">
      <dgm:prSet presAssocID="{2B61E7E7-0092-374A-80A9-79E3652A20E1}" presName="bgRect" presStyleLbl="bgShp" presStyleIdx="0" presStyleCnt="3"/>
      <dgm:spPr/>
    </dgm:pt>
    <dgm:pt modelId="{64761A35-4E56-4E4C-84F3-91D1A5E39C84}" type="pres">
      <dgm:prSet presAssocID="{2B61E7E7-0092-374A-80A9-79E3652A20E1}" presName="bgRectTx" presStyleLbl="bgShp" presStyleIdx="0" presStyleCnt="3">
        <dgm:presLayoutVars>
          <dgm:bulletEnabled val="1"/>
        </dgm:presLayoutVars>
      </dgm:prSet>
      <dgm:spPr/>
    </dgm:pt>
    <dgm:pt modelId="{6F289468-0BDD-6D46-8FF5-F756449DEA91}" type="pres">
      <dgm:prSet presAssocID="{2B61E7E7-0092-374A-80A9-79E3652A20E1}" presName="spComp" presStyleCnt="0"/>
      <dgm:spPr/>
    </dgm:pt>
    <dgm:pt modelId="{C24CEAA9-9CD7-C24E-9FA0-E7EEBEDC72C8}" type="pres">
      <dgm:prSet presAssocID="{2B61E7E7-0092-374A-80A9-79E3652A20E1}" presName="hSp" presStyleCnt="0"/>
      <dgm:spPr/>
    </dgm:pt>
    <dgm:pt modelId="{D991B630-08D9-E24F-A631-E2EDBF38B62B}" type="pres">
      <dgm:prSet presAssocID="{FC892C4B-8677-4944-A11A-A778E1006C26}" presName="rectComp" presStyleCnt="0"/>
      <dgm:spPr/>
    </dgm:pt>
    <dgm:pt modelId="{C83D4BAD-E8F5-3444-9408-575D10ABB4BE}" type="pres">
      <dgm:prSet presAssocID="{FC892C4B-8677-4944-A11A-A778E1006C26}" presName="bgRect" presStyleLbl="bgShp" presStyleIdx="1" presStyleCnt="3"/>
      <dgm:spPr/>
    </dgm:pt>
    <dgm:pt modelId="{859E99DC-F2AC-CB4C-B12A-CF96B96AE4CB}" type="pres">
      <dgm:prSet presAssocID="{FC892C4B-8677-4944-A11A-A778E1006C26}" presName="bgRectTx" presStyleLbl="bgShp" presStyleIdx="1" presStyleCnt="3">
        <dgm:presLayoutVars>
          <dgm:bulletEnabled val="1"/>
        </dgm:presLayoutVars>
      </dgm:prSet>
      <dgm:spPr/>
    </dgm:pt>
    <dgm:pt modelId="{BDE29887-34FC-EC48-BE66-D5060BB33C5F}" type="pres">
      <dgm:prSet presAssocID="{FC892C4B-8677-4944-A11A-A778E1006C26}" presName="spComp" presStyleCnt="0"/>
      <dgm:spPr/>
    </dgm:pt>
    <dgm:pt modelId="{347AA442-A326-D246-BD9F-A57F8A93677E}" type="pres">
      <dgm:prSet presAssocID="{FC892C4B-8677-4944-A11A-A778E1006C26}" presName="hSp" presStyleCnt="0"/>
      <dgm:spPr/>
    </dgm:pt>
    <dgm:pt modelId="{815D84CE-9E57-EE4B-A6BC-6143CFC8B635}" type="pres">
      <dgm:prSet presAssocID="{AC0A4484-D923-EA4F-A385-52A83BC4D9FC}" presName="rectComp" presStyleCnt="0"/>
      <dgm:spPr/>
    </dgm:pt>
    <dgm:pt modelId="{0808482F-A8F1-1F4A-8335-6F4270461331}" type="pres">
      <dgm:prSet presAssocID="{AC0A4484-D923-EA4F-A385-52A83BC4D9FC}" presName="bgRect" presStyleLbl="bgShp" presStyleIdx="2" presStyleCnt="3"/>
      <dgm:spPr/>
    </dgm:pt>
    <dgm:pt modelId="{5358618B-256B-9E45-876D-B149138B4DF0}" type="pres">
      <dgm:prSet presAssocID="{AC0A4484-D923-EA4F-A385-52A83BC4D9FC}" presName="bgRectTx" presStyleLbl="bgShp" presStyleIdx="2" presStyleCnt="3">
        <dgm:presLayoutVars>
          <dgm:bulletEnabled val="1"/>
        </dgm:presLayoutVars>
      </dgm:prSet>
      <dgm:spPr/>
    </dgm:pt>
  </dgm:ptLst>
  <dgm:cxnLst>
    <dgm:cxn modelId="{5D503315-82F8-404B-B1CB-92D835876163}" type="presOf" srcId="{648421A1-8779-7042-8B49-574DB52B7D7B}" destId="{84E8234E-D283-AB4E-A81F-179CD81475BB}" srcOrd="0" destOrd="0" presId="urn:microsoft.com/office/officeart/2005/8/layout/hierarchy5"/>
    <dgm:cxn modelId="{7ED69817-0E7B-7A4F-A84C-EE974A665991}" srcId="{6604EC95-4DAD-1B44-A520-AB3DCAFF7E58}" destId="{0A56454F-2B8E-3A42-B58F-B3E94AAD6716}" srcOrd="0" destOrd="0" parTransId="{FB50173B-33F5-C74A-8C91-CC7780210F34}" sibTransId="{A6CEFBD3-605E-E74A-B0D9-663392A27892}"/>
    <dgm:cxn modelId="{E3833919-8BED-2049-B6C5-ABD84A6A73B7}" type="presOf" srcId="{FC892C4B-8677-4944-A11A-A778E1006C26}" destId="{C83D4BAD-E8F5-3444-9408-575D10ABB4BE}" srcOrd="0" destOrd="0" presId="urn:microsoft.com/office/officeart/2005/8/layout/hierarchy5"/>
    <dgm:cxn modelId="{4B03C219-0D38-514E-9029-04C9BBD30D34}" srcId="{CD07D2AE-E732-D74D-BDD8-61EEF5AC4759}" destId="{FC892C4B-8677-4944-A11A-A778E1006C26}" srcOrd="2" destOrd="0" parTransId="{C282D9E8-630D-3740-BB7D-06D6BEACF5C4}" sibTransId="{251A8919-C453-4F4F-9877-70F8773CA2FE}"/>
    <dgm:cxn modelId="{BC831B23-E343-0B42-A565-77461448C357}" type="presOf" srcId="{BA62C1AD-55BF-8543-9850-B9457D055C00}" destId="{8AE0C5C7-6313-0249-86D6-4F44CE05D14B}" srcOrd="1" destOrd="0" presId="urn:microsoft.com/office/officeart/2005/8/layout/hierarchy5"/>
    <dgm:cxn modelId="{56623E24-39E2-034D-91C2-C22DCC6EC243}" type="presOf" srcId="{7E6C92D0-ADEC-EB4D-9339-1762CD728DB3}" destId="{484A8AA8-2973-D94B-851E-AEBBEBDAFB10}" srcOrd="1" destOrd="0" presId="urn:microsoft.com/office/officeart/2005/8/layout/hierarchy5"/>
    <dgm:cxn modelId="{27137D28-573F-534D-A695-EDBFF0DAC1D3}" type="presOf" srcId="{9C041B5D-85CE-2F45-BFAE-492C2F73654F}" destId="{E137924A-8F53-EC44-920C-A94126E255F8}" srcOrd="0" destOrd="0" presId="urn:microsoft.com/office/officeart/2005/8/layout/hierarchy5"/>
    <dgm:cxn modelId="{E930482A-A0BA-6A46-AB8E-9646EA1F61AD}" type="presOf" srcId="{797ED819-2930-0147-A6E9-35B0B7E94CDA}" destId="{4D53B0B3-FE0E-8546-8F5C-687106A29EEF}" srcOrd="0" destOrd="0" presId="urn:microsoft.com/office/officeart/2005/8/layout/hierarchy5"/>
    <dgm:cxn modelId="{A3554536-6FC8-0446-A10B-4962004C7C46}" srcId="{648421A1-8779-7042-8B49-574DB52B7D7B}" destId="{67385261-EDBA-EA4D-B751-EDF16A15B47E}" srcOrd="0" destOrd="0" parTransId="{6D03F0B5-CF69-E94A-BB58-D88D5BAF8DB0}" sibTransId="{A5FB668B-F4B1-CF45-8E39-58D2098A8897}"/>
    <dgm:cxn modelId="{2B1DC737-BEDD-ED4F-8632-E2598EB79AA4}" type="presOf" srcId="{6604EC95-4DAD-1B44-A520-AB3DCAFF7E58}" destId="{EE0C1C0C-30B7-B844-8E82-494F2D250DB6}" srcOrd="0" destOrd="0" presId="urn:microsoft.com/office/officeart/2005/8/layout/hierarchy5"/>
    <dgm:cxn modelId="{A4A15B4E-348F-D94B-98C9-10B3020F5D18}" type="presOf" srcId="{FC892C4B-8677-4944-A11A-A778E1006C26}" destId="{859E99DC-F2AC-CB4C-B12A-CF96B96AE4CB}" srcOrd="1" destOrd="0" presId="urn:microsoft.com/office/officeart/2005/8/layout/hierarchy5"/>
    <dgm:cxn modelId="{11500552-9B20-0F4F-952B-25565CCC682D}" type="presOf" srcId="{AC0A4484-D923-EA4F-A385-52A83BC4D9FC}" destId="{5358618B-256B-9E45-876D-B149138B4DF0}" srcOrd="1" destOrd="0" presId="urn:microsoft.com/office/officeart/2005/8/layout/hierarchy5"/>
    <dgm:cxn modelId="{AE4FE853-444C-9546-8213-FE60CA9BB6CF}" srcId="{0A56454F-2B8E-3A42-B58F-B3E94AAD6716}" destId="{09372316-1739-334B-9ABE-E1F16070BEB2}" srcOrd="1" destOrd="0" parTransId="{F0B17E14-0D4B-8F44-8DE5-CCBF516D7EFB}" sibTransId="{A41057AA-DCE3-CC4D-B0D5-7DFF0A0FED8F}"/>
    <dgm:cxn modelId="{0504BA5D-78AE-B846-B9FD-31E7164EBE39}" srcId="{6604EC95-4DAD-1B44-A520-AB3DCAFF7E58}" destId="{648421A1-8779-7042-8B49-574DB52B7D7B}" srcOrd="1" destOrd="0" parTransId="{7E6C92D0-ADEC-EB4D-9339-1762CD728DB3}" sibTransId="{2F866AC2-3688-2D4D-8092-FA7B288D15F4}"/>
    <dgm:cxn modelId="{FF597066-7D82-8143-A941-CD9D0FBE0EEE}" type="presOf" srcId="{FB50173B-33F5-C74A-8C91-CC7780210F34}" destId="{545D207A-89DB-D446-AC18-DF9AD17CA263}" srcOrd="1" destOrd="0" presId="urn:microsoft.com/office/officeart/2005/8/layout/hierarchy5"/>
    <dgm:cxn modelId="{70C6BA6F-E500-474C-8C92-D69F4375078B}" type="presOf" srcId="{FB50173B-33F5-C74A-8C91-CC7780210F34}" destId="{CBFC2702-3FDF-6D41-B4E3-63392AF34837}" srcOrd="0" destOrd="0" presId="urn:microsoft.com/office/officeart/2005/8/layout/hierarchy5"/>
    <dgm:cxn modelId="{54474A82-EE68-4B45-8C10-E0154E0E7AFE}" type="presOf" srcId="{67385261-EDBA-EA4D-B751-EDF16A15B47E}" destId="{2C372567-331B-3042-A2DD-13C04705F0B5}" srcOrd="0" destOrd="0" presId="urn:microsoft.com/office/officeart/2005/8/layout/hierarchy5"/>
    <dgm:cxn modelId="{0FC4B783-A1AE-A74A-87C7-2CA46230E500}" srcId="{CD07D2AE-E732-D74D-BDD8-61EEF5AC4759}" destId="{2B61E7E7-0092-374A-80A9-79E3652A20E1}" srcOrd="1" destOrd="0" parTransId="{06B25F25-6F69-A349-9F2C-B74BAFF32D6D}" sibTransId="{877213D6-ABC3-B249-9554-2E8FE9D728DE}"/>
    <dgm:cxn modelId="{158CBB88-A2DC-C94F-A35F-3E2A466D8E71}" type="presOf" srcId="{BA62C1AD-55BF-8543-9850-B9457D055C00}" destId="{FA3396B8-C0C0-4A4E-92A2-1D618D039D95}" srcOrd="0" destOrd="0" presId="urn:microsoft.com/office/officeart/2005/8/layout/hierarchy5"/>
    <dgm:cxn modelId="{3B1BE392-D2CF-054F-BF4C-AB0052C8DF70}" type="presOf" srcId="{6D03F0B5-CF69-E94A-BB58-D88D5BAF8DB0}" destId="{2242A785-707B-1241-AE29-AA168D59442F}" srcOrd="1" destOrd="0" presId="urn:microsoft.com/office/officeart/2005/8/layout/hierarchy5"/>
    <dgm:cxn modelId="{56C5049C-387B-F647-96C6-BE4E979F4698}" srcId="{CD07D2AE-E732-D74D-BDD8-61EEF5AC4759}" destId="{AC0A4484-D923-EA4F-A385-52A83BC4D9FC}" srcOrd="3" destOrd="0" parTransId="{14F9A2F8-A02A-5F49-AD11-37E482B87D61}" sibTransId="{AF2D3DBD-B17C-2D43-94AF-BA0286832A5D}"/>
    <dgm:cxn modelId="{5D08DCA0-EF33-8342-98B3-49F5FB6B19DC}" type="presOf" srcId="{6D03F0B5-CF69-E94A-BB58-D88D5BAF8DB0}" destId="{59D68170-4BDF-5D48-86C6-33FD2ABC8F9F}" srcOrd="0" destOrd="0" presId="urn:microsoft.com/office/officeart/2005/8/layout/hierarchy5"/>
    <dgm:cxn modelId="{BA9F2DA9-7499-5347-A662-F129144948AA}" type="presOf" srcId="{F0B17E14-0D4B-8F44-8DE5-CCBF516D7EFB}" destId="{C6038D2E-AA7E-3849-AA88-892782F25DCC}" srcOrd="0" destOrd="0" presId="urn:microsoft.com/office/officeart/2005/8/layout/hierarchy5"/>
    <dgm:cxn modelId="{3BF722AA-9E5A-9A49-A6ED-DCEB41AD6614}" type="presOf" srcId="{09372316-1739-334B-9ABE-E1F16070BEB2}" destId="{7FF6CF16-AA83-204C-A0C8-6031F224A0CC}" srcOrd="0" destOrd="0" presId="urn:microsoft.com/office/officeart/2005/8/layout/hierarchy5"/>
    <dgm:cxn modelId="{023A75BC-971C-844C-A8F7-6EF146C3AB41}" type="presOf" srcId="{0A56454F-2B8E-3A42-B58F-B3E94AAD6716}" destId="{05CE2AD6-EBB5-A74F-9EBE-4EDEEA2DC458}" srcOrd="0" destOrd="0" presId="urn:microsoft.com/office/officeart/2005/8/layout/hierarchy5"/>
    <dgm:cxn modelId="{F7ED79C9-3C90-A441-A2DF-259AFF6E131A}" type="presOf" srcId="{CD07D2AE-E732-D74D-BDD8-61EEF5AC4759}" destId="{A40ECA49-2D7C-824D-AD00-8587F4E91C23}" srcOrd="0" destOrd="0" presId="urn:microsoft.com/office/officeart/2005/8/layout/hierarchy5"/>
    <dgm:cxn modelId="{751AE1D0-1587-F941-ACDE-68950929E896}" type="presOf" srcId="{2B61E7E7-0092-374A-80A9-79E3652A20E1}" destId="{20056B19-381D-984D-AA07-9EC8A23E3948}" srcOrd="0" destOrd="0" presId="urn:microsoft.com/office/officeart/2005/8/layout/hierarchy5"/>
    <dgm:cxn modelId="{7C6566D2-1C53-6B4E-B604-036153B5679B}" type="presOf" srcId="{2B61E7E7-0092-374A-80A9-79E3652A20E1}" destId="{64761A35-4E56-4E4C-84F3-91D1A5E39C84}" srcOrd="1" destOrd="0" presId="urn:microsoft.com/office/officeart/2005/8/layout/hierarchy5"/>
    <dgm:cxn modelId="{3CFA5FDD-507A-5940-B4C9-375054C428A2}" srcId="{648421A1-8779-7042-8B49-574DB52B7D7B}" destId="{F90F3C7B-A983-E846-8464-9308B3EBC0AF}" srcOrd="1" destOrd="0" parTransId="{BA62C1AD-55BF-8543-9850-B9457D055C00}" sibTransId="{F6C616E1-E76D-2644-AB15-C4E6CF39EE65}"/>
    <dgm:cxn modelId="{4500F0E0-AAC0-5F4E-A6B1-07695F9262C4}" srcId="{0A56454F-2B8E-3A42-B58F-B3E94AAD6716}" destId="{9C041B5D-85CE-2F45-BFAE-492C2F73654F}" srcOrd="0" destOrd="0" parTransId="{797ED819-2930-0147-A6E9-35B0B7E94CDA}" sibTransId="{7C1C2677-4AAF-8543-9856-B3CF6A741AA8}"/>
    <dgm:cxn modelId="{EDC55BE1-24E2-8646-87B6-C01F8AE99606}" type="presOf" srcId="{7E6C92D0-ADEC-EB4D-9339-1762CD728DB3}" destId="{455EFD37-1920-B74A-A90A-2E8684A602F3}" srcOrd="0" destOrd="0" presId="urn:microsoft.com/office/officeart/2005/8/layout/hierarchy5"/>
    <dgm:cxn modelId="{E5A987ED-B157-014E-86B5-4480DDA1E025}" srcId="{CD07D2AE-E732-D74D-BDD8-61EEF5AC4759}" destId="{6604EC95-4DAD-1B44-A520-AB3DCAFF7E58}" srcOrd="0" destOrd="0" parTransId="{A7382222-4DE6-4945-8266-D22A9FF14B76}" sibTransId="{F971860C-D2B8-CF4E-B0B2-B28C6432379D}"/>
    <dgm:cxn modelId="{270298F0-931D-3146-AB1B-F16B38E291B1}" type="presOf" srcId="{F0B17E14-0D4B-8F44-8DE5-CCBF516D7EFB}" destId="{8A985E20-F020-294E-9543-32C4E77F9578}" srcOrd="1" destOrd="0" presId="urn:microsoft.com/office/officeart/2005/8/layout/hierarchy5"/>
    <dgm:cxn modelId="{2AE81EF2-A567-6B48-BBE4-B1733F94B273}" type="presOf" srcId="{F90F3C7B-A983-E846-8464-9308B3EBC0AF}" destId="{1236F6DD-C74F-9044-ACDF-C93DFC797E76}" srcOrd="0" destOrd="0" presId="urn:microsoft.com/office/officeart/2005/8/layout/hierarchy5"/>
    <dgm:cxn modelId="{C7BC1AFC-8491-6641-9730-53C30B5CC592}" type="presOf" srcId="{AC0A4484-D923-EA4F-A385-52A83BC4D9FC}" destId="{0808482F-A8F1-1F4A-8335-6F4270461331}" srcOrd="0" destOrd="0" presId="urn:microsoft.com/office/officeart/2005/8/layout/hierarchy5"/>
    <dgm:cxn modelId="{0D51F9FC-6284-2A41-A603-3540E0297B76}" type="presOf" srcId="{797ED819-2930-0147-A6E9-35B0B7E94CDA}" destId="{6CE21BDC-6BB8-434A-94C9-6E710BD5FA9B}" srcOrd="1" destOrd="0" presId="urn:microsoft.com/office/officeart/2005/8/layout/hierarchy5"/>
    <dgm:cxn modelId="{C63CF7A2-DE1B-E747-A90F-3CFD9CB8459B}" type="presParOf" srcId="{A40ECA49-2D7C-824D-AD00-8587F4E91C23}" destId="{7A936BB2-0C97-5F49-B272-835F111220E4}" srcOrd="0" destOrd="0" presId="urn:microsoft.com/office/officeart/2005/8/layout/hierarchy5"/>
    <dgm:cxn modelId="{E68CDEE6-B98C-0B4F-85DC-CCB3434CDD3E}" type="presParOf" srcId="{7A936BB2-0C97-5F49-B272-835F111220E4}" destId="{87865A3B-5F53-0C45-BD1C-ADE1647421A6}" srcOrd="0" destOrd="0" presId="urn:microsoft.com/office/officeart/2005/8/layout/hierarchy5"/>
    <dgm:cxn modelId="{4EF77951-3090-9247-B76B-8C57536D3B6A}" type="presParOf" srcId="{7A936BB2-0C97-5F49-B272-835F111220E4}" destId="{D62E7B93-4572-C540-95FF-EC00433E4265}" srcOrd="1" destOrd="0" presId="urn:microsoft.com/office/officeart/2005/8/layout/hierarchy5"/>
    <dgm:cxn modelId="{F6171003-C2F8-9449-9E1A-0484D321FC1A}" type="presParOf" srcId="{D62E7B93-4572-C540-95FF-EC00433E4265}" destId="{A7DF318A-8D81-D34F-BFE3-95F6EA7C216D}" srcOrd="0" destOrd="0" presId="urn:microsoft.com/office/officeart/2005/8/layout/hierarchy5"/>
    <dgm:cxn modelId="{E0770A7A-3C8A-5240-A8F9-63907CD6AE7F}" type="presParOf" srcId="{A7DF318A-8D81-D34F-BFE3-95F6EA7C216D}" destId="{EE0C1C0C-30B7-B844-8E82-494F2D250DB6}" srcOrd="0" destOrd="0" presId="urn:microsoft.com/office/officeart/2005/8/layout/hierarchy5"/>
    <dgm:cxn modelId="{F557BFF7-D68C-644B-9AF2-779D31316FDB}" type="presParOf" srcId="{A7DF318A-8D81-D34F-BFE3-95F6EA7C216D}" destId="{E9E0E067-481F-3E4D-84B9-C3A8EA100A1C}" srcOrd="1" destOrd="0" presId="urn:microsoft.com/office/officeart/2005/8/layout/hierarchy5"/>
    <dgm:cxn modelId="{87CA0580-09B7-9541-B215-936737FE840F}" type="presParOf" srcId="{E9E0E067-481F-3E4D-84B9-C3A8EA100A1C}" destId="{CBFC2702-3FDF-6D41-B4E3-63392AF34837}" srcOrd="0" destOrd="0" presId="urn:microsoft.com/office/officeart/2005/8/layout/hierarchy5"/>
    <dgm:cxn modelId="{9AABFFDD-B1A1-4641-A94F-45C3820DB9D5}" type="presParOf" srcId="{CBFC2702-3FDF-6D41-B4E3-63392AF34837}" destId="{545D207A-89DB-D446-AC18-DF9AD17CA263}" srcOrd="0" destOrd="0" presId="urn:microsoft.com/office/officeart/2005/8/layout/hierarchy5"/>
    <dgm:cxn modelId="{DC164A67-B0EB-9C46-836E-60480DF8347D}" type="presParOf" srcId="{E9E0E067-481F-3E4D-84B9-C3A8EA100A1C}" destId="{AB23821A-BF97-D14F-A5CC-5DD8B5695C8A}" srcOrd="1" destOrd="0" presId="urn:microsoft.com/office/officeart/2005/8/layout/hierarchy5"/>
    <dgm:cxn modelId="{C778A845-33C6-5346-8D1F-FB5A80730BBD}" type="presParOf" srcId="{AB23821A-BF97-D14F-A5CC-5DD8B5695C8A}" destId="{05CE2AD6-EBB5-A74F-9EBE-4EDEEA2DC458}" srcOrd="0" destOrd="0" presId="urn:microsoft.com/office/officeart/2005/8/layout/hierarchy5"/>
    <dgm:cxn modelId="{09B0781C-0DDC-7E44-A81A-0158A05693A7}" type="presParOf" srcId="{AB23821A-BF97-D14F-A5CC-5DD8B5695C8A}" destId="{09E36237-1000-E348-8128-AA6DE05002DA}" srcOrd="1" destOrd="0" presId="urn:microsoft.com/office/officeart/2005/8/layout/hierarchy5"/>
    <dgm:cxn modelId="{5F812FB6-C295-3242-ACD7-DD1107912785}" type="presParOf" srcId="{09E36237-1000-E348-8128-AA6DE05002DA}" destId="{4D53B0B3-FE0E-8546-8F5C-687106A29EEF}" srcOrd="0" destOrd="0" presId="urn:microsoft.com/office/officeart/2005/8/layout/hierarchy5"/>
    <dgm:cxn modelId="{7EA322B0-F9B3-C84E-A27A-FDA7E755DCA1}" type="presParOf" srcId="{4D53B0B3-FE0E-8546-8F5C-687106A29EEF}" destId="{6CE21BDC-6BB8-434A-94C9-6E710BD5FA9B}" srcOrd="0" destOrd="0" presId="urn:microsoft.com/office/officeart/2005/8/layout/hierarchy5"/>
    <dgm:cxn modelId="{DD0357CE-132A-8D46-A016-CCAD2D4151A0}" type="presParOf" srcId="{09E36237-1000-E348-8128-AA6DE05002DA}" destId="{45075A80-1A02-3E4C-9281-E0F5FC98EB30}" srcOrd="1" destOrd="0" presId="urn:microsoft.com/office/officeart/2005/8/layout/hierarchy5"/>
    <dgm:cxn modelId="{27815EA3-7130-5142-B2C5-0221457DB292}" type="presParOf" srcId="{45075A80-1A02-3E4C-9281-E0F5FC98EB30}" destId="{E137924A-8F53-EC44-920C-A94126E255F8}" srcOrd="0" destOrd="0" presId="urn:microsoft.com/office/officeart/2005/8/layout/hierarchy5"/>
    <dgm:cxn modelId="{DF4B37FC-CBEA-0B44-846C-C246820F7434}" type="presParOf" srcId="{45075A80-1A02-3E4C-9281-E0F5FC98EB30}" destId="{2E3BBBF7-FB97-BF47-976E-2F1FE8DB1925}" srcOrd="1" destOrd="0" presId="urn:microsoft.com/office/officeart/2005/8/layout/hierarchy5"/>
    <dgm:cxn modelId="{FC3B46CC-380B-C34C-B522-0C660C32E68C}" type="presParOf" srcId="{09E36237-1000-E348-8128-AA6DE05002DA}" destId="{C6038D2E-AA7E-3849-AA88-892782F25DCC}" srcOrd="2" destOrd="0" presId="urn:microsoft.com/office/officeart/2005/8/layout/hierarchy5"/>
    <dgm:cxn modelId="{ECCA6836-DA76-F847-81A7-877B441B526E}" type="presParOf" srcId="{C6038D2E-AA7E-3849-AA88-892782F25DCC}" destId="{8A985E20-F020-294E-9543-32C4E77F9578}" srcOrd="0" destOrd="0" presId="urn:microsoft.com/office/officeart/2005/8/layout/hierarchy5"/>
    <dgm:cxn modelId="{15891349-4D4A-D344-BB58-C4CAD5C8068A}" type="presParOf" srcId="{09E36237-1000-E348-8128-AA6DE05002DA}" destId="{2E290AD9-9F75-7149-AA48-EC8945805437}" srcOrd="3" destOrd="0" presId="urn:microsoft.com/office/officeart/2005/8/layout/hierarchy5"/>
    <dgm:cxn modelId="{B41E0799-042D-6D48-82A2-C5542E6F0845}" type="presParOf" srcId="{2E290AD9-9F75-7149-AA48-EC8945805437}" destId="{7FF6CF16-AA83-204C-A0C8-6031F224A0CC}" srcOrd="0" destOrd="0" presId="urn:microsoft.com/office/officeart/2005/8/layout/hierarchy5"/>
    <dgm:cxn modelId="{A7C93176-40A7-D34E-B37C-0A2F750B5A6D}" type="presParOf" srcId="{2E290AD9-9F75-7149-AA48-EC8945805437}" destId="{B5CD4256-7882-0E47-B3F5-0968910AFC38}" srcOrd="1" destOrd="0" presId="urn:microsoft.com/office/officeart/2005/8/layout/hierarchy5"/>
    <dgm:cxn modelId="{7F75B8DC-48E0-8243-95FC-17C762351A7B}" type="presParOf" srcId="{E9E0E067-481F-3E4D-84B9-C3A8EA100A1C}" destId="{455EFD37-1920-B74A-A90A-2E8684A602F3}" srcOrd="2" destOrd="0" presId="urn:microsoft.com/office/officeart/2005/8/layout/hierarchy5"/>
    <dgm:cxn modelId="{FA95F972-3845-4449-B619-39120CD559C4}" type="presParOf" srcId="{455EFD37-1920-B74A-A90A-2E8684A602F3}" destId="{484A8AA8-2973-D94B-851E-AEBBEBDAFB10}" srcOrd="0" destOrd="0" presId="urn:microsoft.com/office/officeart/2005/8/layout/hierarchy5"/>
    <dgm:cxn modelId="{D22E35C4-7D59-6A42-87FD-C9C92447B01B}" type="presParOf" srcId="{E9E0E067-481F-3E4D-84B9-C3A8EA100A1C}" destId="{FFD1494A-DBB1-684D-ADF1-DB52FDEAF5CB}" srcOrd="3" destOrd="0" presId="urn:microsoft.com/office/officeart/2005/8/layout/hierarchy5"/>
    <dgm:cxn modelId="{F4C7A6A9-4590-8D49-BD10-7824A56BA933}" type="presParOf" srcId="{FFD1494A-DBB1-684D-ADF1-DB52FDEAF5CB}" destId="{84E8234E-D283-AB4E-A81F-179CD81475BB}" srcOrd="0" destOrd="0" presId="urn:microsoft.com/office/officeart/2005/8/layout/hierarchy5"/>
    <dgm:cxn modelId="{AC9124B5-4DE7-164A-975C-03CB155E3CE0}" type="presParOf" srcId="{FFD1494A-DBB1-684D-ADF1-DB52FDEAF5CB}" destId="{CCA8060D-B7FE-7141-B4DF-72F8D80A0683}" srcOrd="1" destOrd="0" presId="urn:microsoft.com/office/officeart/2005/8/layout/hierarchy5"/>
    <dgm:cxn modelId="{7A55A387-28CB-6F4E-BA33-9085E3E9696A}" type="presParOf" srcId="{CCA8060D-B7FE-7141-B4DF-72F8D80A0683}" destId="{59D68170-4BDF-5D48-86C6-33FD2ABC8F9F}" srcOrd="0" destOrd="0" presId="urn:microsoft.com/office/officeart/2005/8/layout/hierarchy5"/>
    <dgm:cxn modelId="{BD6A87E7-C83E-0049-B40B-6DE4F1ECD303}" type="presParOf" srcId="{59D68170-4BDF-5D48-86C6-33FD2ABC8F9F}" destId="{2242A785-707B-1241-AE29-AA168D59442F}" srcOrd="0" destOrd="0" presId="urn:microsoft.com/office/officeart/2005/8/layout/hierarchy5"/>
    <dgm:cxn modelId="{034A373E-232A-6240-BF44-C8795FF80ADD}" type="presParOf" srcId="{CCA8060D-B7FE-7141-B4DF-72F8D80A0683}" destId="{CEDC4E13-0579-434C-B49A-FA8B163E9666}" srcOrd="1" destOrd="0" presId="urn:microsoft.com/office/officeart/2005/8/layout/hierarchy5"/>
    <dgm:cxn modelId="{B2D34931-A552-B547-B72D-38A5251BF5DF}" type="presParOf" srcId="{CEDC4E13-0579-434C-B49A-FA8B163E9666}" destId="{2C372567-331B-3042-A2DD-13C04705F0B5}" srcOrd="0" destOrd="0" presId="urn:microsoft.com/office/officeart/2005/8/layout/hierarchy5"/>
    <dgm:cxn modelId="{A68E515C-75A0-E946-926F-55A67822D032}" type="presParOf" srcId="{CEDC4E13-0579-434C-B49A-FA8B163E9666}" destId="{D09CB6E8-D5DF-8944-86D1-BBB452D1FC22}" srcOrd="1" destOrd="0" presId="urn:microsoft.com/office/officeart/2005/8/layout/hierarchy5"/>
    <dgm:cxn modelId="{D71ABF37-491F-1E41-A7F9-6E3ECDAB2B19}" type="presParOf" srcId="{CCA8060D-B7FE-7141-B4DF-72F8D80A0683}" destId="{FA3396B8-C0C0-4A4E-92A2-1D618D039D95}" srcOrd="2" destOrd="0" presId="urn:microsoft.com/office/officeart/2005/8/layout/hierarchy5"/>
    <dgm:cxn modelId="{5126F91D-DD0D-D54A-A112-3D2EA14D900A}" type="presParOf" srcId="{FA3396B8-C0C0-4A4E-92A2-1D618D039D95}" destId="{8AE0C5C7-6313-0249-86D6-4F44CE05D14B}" srcOrd="0" destOrd="0" presId="urn:microsoft.com/office/officeart/2005/8/layout/hierarchy5"/>
    <dgm:cxn modelId="{4ACD175C-CF2A-EA42-95C9-BB7E65A5C06A}" type="presParOf" srcId="{CCA8060D-B7FE-7141-B4DF-72F8D80A0683}" destId="{E2BFCE21-F8E1-914A-AB2D-A2142CCB2098}" srcOrd="3" destOrd="0" presId="urn:microsoft.com/office/officeart/2005/8/layout/hierarchy5"/>
    <dgm:cxn modelId="{4E74199E-945E-264C-AC78-BBE6BC4F0192}" type="presParOf" srcId="{E2BFCE21-F8E1-914A-AB2D-A2142CCB2098}" destId="{1236F6DD-C74F-9044-ACDF-C93DFC797E76}" srcOrd="0" destOrd="0" presId="urn:microsoft.com/office/officeart/2005/8/layout/hierarchy5"/>
    <dgm:cxn modelId="{38F64BF4-BE5D-7C43-BA63-1F09C0DAAFE2}" type="presParOf" srcId="{E2BFCE21-F8E1-914A-AB2D-A2142CCB2098}" destId="{0FDDFD36-1182-234C-933E-59E278A038FF}" srcOrd="1" destOrd="0" presId="urn:microsoft.com/office/officeart/2005/8/layout/hierarchy5"/>
    <dgm:cxn modelId="{F42E1F56-3240-9A4D-A056-A4C61C0D9F48}" type="presParOf" srcId="{A40ECA49-2D7C-824D-AD00-8587F4E91C23}" destId="{500BF230-4C57-5E4C-B788-D043E785C857}" srcOrd="1" destOrd="0" presId="urn:microsoft.com/office/officeart/2005/8/layout/hierarchy5"/>
    <dgm:cxn modelId="{B2AC748C-B6C0-7242-AB67-D95A0F983B79}" type="presParOf" srcId="{500BF230-4C57-5E4C-B788-D043E785C857}" destId="{A9D3F12F-D2AA-F14D-B29C-B733EAB5C47C}" srcOrd="0" destOrd="0" presId="urn:microsoft.com/office/officeart/2005/8/layout/hierarchy5"/>
    <dgm:cxn modelId="{771FF4D8-CB7B-E740-AE53-6BC5334CA522}" type="presParOf" srcId="{A9D3F12F-D2AA-F14D-B29C-B733EAB5C47C}" destId="{20056B19-381D-984D-AA07-9EC8A23E3948}" srcOrd="0" destOrd="0" presId="urn:microsoft.com/office/officeart/2005/8/layout/hierarchy5"/>
    <dgm:cxn modelId="{EC27A596-5339-F54A-962C-D01F5493D956}" type="presParOf" srcId="{A9D3F12F-D2AA-F14D-B29C-B733EAB5C47C}" destId="{64761A35-4E56-4E4C-84F3-91D1A5E39C84}" srcOrd="1" destOrd="0" presId="urn:microsoft.com/office/officeart/2005/8/layout/hierarchy5"/>
    <dgm:cxn modelId="{9884521B-8089-2348-A804-C8B5B2BF97E8}" type="presParOf" srcId="{500BF230-4C57-5E4C-B788-D043E785C857}" destId="{6F289468-0BDD-6D46-8FF5-F756449DEA91}" srcOrd="1" destOrd="0" presId="urn:microsoft.com/office/officeart/2005/8/layout/hierarchy5"/>
    <dgm:cxn modelId="{D55EDD31-2A88-5C4B-A9BD-EBAFA60B3C0C}" type="presParOf" srcId="{6F289468-0BDD-6D46-8FF5-F756449DEA91}" destId="{C24CEAA9-9CD7-C24E-9FA0-E7EEBEDC72C8}" srcOrd="0" destOrd="0" presId="urn:microsoft.com/office/officeart/2005/8/layout/hierarchy5"/>
    <dgm:cxn modelId="{60E4AB35-28C0-D343-B7BD-CAD943F91E9E}" type="presParOf" srcId="{500BF230-4C57-5E4C-B788-D043E785C857}" destId="{D991B630-08D9-E24F-A631-E2EDBF38B62B}" srcOrd="2" destOrd="0" presId="urn:microsoft.com/office/officeart/2005/8/layout/hierarchy5"/>
    <dgm:cxn modelId="{DA2805CD-40D2-4344-B751-4F55F7ED8835}" type="presParOf" srcId="{D991B630-08D9-E24F-A631-E2EDBF38B62B}" destId="{C83D4BAD-E8F5-3444-9408-575D10ABB4BE}" srcOrd="0" destOrd="0" presId="urn:microsoft.com/office/officeart/2005/8/layout/hierarchy5"/>
    <dgm:cxn modelId="{A78EBC52-1679-2341-9F13-EC3FC8EA25EE}" type="presParOf" srcId="{D991B630-08D9-E24F-A631-E2EDBF38B62B}" destId="{859E99DC-F2AC-CB4C-B12A-CF96B96AE4CB}" srcOrd="1" destOrd="0" presId="urn:microsoft.com/office/officeart/2005/8/layout/hierarchy5"/>
    <dgm:cxn modelId="{441290AF-2AA6-FF4C-99A7-33190D3D66A9}" type="presParOf" srcId="{500BF230-4C57-5E4C-B788-D043E785C857}" destId="{BDE29887-34FC-EC48-BE66-D5060BB33C5F}" srcOrd="3" destOrd="0" presId="urn:microsoft.com/office/officeart/2005/8/layout/hierarchy5"/>
    <dgm:cxn modelId="{E0588BEB-6E97-6D48-B850-DEA1F5391E25}" type="presParOf" srcId="{BDE29887-34FC-EC48-BE66-D5060BB33C5F}" destId="{347AA442-A326-D246-BD9F-A57F8A93677E}" srcOrd="0" destOrd="0" presId="urn:microsoft.com/office/officeart/2005/8/layout/hierarchy5"/>
    <dgm:cxn modelId="{AF20B681-1A17-0B4D-98F3-6DE6556DF0C0}" type="presParOf" srcId="{500BF230-4C57-5E4C-B788-D043E785C857}" destId="{815D84CE-9E57-EE4B-A6BC-6143CFC8B635}" srcOrd="4" destOrd="0" presId="urn:microsoft.com/office/officeart/2005/8/layout/hierarchy5"/>
    <dgm:cxn modelId="{406376C4-9020-ED41-8792-E745FEC6221C}" type="presParOf" srcId="{815D84CE-9E57-EE4B-A6BC-6143CFC8B635}" destId="{0808482F-A8F1-1F4A-8335-6F4270461331}" srcOrd="0" destOrd="0" presId="urn:microsoft.com/office/officeart/2005/8/layout/hierarchy5"/>
    <dgm:cxn modelId="{F2AE459A-7F86-E840-82C8-118580C8B2A8}" type="presParOf" srcId="{815D84CE-9E57-EE4B-A6BC-6143CFC8B635}" destId="{5358618B-256B-9E45-876D-B149138B4DF0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72FF8D5-B9C4-4A32-89D4-D4E8232A333B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83DB014F-354F-48EB-8BDB-F48C88700E42}">
      <dgm:prSet phldrT="[Текст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Счет 303 14 «Расчеты по ЕНП»</a:t>
          </a:r>
        </a:p>
      </dgm:t>
    </dgm:pt>
    <dgm:pt modelId="{6EC078E6-7493-4EB2-BB6D-411392F93169}" type="parTrans" cxnId="{ED5F5E11-B259-4FBE-BD6A-3D2BD3F5014D}">
      <dgm:prSet/>
      <dgm:spPr/>
      <dgm:t>
        <a:bodyPr/>
        <a:lstStyle/>
        <a:p>
          <a:endParaRPr lang="ru-RU"/>
        </a:p>
      </dgm:t>
    </dgm:pt>
    <dgm:pt modelId="{B0FF2C26-B643-4BED-8ED1-00143006559E}" type="sibTrans" cxnId="{ED5F5E11-B259-4FBE-BD6A-3D2BD3F5014D}">
      <dgm:prSet/>
      <dgm:spPr>
        <a:solidFill>
          <a:srgbClr val="E9F3DF"/>
        </a:solidFill>
      </dgm:spPr>
      <dgm:t>
        <a:bodyPr/>
        <a:lstStyle/>
        <a:p>
          <a:endParaRPr lang="ru-RU"/>
        </a:p>
      </dgm:t>
    </dgm:pt>
    <dgm:pt modelId="{BCB633A0-70D9-4C5C-BCE8-FA0DF7696D8F}">
      <dgm:prSet phldrT="[Текст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без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межотчетного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периода – операции 2023 года</a:t>
          </a:r>
        </a:p>
      </dgm:t>
    </dgm:pt>
    <dgm:pt modelId="{8019A06A-D358-4D6F-ADF9-D3ECEA17D8D4}" type="parTrans" cxnId="{952864E3-F6FC-452D-8FF9-A64C6485620C}">
      <dgm:prSet/>
      <dgm:spPr/>
      <dgm:t>
        <a:bodyPr/>
        <a:lstStyle/>
        <a:p>
          <a:endParaRPr lang="ru-RU"/>
        </a:p>
      </dgm:t>
    </dgm:pt>
    <dgm:pt modelId="{4C73B746-945F-4A76-9BF1-B63591FA9A5F}" type="sibTrans" cxnId="{952864E3-F6FC-452D-8FF9-A64C6485620C}">
      <dgm:prSet/>
      <dgm:spPr>
        <a:solidFill>
          <a:srgbClr val="E9F3DF"/>
        </a:solidFill>
      </dgm:spPr>
      <dgm:t>
        <a:bodyPr/>
        <a:lstStyle/>
        <a:p>
          <a:endParaRPr lang="ru-RU"/>
        </a:p>
      </dgm:t>
    </dgm:pt>
    <dgm:pt modelId="{AC4B366E-9011-4509-8B44-644910E2FCD1}">
      <dgm:prSet phldrT="[Текст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Платежи и возвраты переплат с 2023 года</a:t>
          </a:r>
        </a:p>
      </dgm:t>
    </dgm:pt>
    <dgm:pt modelId="{6976FC5F-E10A-434F-9714-8E9CC9060A70}" type="parTrans" cxnId="{D46B6B9E-9AAA-4B4F-939A-3CB77BA2A336}">
      <dgm:prSet/>
      <dgm:spPr/>
      <dgm:t>
        <a:bodyPr/>
        <a:lstStyle/>
        <a:p>
          <a:endParaRPr lang="ru-RU"/>
        </a:p>
      </dgm:t>
    </dgm:pt>
    <dgm:pt modelId="{BB299151-ED49-4EF0-B278-7F65430FDD81}" type="sibTrans" cxnId="{D46B6B9E-9AAA-4B4F-939A-3CB77BA2A336}">
      <dgm:prSet/>
      <dgm:spPr/>
      <dgm:t>
        <a:bodyPr/>
        <a:lstStyle/>
        <a:p>
          <a:endParaRPr lang="ru-RU"/>
        </a:p>
      </dgm:t>
    </dgm:pt>
    <dgm:pt modelId="{0FC77993-F360-4FE9-86CA-D46714141C6F}" type="pres">
      <dgm:prSet presAssocID="{C72FF8D5-B9C4-4A32-89D4-D4E8232A333B}" presName="Name0" presStyleCnt="0">
        <dgm:presLayoutVars>
          <dgm:dir/>
          <dgm:resizeHandles val="exact"/>
        </dgm:presLayoutVars>
      </dgm:prSet>
      <dgm:spPr/>
    </dgm:pt>
    <dgm:pt modelId="{A7959055-039A-4CA5-854B-720CBFA7CA48}" type="pres">
      <dgm:prSet presAssocID="{83DB014F-354F-48EB-8BDB-F48C88700E42}" presName="node" presStyleLbl="node1" presStyleIdx="0" presStyleCnt="3">
        <dgm:presLayoutVars>
          <dgm:bulletEnabled val="1"/>
        </dgm:presLayoutVars>
      </dgm:prSet>
      <dgm:spPr/>
    </dgm:pt>
    <dgm:pt modelId="{BC78DB14-AC82-4EF5-B8CE-11008550F083}" type="pres">
      <dgm:prSet presAssocID="{B0FF2C26-B643-4BED-8ED1-00143006559E}" presName="sibTrans" presStyleLbl="sibTrans2D1" presStyleIdx="0" presStyleCnt="2"/>
      <dgm:spPr/>
    </dgm:pt>
    <dgm:pt modelId="{450489B9-51C9-45EC-90B0-D6764768ED32}" type="pres">
      <dgm:prSet presAssocID="{B0FF2C26-B643-4BED-8ED1-00143006559E}" presName="connectorText" presStyleLbl="sibTrans2D1" presStyleIdx="0" presStyleCnt="2"/>
      <dgm:spPr/>
    </dgm:pt>
    <dgm:pt modelId="{0B823FA5-8CCA-46E1-85AE-165BB7AC7360}" type="pres">
      <dgm:prSet presAssocID="{BCB633A0-70D9-4C5C-BCE8-FA0DF7696D8F}" presName="node" presStyleLbl="node1" presStyleIdx="1" presStyleCnt="3">
        <dgm:presLayoutVars>
          <dgm:bulletEnabled val="1"/>
        </dgm:presLayoutVars>
      </dgm:prSet>
      <dgm:spPr/>
    </dgm:pt>
    <dgm:pt modelId="{7D338AC5-CBE2-4F8C-A144-2DB421648A5F}" type="pres">
      <dgm:prSet presAssocID="{4C73B746-945F-4A76-9BF1-B63591FA9A5F}" presName="sibTrans" presStyleLbl="sibTrans2D1" presStyleIdx="1" presStyleCnt="2"/>
      <dgm:spPr/>
    </dgm:pt>
    <dgm:pt modelId="{AD896234-FE3F-4B2C-8E05-2B4B63AF4B00}" type="pres">
      <dgm:prSet presAssocID="{4C73B746-945F-4A76-9BF1-B63591FA9A5F}" presName="connectorText" presStyleLbl="sibTrans2D1" presStyleIdx="1" presStyleCnt="2"/>
      <dgm:spPr/>
    </dgm:pt>
    <dgm:pt modelId="{8DB356BB-2A4D-46F9-817E-F647A2DE1AFE}" type="pres">
      <dgm:prSet presAssocID="{AC4B366E-9011-4509-8B44-644910E2FCD1}" presName="node" presStyleLbl="node1" presStyleIdx="2" presStyleCnt="3">
        <dgm:presLayoutVars>
          <dgm:bulletEnabled val="1"/>
        </dgm:presLayoutVars>
      </dgm:prSet>
      <dgm:spPr/>
    </dgm:pt>
  </dgm:ptLst>
  <dgm:cxnLst>
    <dgm:cxn modelId="{ED5F5E11-B259-4FBE-BD6A-3D2BD3F5014D}" srcId="{C72FF8D5-B9C4-4A32-89D4-D4E8232A333B}" destId="{83DB014F-354F-48EB-8BDB-F48C88700E42}" srcOrd="0" destOrd="0" parTransId="{6EC078E6-7493-4EB2-BB6D-411392F93169}" sibTransId="{B0FF2C26-B643-4BED-8ED1-00143006559E}"/>
    <dgm:cxn modelId="{08D1EB57-19DF-4144-B5AF-57A1F30D1220}" type="presOf" srcId="{4C73B746-945F-4A76-9BF1-B63591FA9A5F}" destId="{7D338AC5-CBE2-4F8C-A144-2DB421648A5F}" srcOrd="0" destOrd="0" presId="urn:microsoft.com/office/officeart/2005/8/layout/process1"/>
    <dgm:cxn modelId="{2E991871-44AB-4804-8959-C8DD8567FD27}" type="presOf" srcId="{C72FF8D5-B9C4-4A32-89D4-D4E8232A333B}" destId="{0FC77993-F360-4FE9-86CA-D46714141C6F}" srcOrd="0" destOrd="0" presId="urn:microsoft.com/office/officeart/2005/8/layout/process1"/>
    <dgm:cxn modelId="{9ADB9A76-0C73-4466-A177-82BDCFB46248}" type="presOf" srcId="{B0FF2C26-B643-4BED-8ED1-00143006559E}" destId="{BC78DB14-AC82-4EF5-B8CE-11008550F083}" srcOrd="0" destOrd="0" presId="urn:microsoft.com/office/officeart/2005/8/layout/process1"/>
    <dgm:cxn modelId="{D46B6B9E-9AAA-4B4F-939A-3CB77BA2A336}" srcId="{C72FF8D5-B9C4-4A32-89D4-D4E8232A333B}" destId="{AC4B366E-9011-4509-8B44-644910E2FCD1}" srcOrd="2" destOrd="0" parTransId="{6976FC5F-E10A-434F-9714-8E9CC9060A70}" sibTransId="{BB299151-ED49-4EF0-B278-7F65430FDD81}"/>
    <dgm:cxn modelId="{978FF8B9-A3AD-4889-B9B6-91059BEE4BD2}" type="presOf" srcId="{B0FF2C26-B643-4BED-8ED1-00143006559E}" destId="{450489B9-51C9-45EC-90B0-D6764768ED32}" srcOrd="1" destOrd="0" presId="urn:microsoft.com/office/officeart/2005/8/layout/process1"/>
    <dgm:cxn modelId="{C5DF79BD-02A2-4F00-9D67-5BAA2DCE0DDC}" type="presOf" srcId="{83DB014F-354F-48EB-8BDB-F48C88700E42}" destId="{A7959055-039A-4CA5-854B-720CBFA7CA48}" srcOrd="0" destOrd="0" presId="urn:microsoft.com/office/officeart/2005/8/layout/process1"/>
    <dgm:cxn modelId="{25C9CCDC-2B6E-4513-BCAB-6B5F92CD040E}" type="presOf" srcId="{4C73B746-945F-4A76-9BF1-B63591FA9A5F}" destId="{AD896234-FE3F-4B2C-8E05-2B4B63AF4B00}" srcOrd="1" destOrd="0" presId="urn:microsoft.com/office/officeart/2005/8/layout/process1"/>
    <dgm:cxn modelId="{952864E3-F6FC-452D-8FF9-A64C6485620C}" srcId="{C72FF8D5-B9C4-4A32-89D4-D4E8232A333B}" destId="{BCB633A0-70D9-4C5C-BCE8-FA0DF7696D8F}" srcOrd="1" destOrd="0" parTransId="{8019A06A-D358-4D6F-ADF9-D3ECEA17D8D4}" sibTransId="{4C73B746-945F-4A76-9BF1-B63591FA9A5F}"/>
    <dgm:cxn modelId="{D7EE57E6-F984-438A-87F3-982FF596EFEA}" type="presOf" srcId="{AC4B366E-9011-4509-8B44-644910E2FCD1}" destId="{8DB356BB-2A4D-46F9-817E-F647A2DE1AFE}" srcOrd="0" destOrd="0" presId="urn:microsoft.com/office/officeart/2005/8/layout/process1"/>
    <dgm:cxn modelId="{7A59AFFD-3047-4999-98A0-6D2D0E21A35F}" type="presOf" srcId="{BCB633A0-70D9-4C5C-BCE8-FA0DF7696D8F}" destId="{0B823FA5-8CCA-46E1-85AE-165BB7AC7360}" srcOrd="0" destOrd="0" presId="urn:microsoft.com/office/officeart/2005/8/layout/process1"/>
    <dgm:cxn modelId="{3D8419F1-B8AA-442E-B62D-BFD5DFB63652}" type="presParOf" srcId="{0FC77993-F360-4FE9-86CA-D46714141C6F}" destId="{A7959055-039A-4CA5-854B-720CBFA7CA48}" srcOrd="0" destOrd="0" presId="urn:microsoft.com/office/officeart/2005/8/layout/process1"/>
    <dgm:cxn modelId="{48186819-975C-4F10-A357-CAEBDDB325CA}" type="presParOf" srcId="{0FC77993-F360-4FE9-86CA-D46714141C6F}" destId="{BC78DB14-AC82-4EF5-B8CE-11008550F083}" srcOrd="1" destOrd="0" presId="urn:microsoft.com/office/officeart/2005/8/layout/process1"/>
    <dgm:cxn modelId="{9CCA9F10-554B-410A-B630-CCE24A0E9B12}" type="presParOf" srcId="{BC78DB14-AC82-4EF5-B8CE-11008550F083}" destId="{450489B9-51C9-45EC-90B0-D6764768ED32}" srcOrd="0" destOrd="0" presId="urn:microsoft.com/office/officeart/2005/8/layout/process1"/>
    <dgm:cxn modelId="{C8444D9E-BF8D-4726-B14F-BF6A64DF36DC}" type="presParOf" srcId="{0FC77993-F360-4FE9-86CA-D46714141C6F}" destId="{0B823FA5-8CCA-46E1-85AE-165BB7AC7360}" srcOrd="2" destOrd="0" presId="urn:microsoft.com/office/officeart/2005/8/layout/process1"/>
    <dgm:cxn modelId="{A51B57B5-20AC-41E2-9FB5-BA4C43DD043C}" type="presParOf" srcId="{0FC77993-F360-4FE9-86CA-D46714141C6F}" destId="{7D338AC5-CBE2-4F8C-A144-2DB421648A5F}" srcOrd="3" destOrd="0" presId="urn:microsoft.com/office/officeart/2005/8/layout/process1"/>
    <dgm:cxn modelId="{D9599090-FC01-4A42-9641-34964D24B98C}" type="presParOf" srcId="{7D338AC5-CBE2-4F8C-A144-2DB421648A5F}" destId="{AD896234-FE3F-4B2C-8E05-2B4B63AF4B00}" srcOrd="0" destOrd="0" presId="urn:microsoft.com/office/officeart/2005/8/layout/process1"/>
    <dgm:cxn modelId="{97C9530C-600E-4C2D-B01E-8B4BA79AD124}" type="presParOf" srcId="{0FC77993-F360-4FE9-86CA-D46714141C6F}" destId="{8DB356BB-2A4D-46F9-817E-F647A2DE1AFE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72FF8D5-B9C4-4A32-89D4-D4E8232A333B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83DB014F-354F-48EB-8BDB-F48C88700E42}">
      <dgm:prSet phldrT="[Текст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Счет 303 15 «Расчеты по ЕСТ»</a:t>
          </a:r>
        </a:p>
      </dgm:t>
    </dgm:pt>
    <dgm:pt modelId="{6EC078E6-7493-4EB2-BB6D-411392F93169}" type="parTrans" cxnId="{ED5F5E11-B259-4FBE-BD6A-3D2BD3F5014D}">
      <dgm:prSet/>
      <dgm:spPr/>
      <dgm:t>
        <a:bodyPr/>
        <a:lstStyle/>
        <a:p>
          <a:endParaRPr lang="ru-RU"/>
        </a:p>
      </dgm:t>
    </dgm:pt>
    <dgm:pt modelId="{B0FF2C26-B643-4BED-8ED1-00143006559E}" type="sibTrans" cxnId="{ED5F5E11-B259-4FBE-BD6A-3D2BD3F5014D}">
      <dgm:prSet/>
      <dgm:spPr>
        <a:solidFill>
          <a:srgbClr val="E9F3DF"/>
        </a:solidFill>
      </dgm:spPr>
      <dgm:t>
        <a:bodyPr/>
        <a:lstStyle/>
        <a:p>
          <a:endParaRPr lang="ru-RU"/>
        </a:p>
      </dgm:t>
    </dgm:pt>
    <dgm:pt modelId="{BCB633A0-70D9-4C5C-BCE8-FA0DF7696D8F}">
      <dgm:prSet phldrT="[Текст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без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межотчетного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периода – операции 2023 года</a:t>
          </a:r>
        </a:p>
      </dgm:t>
    </dgm:pt>
    <dgm:pt modelId="{8019A06A-D358-4D6F-ADF9-D3ECEA17D8D4}" type="parTrans" cxnId="{952864E3-F6FC-452D-8FF9-A64C6485620C}">
      <dgm:prSet/>
      <dgm:spPr/>
      <dgm:t>
        <a:bodyPr/>
        <a:lstStyle/>
        <a:p>
          <a:endParaRPr lang="ru-RU"/>
        </a:p>
      </dgm:t>
    </dgm:pt>
    <dgm:pt modelId="{4C73B746-945F-4A76-9BF1-B63591FA9A5F}" type="sibTrans" cxnId="{952864E3-F6FC-452D-8FF9-A64C6485620C}">
      <dgm:prSet/>
      <dgm:spPr>
        <a:solidFill>
          <a:srgbClr val="E9F3DF"/>
        </a:solidFill>
      </dgm:spPr>
      <dgm:t>
        <a:bodyPr/>
        <a:lstStyle/>
        <a:p>
          <a:endParaRPr lang="ru-RU"/>
        </a:p>
      </dgm:t>
    </dgm:pt>
    <dgm:pt modelId="{AC4B366E-9011-4509-8B44-644910E2FCD1}">
      <dgm:prSet phldrT="[Текст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Урегулированная задолженность прошлых лет на 01.01.2023 – на прежних счетах</a:t>
          </a:r>
        </a:p>
      </dgm:t>
    </dgm:pt>
    <dgm:pt modelId="{6976FC5F-E10A-434F-9714-8E9CC9060A70}" type="parTrans" cxnId="{D46B6B9E-9AAA-4B4F-939A-3CB77BA2A336}">
      <dgm:prSet/>
      <dgm:spPr/>
      <dgm:t>
        <a:bodyPr/>
        <a:lstStyle/>
        <a:p>
          <a:endParaRPr lang="ru-RU"/>
        </a:p>
      </dgm:t>
    </dgm:pt>
    <dgm:pt modelId="{BB299151-ED49-4EF0-B278-7F65430FDD81}" type="sibTrans" cxnId="{D46B6B9E-9AAA-4B4F-939A-3CB77BA2A336}">
      <dgm:prSet/>
      <dgm:spPr/>
      <dgm:t>
        <a:bodyPr/>
        <a:lstStyle/>
        <a:p>
          <a:endParaRPr lang="ru-RU"/>
        </a:p>
      </dgm:t>
    </dgm:pt>
    <dgm:pt modelId="{0FC77993-F360-4FE9-86CA-D46714141C6F}" type="pres">
      <dgm:prSet presAssocID="{C72FF8D5-B9C4-4A32-89D4-D4E8232A333B}" presName="Name0" presStyleCnt="0">
        <dgm:presLayoutVars>
          <dgm:dir/>
          <dgm:resizeHandles val="exact"/>
        </dgm:presLayoutVars>
      </dgm:prSet>
      <dgm:spPr/>
    </dgm:pt>
    <dgm:pt modelId="{A7959055-039A-4CA5-854B-720CBFA7CA48}" type="pres">
      <dgm:prSet presAssocID="{83DB014F-354F-48EB-8BDB-F48C88700E42}" presName="node" presStyleLbl="node1" presStyleIdx="0" presStyleCnt="3">
        <dgm:presLayoutVars>
          <dgm:bulletEnabled val="1"/>
        </dgm:presLayoutVars>
      </dgm:prSet>
      <dgm:spPr/>
    </dgm:pt>
    <dgm:pt modelId="{BC78DB14-AC82-4EF5-B8CE-11008550F083}" type="pres">
      <dgm:prSet presAssocID="{B0FF2C26-B643-4BED-8ED1-00143006559E}" presName="sibTrans" presStyleLbl="sibTrans2D1" presStyleIdx="0" presStyleCnt="2"/>
      <dgm:spPr/>
    </dgm:pt>
    <dgm:pt modelId="{450489B9-51C9-45EC-90B0-D6764768ED32}" type="pres">
      <dgm:prSet presAssocID="{B0FF2C26-B643-4BED-8ED1-00143006559E}" presName="connectorText" presStyleLbl="sibTrans2D1" presStyleIdx="0" presStyleCnt="2"/>
      <dgm:spPr/>
    </dgm:pt>
    <dgm:pt modelId="{0B823FA5-8CCA-46E1-85AE-165BB7AC7360}" type="pres">
      <dgm:prSet presAssocID="{BCB633A0-70D9-4C5C-BCE8-FA0DF7696D8F}" presName="node" presStyleLbl="node1" presStyleIdx="1" presStyleCnt="3">
        <dgm:presLayoutVars>
          <dgm:bulletEnabled val="1"/>
        </dgm:presLayoutVars>
      </dgm:prSet>
      <dgm:spPr/>
    </dgm:pt>
    <dgm:pt modelId="{7D338AC5-CBE2-4F8C-A144-2DB421648A5F}" type="pres">
      <dgm:prSet presAssocID="{4C73B746-945F-4A76-9BF1-B63591FA9A5F}" presName="sibTrans" presStyleLbl="sibTrans2D1" presStyleIdx="1" presStyleCnt="2"/>
      <dgm:spPr/>
    </dgm:pt>
    <dgm:pt modelId="{AD896234-FE3F-4B2C-8E05-2B4B63AF4B00}" type="pres">
      <dgm:prSet presAssocID="{4C73B746-945F-4A76-9BF1-B63591FA9A5F}" presName="connectorText" presStyleLbl="sibTrans2D1" presStyleIdx="1" presStyleCnt="2"/>
      <dgm:spPr/>
    </dgm:pt>
    <dgm:pt modelId="{8DB356BB-2A4D-46F9-817E-F647A2DE1AFE}" type="pres">
      <dgm:prSet presAssocID="{AC4B366E-9011-4509-8B44-644910E2FCD1}" presName="node" presStyleLbl="node1" presStyleIdx="2" presStyleCnt="3">
        <dgm:presLayoutVars>
          <dgm:bulletEnabled val="1"/>
        </dgm:presLayoutVars>
      </dgm:prSet>
      <dgm:spPr/>
    </dgm:pt>
  </dgm:ptLst>
  <dgm:cxnLst>
    <dgm:cxn modelId="{ED5F5E11-B259-4FBE-BD6A-3D2BD3F5014D}" srcId="{C72FF8D5-B9C4-4A32-89D4-D4E8232A333B}" destId="{83DB014F-354F-48EB-8BDB-F48C88700E42}" srcOrd="0" destOrd="0" parTransId="{6EC078E6-7493-4EB2-BB6D-411392F93169}" sibTransId="{B0FF2C26-B643-4BED-8ED1-00143006559E}"/>
    <dgm:cxn modelId="{08D1EB57-19DF-4144-B5AF-57A1F30D1220}" type="presOf" srcId="{4C73B746-945F-4A76-9BF1-B63591FA9A5F}" destId="{7D338AC5-CBE2-4F8C-A144-2DB421648A5F}" srcOrd="0" destOrd="0" presId="urn:microsoft.com/office/officeart/2005/8/layout/process1"/>
    <dgm:cxn modelId="{2E991871-44AB-4804-8959-C8DD8567FD27}" type="presOf" srcId="{C72FF8D5-B9C4-4A32-89D4-D4E8232A333B}" destId="{0FC77993-F360-4FE9-86CA-D46714141C6F}" srcOrd="0" destOrd="0" presId="urn:microsoft.com/office/officeart/2005/8/layout/process1"/>
    <dgm:cxn modelId="{9ADB9A76-0C73-4466-A177-82BDCFB46248}" type="presOf" srcId="{B0FF2C26-B643-4BED-8ED1-00143006559E}" destId="{BC78DB14-AC82-4EF5-B8CE-11008550F083}" srcOrd="0" destOrd="0" presId="urn:microsoft.com/office/officeart/2005/8/layout/process1"/>
    <dgm:cxn modelId="{D46B6B9E-9AAA-4B4F-939A-3CB77BA2A336}" srcId="{C72FF8D5-B9C4-4A32-89D4-D4E8232A333B}" destId="{AC4B366E-9011-4509-8B44-644910E2FCD1}" srcOrd="2" destOrd="0" parTransId="{6976FC5F-E10A-434F-9714-8E9CC9060A70}" sibTransId="{BB299151-ED49-4EF0-B278-7F65430FDD81}"/>
    <dgm:cxn modelId="{978FF8B9-A3AD-4889-B9B6-91059BEE4BD2}" type="presOf" srcId="{B0FF2C26-B643-4BED-8ED1-00143006559E}" destId="{450489B9-51C9-45EC-90B0-D6764768ED32}" srcOrd="1" destOrd="0" presId="urn:microsoft.com/office/officeart/2005/8/layout/process1"/>
    <dgm:cxn modelId="{C5DF79BD-02A2-4F00-9D67-5BAA2DCE0DDC}" type="presOf" srcId="{83DB014F-354F-48EB-8BDB-F48C88700E42}" destId="{A7959055-039A-4CA5-854B-720CBFA7CA48}" srcOrd="0" destOrd="0" presId="urn:microsoft.com/office/officeart/2005/8/layout/process1"/>
    <dgm:cxn modelId="{25C9CCDC-2B6E-4513-BCAB-6B5F92CD040E}" type="presOf" srcId="{4C73B746-945F-4A76-9BF1-B63591FA9A5F}" destId="{AD896234-FE3F-4B2C-8E05-2B4B63AF4B00}" srcOrd="1" destOrd="0" presId="urn:microsoft.com/office/officeart/2005/8/layout/process1"/>
    <dgm:cxn modelId="{952864E3-F6FC-452D-8FF9-A64C6485620C}" srcId="{C72FF8D5-B9C4-4A32-89D4-D4E8232A333B}" destId="{BCB633A0-70D9-4C5C-BCE8-FA0DF7696D8F}" srcOrd="1" destOrd="0" parTransId="{8019A06A-D358-4D6F-ADF9-D3ECEA17D8D4}" sibTransId="{4C73B746-945F-4A76-9BF1-B63591FA9A5F}"/>
    <dgm:cxn modelId="{D7EE57E6-F984-438A-87F3-982FF596EFEA}" type="presOf" srcId="{AC4B366E-9011-4509-8B44-644910E2FCD1}" destId="{8DB356BB-2A4D-46F9-817E-F647A2DE1AFE}" srcOrd="0" destOrd="0" presId="urn:microsoft.com/office/officeart/2005/8/layout/process1"/>
    <dgm:cxn modelId="{7A59AFFD-3047-4999-98A0-6D2D0E21A35F}" type="presOf" srcId="{BCB633A0-70D9-4C5C-BCE8-FA0DF7696D8F}" destId="{0B823FA5-8CCA-46E1-85AE-165BB7AC7360}" srcOrd="0" destOrd="0" presId="urn:microsoft.com/office/officeart/2005/8/layout/process1"/>
    <dgm:cxn modelId="{3D8419F1-B8AA-442E-B62D-BFD5DFB63652}" type="presParOf" srcId="{0FC77993-F360-4FE9-86CA-D46714141C6F}" destId="{A7959055-039A-4CA5-854B-720CBFA7CA48}" srcOrd="0" destOrd="0" presId="urn:microsoft.com/office/officeart/2005/8/layout/process1"/>
    <dgm:cxn modelId="{48186819-975C-4F10-A357-CAEBDDB325CA}" type="presParOf" srcId="{0FC77993-F360-4FE9-86CA-D46714141C6F}" destId="{BC78DB14-AC82-4EF5-B8CE-11008550F083}" srcOrd="1" destOrd="0" presId="urn:microsoft.com/office/officeart/2005/8/layout/process1"/>
    <dgm:cxn modelId="{9CCA9F10-554B-410A-B630-CCE24A0E9B12}" type="presParOf" srcId="{BC78DB14-AC82-4EF5-B8CE-11008550F083}" destId="{450489B9-51C9-45EC-90B0-D6764768ED32}" srcOrd="0" destOrd="0" presId="urn:microsoft.com/office/officeart/2005/8/layout/process1"/>
    <dgm:cxn modelId="{C8444D9E-BF8D-4726-B14F-BF6A64DF36DC}" type="presParOf" srcId="{0FC77993-F360-4FE9-86CA-D46714141C6F}" destId="{0B823FA5-8CCA-46E1-85AE-165BB7AC7360}" srcOrd="2" destOrd="0" presId="urn:microsoft.com/office/officeart/2005/8/layout/process1"/>
    <dgm:cxn modelId="{A51B57B5-20AC-41E2-9FB5-BA4C43DD043C}" type="presParOf" srcId="{0FC77993-F360-4FE9-86CA-D46714141C6F}" destId="{7D338AC5-CBE2-4F8C-A144-2DB421648A5F}" srcOrd="3" destOrd="0" presId="urn:microsoft.com/office/officeart/2005/8/layout/process1"/>
    <dgm:cxn modelId="{D9599090-FC01-4A42-9641-34964D24B98C}" type="presParOf" srcId="{7D338AC5-CBE2-4F8C-A144-2DB421648A5F}" destId="{AD896234-FE3F-4B2C-8E05-2B4B63AF4B00}" srcOrd="0" destOrd="0" presId="urn:microsoft.com/office/officeart/2005/8/layout/process1"/>
    <dgm:cxn modelId="{97C9530C-600E-4C2D-B01E-8B4BA79AD124}" type="presParOf" srcId="{0FC77993-F360-4FE9-86CA-D46714141C6F}" destId="{8DB356BB-2A4D-46F9-817E-F647A2DE1AFE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34573D-266E-C047-86C8-F32C5FDBFA38}">
      <dsp:nvSpPr>
        <dsp:cNvPr id="0" name=""/>
        <dsp:cNvSpPr/>
      </dsp:nvSpPr>
      <dsp:spPr>
        <a:xfrm>
          <a:off x="174186" y="677077"/>
          <a:ext cx="4101080" cy="128158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8062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Статья 11.3 НК РФ – определение ЕНП, ЕНС, сальдо, совокупной обязанности</a:t>
          </a:r>
        </a:p>
      </dsp:txBody>
      <dsp:txXfrm>
        <a:off x="174186" y="677077"/>
        <a:ext cx="4101080" cy="1281587"/>
      </dsp:txXfrm>
    </dsp:sp>
    <dsp:sp modelId="{ED099E44-35E5-C24B-A8E3-24C91770ACFA}">
      <dsp:nvSpPr>
        <dsp:cNvPr id="0" name=""/>
        <dsp:cNvSpPr/>
      </dsp:nvSpPr>
      <dsp:spPr>
        <a:xfrm>
          <a:off x="3308" y="491958"/>
          <a:ext cx="897111" cy="134566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2000" r="-3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11E8F5-3598-DA4C-9FB4-053FC369A486}">
      <dsp:nvSpPr>
        <dsp:cNvPr id="0" name=""/>
        <dsp:cNvSpPr/>
      </dsp:nvSpPr>
      <dsp:spPr>
        <a:xfrm>
          <a:off x="4644583" y="677077"/>
          <a:ext cx="4101080" cy="128158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8062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Статья 45 НК РФ исполнение обязанности по уплате, принадлежность платежа</a:t>
          </a:r>
        </a:p>
      </dsp:txBody>
      <dsp:txXfrm>
        <a:off x="4644583" y="677077"/>
        <a:ext cx="4101080" cy="1281587"/>
      </dsp:txXfrm>
    </dsp:sp>
    <dsp:sp modelId="{81CC5C57-FAA3-BB4A-95BB-DEC909A5DB87}">
      <dsp:nvSpPr>
        <dsp:cNvPr id="0" name=""/>
        <dsp:cNvSpPr/>
      </dsp:nvSpPr>
      <dsp:spPr>
        <a:xfrm>
          <a:off x="4473704" y="491958"/>
          <a:ext cx="897111" cy="1345667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BEDB53-D93F-8545-BB4D-AE7A10EA8539}">
      <dsp:nvSpPr>
        <dsp:cNvPr id="0" name=""/>
        <dsp:cNvSpPr/>
      </dsp:nvSpPr>
      <dsp:spPr>
        <a:xfrm>
          <a:off x="174186" y="2290453"/>
          <a:ext cx="4101080" cy="128158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8062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Статья 4 263-ФЗ переходные положения</a:t>
          </a:r>
        </a:p>
      </dsp:txBody>
      <dsp:txXfrm>
        <a:off x="174186" y="2290453"/>
        <a:ext cx="4101080" cy="1281587"/>
      </dsp:txXfrm>
    </dsp:sp>
    <dsp:sp modelId="{F7A2C4AA-BBC6-2A46-82A3-450374AAEE91}">
      <dsp:nvSpPr>
        <dsp:cNvPr id="0" name=""/>
        <dsp:cNvSpPr/>
      </dsp:nvSpPr>
      <dsp:spPr>
        <a:xfrm>
          <a:off x="3308" y="2105335"/>
          <a:ext cx="897111" cy="134566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21FCE8-AD1C-AF4B-AAE6-81656AF30381}">
      <dsp:nvSpPr>
        <dsp:cNvPr id="0" name=""/>
        <dsp:cNvSpPr/>
      </dsp:nvSpPr>
      <dsp:spPr>
        <a:xfrm>
          <a:off x="4644583" y="2290453"/>
          <a:ext cx="4101080" cy="128158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8062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Статья 32 НК РФ - обязанности налоговых органов</a:t>
          </a:r>
        </a:p>
      </dsp:txBody>
      <dsp:txXfrm>
        <a:off x="4644583" y="2290453"/>
        <a:ext cx="4101080" cy="1281587"/>
      </dsp:txXfrm>
    </dsp:sp>
    <dsp:sp modelId="{F8F64C55-5503-F34E-B71E-263F7DA9C4B7}">
      <dsp:nvSpPr>
        <dsp:cNvPr id="0" name=""/>
        <dsp:cNvSpPr/>
      </dsp:nvSpPr>
      <dsp:spPr>
        <a:xfrm>
          <a:off x="4473704" y="2105335"/>
          <a:ext cx="897111" cy="1345667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3E1D10-C1A4-0F41-93BC-76F35398904C}">
      <dsp:nvSpPr>
        <dsp:cNvPr id="0" name=""/>
        <dsp:cNvSpPr/>
      </dsp:nvSpPr>
      <dsp:spPr>
        <a:xfrm>
          <a:off x="282475" y="803466"/>
          <a:ext cx="2194444" cy="7231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платежи по различным КБК (КД)</a:t>
          </a:r>
        </a:p>
      </dsp:txBody>
      <dsp:txXfrm>
        <a:off x="282475" y="803466"/>
        <a:ext cx="2194444" cy="723169"/>
      </dsp:txXfrm>
    </dsp:sp>
    <dsp:sp modelId="{F2068AA6-422B-304F-A30D-A1851ACF8F67}">
      <dsp:nvSpPr>
        <dsp:cNvPr id="0" name=""/>
        <dsp:cNvSpPr/>
      </dsp:nvSpPr>
      <dsp:spPr>
        <a:xfrm>
          <a:off x="279981" y="583523"/>
          <a:ext cx="174558" cy="17455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F27612-B35E-A547-AECB-E4D3FDFA8463}">
      <dsp:nvSpPr>
        <dsp:cNvPr id="0" name=""/>
        <dsp:cNvSpPr/>
      </dsp:nvSpPr>
      <dsp:spPr>
        <a:xfrm>
          <a:off x="402172" y="339141"/>
          <a:ext cx="174558" cy="17455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6FE101-21E4-8D40-A80A-43E43991ECAB}">
      <dsp:nvSpPr>
        <dsp:cNvPr id="0" name=""/>
        <dsp:cNvSpPr/>
      </dsp:nvSpPr>
      <dsp:spPr>
        <a:xfrm>
          <a:off x="695429" y="388018"/>
          <a:ext cx="274305" cy="27430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211D65-B379-FA4D-A523-EADD1B645185}">
      <dsp:nvSpPr>
        <dsp:cNvPr id="0" name=""/>
        <dsp:cNvSpPr/>
      </dsp:nvSpPr>
      <dsp:spPr>
        <a:xfrm>
          <a:off x="939811" y="119198"/>
          <a:ext cx="174558" cy="17455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CC0A9E-B961-DB40-8691-8758FF73003D}">
      <dsp:nvSpPr>
        <dsp:cNvPr id="0" name=""/>
        <dsp:cNvSpPr/>
      </dsp:nvSpPr>
      <dsp:spPr>
        <a:xfrm>
          <a:off x="1257506" y="21446"/>
          <a:ext cx="174558" cy="17455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BC2B6F-8E43-B54F-9304-65883D0E5DC1}">
      <dsp:nvSpPr>
        <dsp:cNvPr id="0" name=""/>
        <dsp:cNvSpPr/>
      </dsp:nvSpPr>
      <dsp:spPr>
        <a:xfrm>
          <a:off x="1648516" y="192513"/>
          <a:ext cx="174558" cy="17455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E6EE49-1F09-CE4D-9B13-1D32C45C3D9C}">
      <dsp:nvSpPr>
        <dsp:cNvPr id="0" name=""/>
        <dsp:cNvSpPr/>
      </dsp:nvSpPr>
      <dsp:spPr>
        <a:xfrm>
          <a:off x="1892898" y="314703"/>
          <a:ext cx="274305" cy="27430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D03BEA-F966-2C4F-B96E-F3D50967E4AB}">
      <dsp:nvSpPr>
        <dsp:cNvPr id="0" name=""/>
        <dsp:cNvSpPr/>
      </dsp:nvSpPr>
      <dsp:spPr>
        <a:xfrm>
          <a:off x="2235031" y="583523"/>
          <a:ext cx="174558" cy="17455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08E6C8-1348-1D4A-BFE1-DA6E980D543E}">
      <dsp:nvSpPr>
        <dsp:cNvPr id="0" name=""/>
        <dsp:cNvSpPr/>
      </dsp:nvSpPr>
      <dsp:spPr>
        <a:xfrm>
          <a:off x="2381660" y="852342"/>
          <a:ext cx="174558" cy="17455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BD29C6-3831-7F49-861B-91CC6874948E}">
      <dsp:nvSpPr>
        <dsp:cNvPr id="0" name=""/>
        <dsp:cNvSpPr/>
      </dsp:nvSpPr>
      <dsp:spPr>
        <a:xfrm>
          <a:off x="1110877" y="339141"/>
          <a:ext cx="448863" cy="44886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442B11-2C95-454D-8309-928BE3F02C1C}">
      <dsp:nvSpPr>
        <dsp:cNvPr id="0" name=""/>
        <dsp:cNvSpPr/>
      </dsp:nvSpPr>
      <dsp:spPr>
        <a:xfrm>
          <a:off x="157790" y="1267790"/>
          <a:ext cx="174558" cy="17455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B43F56-D385-E949-A664-527863230F50}">
      <dsp:nvSpPr>
        <dsp:cNvPr id="0" name=""/>
        <dsp:cNvSpPr/>
      </dsp:nvSpPr>
      <dsp:spPr>
        <a:xfrm>
          <a:off x="304419" y="1487733"/>
          <a:ext cx="274305" cy="27430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0E374F-4C7E-7340-AFC9-C5BECFE52CDA}">
      <dsp:nvSpPr>
        <dsp:cNvPr id="0" name=""/>
        <dsp:cNvSpPr/>
      </dsp:nvSpPr>
      <dsp:spPr>
        <a:xfrm>
          <a:off x="670991" y="1683238"/>
          <a:ext cx="398989" cy="39898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81EFFC-F762-0947-8CB6-46FE08192BE2}">
      <dsp:nvSpPr>
        <dsp:cNvPr id="0" name=""/>
        <dsp:cNvSpPr/>
      </dsp:nvSpPr>
      <dsp:spPr>
        <a:xfrm>
          <a:off x="1184192" y="2000934"/>
          <a:ext cx="174558" cy="17455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64FD90-1497-D64E-ADEA-FD638021F178}">
      <dsp:nvSpPr>
        <dsp:cNvPr id="0" name=""/>
        <dsp:cNvSpPr/>
      </dsp:nvSpPr>
      <dsp:spPr>
        <a:xfrm>
          <a:off x="1281944" y="1683238"/>
          <a:ext cx="274305" cy="27430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09FDBF-C3A2-6C4E-9A5F-39D2C6706867}">
      <dsp:nvSpPr>
        <dsp:cNvPr id="0" name=""/>
        <dsp:cNvSpPr/>
      </dsp:nvSpPr>
      <dsp:spPr>
        <a:xfrm>
          <a:off x="1526326" y="2025372"/>
          <a:ext cx="174558" cy="17455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16E6FE-5F3A-A44F-A2B0-BD43CE6CC7BC}">
      <dsp:nvSpPr>
        <dsp:cNvPr id="0" name=""/>
        <dsp:cNvSpPr/>
      </dsp:nvSpPr>
      <dsp:spPr>
        <a:xfrm>
          <a:off x="1746269" y="1634362"/>
          <a:ext cx="398989" cy="39898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E4C2FD-1080-1D40-84C4-320E6B8D8B76}">
      <dsp:nvSpPr>
        <dsp:cNvPr id="0" name=""/>
        <dsp:cNvSpPr/>
      </dsp:nvSpPr>
      <dsp:spPr>
        <a:xfrm>
          <a:off x="2283908" y="1536610"/>
          <a:ext cx="274305" cy="27430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FBE32F-6BF9-3749-BEA5-2F263BD852DD}">
      <dsp:nvSpPr>
        <dsp:cNvPr id="0" name=""/>
        <dsp:cNvSpPr/>
      </dsp:nvSpPr>
      <dsp:spPr>
        <a:xfrm>
          <a:off x="2558213" y="387611"/>
          <a:ext cx="805596" cy="1537971"/>
        </a:xfrm>
        <a:prstGeom prst="chevron">
          <a:avLst>
            <a:gd name="adj" fmla="val 6231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7FBB43-549B-1542-AD91-93D315FDA3A6}">
      <dsp:nvSpPr>
        <dsp:cNvPr id="0" name=""/>
        <dsp:cNvSpPr/>
      </dsp:nvSpPr>
      <dsp:spPr>
        <a:xfrm>
          <a:off x="3217337" y="387611"/>
          <a:ext cx="805596" cy="1537971"/>
        </a:xfrm>
        <a:prstGeom prst="chevron">
          <a:avLst>
            <a:gd name="adj" fmla="val 6231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C9CBE4-6BFB-334D-B943-8DC1D542C9F6}">
      <dsp:nvSpPr>
        <dsp:cNvPr id="0" name=""/>
        <dsp:cNvSpPr/>
      </dsp:nvSpPr>
      <dsp:spPr>
        <a:xfrm>
          <a:off x="4110817" y="260510"/>
          <a:ext cx="1867518" cy="18675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01600">
            <a:schemeClr val="accent3">
              <a:satMod val="175000"/>
              <a:alpha val="40000"/>
            </a:schemeClr>
          </a:glow>
          <a:outerShdw blurRad="50800" dist="38100" dir="18900000" algn="b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Один платеж - </a:t>
          </a:r>
          <a:r>
            <a:rPr lang="ru-RU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ЕНП</a:t>
          </a:r>
        </a:p>
      </dsp:txBody>
      <dsp:txXfrm>
        <a:off x="4384309" y="534002"/>
        <a:ext cx="1320534" cy="13205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08482F-A8F1-1F4A-8335-6F4270461331}">
      <dsp:nvSpPr>
        <dsp:cNvPr id="0" name=""/>
        <dsp:cNvSpPr/>
      </dsp:nvSpPr>
      <dsp:spPr>
        <a:xfrm>
          <a:off x="5810539" y="0"/>
          <a:ext cx="2100073" cy="5904656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Счета учета</a:t>
          </a:r>
        </a:p>
      </dsp:txBody>
      <dsp:txXfrm>
        <a:off x="5810539" y="0"/>
        <a:ext cx="2100073" cy="1771396"/>
      </dsp:txXfrm>
    </dsp:sp>
    <dsp:sp modelId="{C83D4BAD-E8F5-3444-9408-575D10ABB4BE}">
      <dsp:nvSpPr>
        <dsp:cNvPr id="0" name=""/>
        <dsp:cNvSpPr/>
      </dsp:nvSpPr>
      <dsp:spPr>
        <a:xfrm>
          <a:off x="3360453" y="0"/>
          <a:ext cx="2100073" cy="5904656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Операции</a:t>
          </a:r>
        </a:p>
      </dsp:txBody>
      <dsp:txXfrm>
        <a:off x="3360453" y="0"/>
        <a:ext cx="2100073" cy="1771396"/>
      </dsp:txXfrm>
    </dsp:sp>
    <dsp:sp modelId="{20056B19-381D-984D-AA07-9EC8A23E3948}">
      <dsp:nvSpPr>
        <dsp:cNvPr id="0" name=""/>
        <dsp:cNvSpPr/>
      </dsp:nvSpPr>
      <dsp:spPr>
        <a:xfrm>
          <a:off x="910366" y="0"/>
          <a:ext cx="2100073" cy="5904656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Объект учета</a:t>
          </a:r>
        </a:p>
      </dsp:txBody>
      <dsp:txXfrm>
        <a:off x="910366" y="0"/>
        <a:ext cx="2100073" cy="1771396"/>
      </dsp:txXfrm>
    </dsp:sp>
    <dsp:sp modelId="{EE0C1C0C-30B7-B844-8E82-494F2D250DB6}">
      <dsp:nvSpPr>
        <dsp:cNvPr id="0" name=""/>
        <dsp:cNvSpPr/>
      </dsp:nvSpPr>
      <dsp:spPr>
        <a:xfrm>
          <a:off x="1085372" y="3282417"/>
          <a:ext cx="1750061" cy="875030"/>
        </a:xfrm>
        <a:prstGeom prst="roundRect">
          <a:avLst>
            <a:gd name="adj" fmla="val 10000"/>
          </a:avLst>
        </a:prstGeom>
        <a:solidFill>
          <a:srgbClr val="FFFCC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Налоги, Страховые взносы</a:t>
          </a:r>
        </a:p>
      </dsp:txBody>
      <dsp:txXfrm>
        <a:off x="1111001" y="3308046"/>
        <a:ext cx="1698803" cy="823772"/>
      </dsp:txXfrm>
    </dsp:sp>
    <dsp:sp modelId="{CBFC2702-3FDF-6D41-B4E3-63392AF34837}">
      <dsp:nvSpPr>
        <dsp:cNvPr id="0" name=""/>
        <dsp:cNvSpPr/>
      </dsp:nvSpPr>
      <dsp:spPr>
        <a:xfrm rot="18289469">
          <a:off x="2572534" y="3203453"/>
          <a:ext cx="1225824" cy="26674"/>
        </a:xfrm>
        <a:custGeom>
          <a:avLst/>
          <a:gdLst/>
          <a:ahLst/>
          <a:cxnLst/>
          <a:rect l="0" t="0" r="0" b="0"/>
          <a:pathLst>
            <a:path>
              <a:moveTo>
                <a:pt x="0" y="13337"/>
              </a:moveTo>
              <a:lnTo>
                <a:pt x="1225824" y="13337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54801" y="3186144"/>
        <a:ext cx="61291" cy="61291"/>
      </dsp:txXfrm>
    </dsp:sp>
    <dsp:sp modelId="{05CE2AD6-EBB5-A74F-9EBE-4EDEEA2DC458}">
      <dsp:nvSpPr>
        <dsp:cNvPr id="0" name=""/>
        <dsp:cNvSpPr/>
      </dsp:nvSpPr>
      <dsp:spPr>
        <a:xfrm>
          <a:off x="3535459" y="2276132"/>
          <a:ext cx="1750061" cy="875030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Начисления</a:t>
          </a:r>
        </a:p>
      </dsp:txBody>
      <dsp:txXfrm>
        <a:off x="3561088" y="2301761"/>
        <a:ext cx="1698803" cy="823772"/>
      </dsp:txXfrm>
    </dsp:sp>
    <dsp:sp modelId="{4D53B0B3-FE0E-8546-8F5C-687106A29EEF}">
      <dsp:nvSpPr>
        <dsp:cNvPr id="0" name=""/>
        <dsp:cNvSpPr/>
      </dsp:nvSpPr>
      <dsp:spPr>
        <a:xfrm rot="19457599">
          <a:off x="5204491" y="2448739"/>
          <a:ext cx="862082" cy="26674"/>
        </a:xfrm>
        <a:custGeom>
          <a:avLst/>
          <a:gdLst/>
          <a:ahLst/>
          <a:cxnLst/>
          <a:rect l="0" t="0" r="0" b="0"/>
          <a:pathLst>
            <a:path>
              <a:moveTo>
                <a:pt x="0" y="13337"/>
              </a:moveTo>
              <a:lnTo>
                <a:pt x="862082" y="13337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613981" y="2440524"/>
        <a:ext cx="43104" cy="43104"/>
      </dsp:txXfrm>
    </dsp:sp>
    <dsp:sp modelId="{E137924A-8F53-EC44-920C-A94126E255F8}">
      <dsp:nvSpPr>
        <dsp:cNvPr id="0" name=""/>
        <dsp:cNvSpPr/>
      </dsp:nvSpPr>
      <dsp:spPr>
        <a:xfrm>
          <a:off x="5985545" y="1772989"/>
          <a:ext cx="1750061" cy="875030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30301, 30303, 30304, 30312, 30313, </a:t>
          </a:r>
          <a:r>
            <a:rPr lang="ru-RU" sz="2000" b="1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30315</a:t>
          </a:r>
        </a:p>
      </dsp:txBody>
      <dsp:txXfrm>
        <a:off x="6011174" y="1798618"/>
        <a:ext cx="1698803" cy="823772"/>
      </dsp:txXfrm>
    </dsp:sp>
    <dsp:sp modelId="{C6038D2E-AA7E-3849-AA88-892782F25DCC}">
      <dsp:nvSpPr>
        <dsp:cNvPr id="0" name=""/>
        <dsp:cNvSpPr/>
      </dsp:nvSpPr>
      <dsp:spPr>
        <a:xfrm rot="2142401">
          <a:off x="5204491" y="2951881"/>
          <a:ext cx="862082" cy="26674"/>
        </a:xfrm>
        <a:custGeom>
          <a:avLst/>
          <a:gdLst/>
          <a:ahLst/>
          <a:cxnLst/>
          <a:rect l="0" t="0" r="0" b="0"/>
          <a:pathLst>
            <a:path>
              <a:moveTo>
                <a:pt x="0" y="13337"/>
              </a:moveTo>
              <a:lnTo>
                <a:pt x="862082" y="13337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613981" y="2943667"/>
        <a:ext cx="43104" cy="43104"/>
      </dsp:txXfrm>
    </dsp:sp>
    <dsp:sp modelId="{7FF6CF16-AA83-204C-A0C8-6031F224A0CC}">
      <dsp:nvSpPr>
        <dsp:cNvPr id="0" name=""/>
        <dsp:cNvSpPr/>
      </dsp:nvSpPr>
      <dsp:spPr>
        <a:xfrm>
          <a:off x="5985545" y="2779275"/>
          <a:ext cx="1750061" cy="875030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30305, 30306, 30309</a:t>
          </a:r>
        </a:p>
      </dsp:txBody>
      <dsp:txXfrm>
        <a:off x="6011174" y="2804904"/>
        <a:ext cx="1698803" cy="823772"/>
      </dsp:txXfrm>
    </dsp:sp>
    <dsp:sp modelId="{455EFD37-1920-B74A-A90A-2E8684A602F3}">
      <dsp:nvSpPr>
        <dsp:cNvPr id="0" name=""/>
        <dsp:cNvSpPr/>
      </dsp:nvSpPr>
      <dsp:spPr>
        <a:xfrm rot="3310531">
          <a:off x="2572534" y="4209738"/>
          <a:ext cx="1225824" cy="26674"/>
        </a:xfrm>
        <a:custGeom>
          <a:avLst/>
          <a:gdLst/>
          <a:ahLst/>
          <a:cxnLst/>
          <a:rect l="0" t="0" r="0" b="0"/>
          <a:pathLst>
            <a:path>
              <a:moveTo>
                <a:pt x="0" y="13337"/>
              </a:moveTo>
              <a:lnTo>
                <a:pt x="1225824" y="13337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54801" y="4192430"/>
        <a:ext cx="61291" cy="61291"/>
      </dsp:txXfrm>
    </dsp:sp>
    <dsp:sp modelId="{84E8234E-D283-AB4E-A81F-179CD81475BB}">
      <dsp:nvSpPr>
        <dsp:cNvPr id="0" name=""/>
        <dsp:cNvSpPr/>
      </dsp:nvSpPr>
      <dsp:spPr>
        <a:xfrm>
          <a:off x="3535459" y="4288703"/>
          <a:ext cx="1750061" cy="875030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Уплата</a:t>
          </a:r>
        </a:p>
      </dsp:txBody>
      <dsp:txXfrm>
        <a:off x="3561088" y="4314332"/>
        <a:ext cx="1698803" cy="823772"/>
      </dsp:txXfrm>
    </dsp:sp>
    <dsp:sp modelId="{59D68170-4BDF-5D48-86C6-33FD2ABC8F9F}">
      <dsp:nvSpPr>
        <dsp:cNvPr id="0" name=""/>
        <dsp:cNvSpPr/>
      </dsp:nvSpPr>
      <dsp:spPr>
        <a:xfrm rot="19457599">
          <a:off x="5204491" y="4461309"/>
          <a:ext cx="862082" cy="26674"/>
        </a:xfrm>
        <a:custGeom>
          <a:avLst/>
          <a:gdLst/>
          <a:ahLst/>
          <a:cxnLst/>
          <a:rect l="0" t="0" r="0" b="0"/>
          <a:pathLst>
            <a:path>
              <a:moveTo>
                <a:pt x="0" y="13337"/>
              </a:moveTo>
              <a:lnTo>
                <a:pt x="862082" y="13337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613981" y="4453095"/>
        <a:ext cx="43104" cy="43104"/>
      </dsp:txXfrm>
    </dsp:sp>
    <dsp:sp modelId="{2C372567-331B-3042-A2DD-13C04705F0B5}">
      <dsp:nvSpPr>
        <dsp:cNvPr id="0" name=""/>
        <dsp:cNvSpPr/>
      </dsp:nvSpPr>
      <dsp:spPr>
        <a:xfrm>
          <a:off x="5985545" y="3785560"/>
          <a:ext cx="1750061" cy="875030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30314</a:t>
          </a:r>
        </a:p>
      </dsp:txBody>
      <dsp:txXfrm>
        <a:off x="6011174" y="3811189"/>
        <a:ext cx="1698803" cy="823772"/>
      </dsp:txXfrm>
    </dsp:sp>
    <dsp:sp modelId="{FA3396B8-C0C0-4A4E-92A2-1D618D039D95}">
      <dsp:nvSpPr>
        <dsp:cNvPr id="0" name=""/>
        <dsp:cNvSpPr/>
      </dsp:nvSpPr>
      <dsp:spPr>
        <a:xfrm rot="2142401">
          <a:off x="5204491" y="4964452"/>
          <a:ext cx="862082" cy="26674"/>
        </a:xfrm>
        <a:custGeom>
          <a:avLst/>
          <a:gdLst/>
          <a:ahLst/>
          <a:cxnLst/>
          <a:rect l="0" t="0" r="0" b="0"/>
          <a:pathLst>
            <a:path>
              <a:moveTo>
                <a:pt x="0" y="13337"/>
              </a:moveTo>
              <a:lnTo>
                <a:pt x="862082" y="13337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613981" y="4956237"/>
        <a:ext cx="43104" cy="43104"/>
      </dsp:txXfrm>
    </dsp:sp>
    <dsp:sp modelId="{1236F6DD-C74F-9044-ACDF-C93DFC797E76}">
      <dsp:nvSpPr>
        <dsp:cNvPr id="0" name=""/>
        <dsp:cNvSpPr/>
      </dsp:nvSpPr>
      <dsp:spPr>
        <a:xfrm>
          <a:off x="5985545" y="4791846"/>
          <a:ext cx="1750061" cy="875030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30305, 30306, 30309</a:t>
          </a:r>
        </a:p>
      </dsp:txBody>
      <dsp:txXfrm>
        <a:off x="6011174" y="4817475"/>
        <a:ext cx="1698803" cy="82377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959055-039A-4CA5-854B-720CBFA7CA48}">
      <dsp:nvSpPr>
        <dsp:cNvPr id="0" name=""/>
        <dsp:cNvSpPr/>
      </dsp:nvSpPr>
      <dsp:spPr>
        <a:xfrm>
          <a:off x="6476" y="175491"/>
          <a:ext cx="1935665" cy="1161399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Счет 303 14 «Расчеты по ЕНП»</a:t>
          </a:r>
        </a:p>
      </dsp:txBody>
      <dsp:txXfrm>
        <a:off x="40492" y="209507"/>
        <a:ext cx="1867633" cy="1093367"/>
      </dsp:txXfrm>
    </dsp:sp>
    <dsp:sp modelId="{BC78DB14-AC82-4EF5-B8CE-11008550F083}">
      <dsp:nvSpPr>
        <dsp:cNvPr id="0" name=""/>
        <dsp:cNvSpPr/>
      </dsp:nvSpPr>
      <dsp:spPr>
        <a:xfrm>
          <a:off x="2135707" y="516168"/>
          <a:ext cx="410361" cy="480044"/>
        </a:xfrm>
        <a:prstGeom prst="rightArrow">
          <a:avLst>
            <a:gd name="adj1" fmla="val 60000"/>
            <a:gd name="adj2" fmla="val 50000"/>
          </a:avLst>
        </a:prstGeom>
        <a:solidFill>
          <a:srgbClr val="E9F3D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/>
        </a:p>
      </dsp:txBody>
      <dsp:txXfrm>
        <a:off x="2135707" y="612177"/>
        <a:ext cx="287253" cy="288026"/>
      </dsp:txXfrm>
    </dsp:sp>
    <dsp:sp modelId="{0B823FA5-8CCA-46E1-85AE-165BB7AC7360}">
      <dsp:nvSpPr>
        <dsp:cNvPr id="0" name=""/>
        <dsp:cNvSpPr/>
      </dsp:nvSpPr>
      <dsp:spPr>
        <a:xfrm>
          <a:off x="2716407" y="175491"/>
          <a:ext cx="1935665" cy="1161399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без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межотчетного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периода – операции 2023 года</a:t>
          </a:r>
        </a:p>
      </dsp:txBody>
      <dsp:txXfrm>
        <a:off x="2750423" y="209507"/>
        <a:ext cx="1867633" cy="1093367"/>
      </dsp:txXfrm>
    </dsp:sp>
    <dsp:sp modelId="{7D338AC5-CBE2-4F8C-A144-2DB421648A5F}">
      <dsp:nvSpPr>
        <dsp:cNvPr id="0" name=""/>
        <dsp:cNvSpPr/>
      </dsp:nvSpPr>
      <dsp:spPr>
        <a:xfrm>
          <a:off x="4845639" y="516168"/>
          <a:ext cx="410361" cy="480044"/>
        </a:xfrm>
        <a:prstGeom prst="rightArrow">
          <a:avLst>
            <a:gd name="adj1" fmla="val 60000"/>
            <a:gd name="adj2" fmla="val 50000"/>
          </a:avLst>
        </a:prstGeom>
        <a:solidFill>
          <a:srgbClr val="E9F3D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/>
        </a:p>
      </dsp:txBody>
      <dsp:txXfrm>
        <a:off x="4845639" y="612177"/>
        <a:ext cx="287253" cy="288026"/>
      </dsp:txXfrm>
    </dsp:sp>
    <dsp:sp modelId="{8DB356BB-2A4D-46F9-817E-F647A2DE1AFE}">
      <dsp:nvSpPr>
        <dsp:cNvPr id="0" name=""/>
        <dsp:cNvSpPr/>
      </dsp:nvSpPr>
      <dsp:spPr>
        <a:xfrm>
          <a:off x="5426338" y="175491"/>
          <a:ext cx="1935665" cy="1161399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Платежи и возвраты переплат с 2023 года</a:t>
          </a:r>
        </a:p>
      </dsp:txBody>
      <dsp:txXfrm>
        <a:off x="5460354" y="209507"/>
        <a:ext cx="1867633" cy="109336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959055-039A-4CA5-854B-720CBFA7CA48}">
      <dsp:nvSpPr>
        <dsp:cNvPr id="0" name=""/>
        <dsp:cNvSpPr/>
      </dsp:nvSpPr>
      <dsp:spPr>
        <a:xfrm>
          <a:off x="6476" y="121050"/>
          <a:ext cx="1935665" cy="1270280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Счет 303 15 «Расчеты по ЕСТ»</a:t>
          </a:r>
        </a:p>
      </dsp:txBody>
      <dsp:txXfrm>
        <a:off x="43681" y="158255"/>
        <a:ext cx="1861255" cy="1195870"/>
      </dsp:txXfrm>
    </dsp:sp>
    <dsp:sp modelId="{BC78DB14-AC82-4EF5-B8CE-11008550F083}">
      <dsp:nvSpPr>
        <dsp:cNvPr id="0" name=""/>
        <dsp:cNvSpPr/>
      </dsp:nvSpPr>
      <dsp:spPr>
        <a:xfrm>
          <a:off x="2135707" y="516168"/>
          <a:ext cx="410361" cy="480044"/>
        </a:xfrm>
        <a:prstGeom prst="rightArrow">
          <a:avLst>
            <a:gd name="adj1" fmla="val 60000"/>
            <a:gd name="adj2" fmla="val 50000"/>
          </a:avLst>
        </a:prstGeom>
        <a:solidFill>
          <a:srgbClr val="E9F3D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/>
        </a:p>
      </dsp:txBody>
      <dsp:txXfrm>
        <a:off x="2135707" y="612177"/>
        <a:ext cx="287253" cy="288026"/>
      </dsp:txXfrm>
    </dsp:sp>
    <dsp:sp modelId="{0B823FA5-8CCA-46E1-85AE-165BB7AC7360}">
      <dsp:nvSpPr>
        <dsp:cNvPr id="0" name=""/>
        <dsp:cNvSpPr/>
      </dsp:nvSpPr>
      <dsp:spPr>
        <a:xfrm>
          <a:off x="2716407" y="121050"/>
          <a:ext cx="1935665" cy="1270280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без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межотчетного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периода – операции 2023 года</a:t>
          </a:r>
        </a:p>
      </dsp:txBody>
      <dsp:txXfrm>
        <a:off x="2753612" y="158255"/>
        <a:ext cx="1861255" cy="1195870"/>
      </dsp:txXfrm>
    </dsp:sp>
    <dsp:sp modelId="{7D338AC5-CBE2-4F8C-A144-2DB421648A5F}">
      <dsp:nvSpPr>
        <dsp:cNvPr id="0" name=""/>
        <dsp:cNvSpPr/>
      </dsp:nvSpPr>
      <dsp:spPr>
        <a:xfrm>
          <a:off x="4845639" y="516168"/>
          <a:ext cx="410361" cy="480044"/>
        </a:xfrm>
        <a:prstGeom prst="rightArrow">
          <a:avLst>
            <a:gd name="adj1" fmla="val 60000"/>
            <a:gd name="adj2" fmla="val 50000"/>
          </a:avLst>
        </a:prstGeom>
        <a:solidFill>
          <a:srgbClr val="E9F3D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/>
        </a:p>
      </dsp:txBody>
      <dsp:txXfrm>
        <a:off x="4845639" y="612177"/>
        <a:ext cx="287253" cy="288026"/>
      </dsp:txXfrm>
    </dsp:sp>
    <dsp:sp modelId="{8DB356BB-2A4D-46F9-817E-F647A2DE1AFE}">
      <dsp:nvSpPr>
        <dsp:cNvPr id="0" name=""/>
        <dsp:cNvSpPr/>
      </dsp:nvSpPr>
      <dsp:spPr>
        <a:xfrm>
          <a:off x="5426338" y="121050"/>
          <a:ext cx="1935665" cy="1270280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Урегулированная задолженность прошлых лет на 01.01.2023 – на прежних счетах</a:t>
          </a:r>
        </a:p>
      </dsp:txBody>
      <dsp:txXfrm>
        <a:off x="5463543" y="158255"/>
        <a:ext cx="1861255" cy="11958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9" y="2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2487D5-B714-7E4A-B570-3D34B091A04A}" type="datetimeFigureOut">
              <a:rPr lang="en-US" smtClean="0"/>
              <a:pPr/>
              <a:t>6/26/23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9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35AF29-335D-A348-BBFE-1B6F99F3EC6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94377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9" y="2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DA8CF0-9288-6E43-8350-3311193DC481}" type="datetimeFigureOut">
              <a:rPr lang="en-US" smtClean="0"/>
              <a:pPr/>
              <a:t>6/26/23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8"/>
            <a:ext cx="5438140" cy="4466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9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3E209D-CC24-404D-BA45-4E524A1169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08380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24163" y="49213"/>
            <a:ext cx="4275137" cy="32083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>
          <a:xfrm>
            <a:off x="150959" y="3297327"/>
            <a:ext cx="9657173" cy="350035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indent="287463" algn="just">
              <a:spcAft>
                <a:spcPts val="300"/>
              </a:spcAft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185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07268">
              <a:defRPr/>
            </a:pPr>
            <a:fld id="{5515977D-9A5A-45CA-A236-9BBFF46B9CF6}" type="slidenum">
              <a:rPr lang="ru-RU">
                <a:solidFill>
                  <a:prstClr val="black"/>
                </a:solidFill>
                <a:latin typeface="Calibri"/>
              </a:rPr>
              <a:pPr defTabSz="907268">
                <a:defRPr/>
              </a:pPr>
              <a:t>7</a:t>
            </a:fld>
            <a:endParaRPr lang="ru-RU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614245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07268">
              <a:defRPr/>
            </a:pPr>
            <a:fld id="{5515977D-9A5A-45CA-A236-9BBFF46B9CF6}" type="slidenum">
              <a:rPr lang="ru-RU">
                <a:solidFill>
                  <a:prstClr val="black"/>
                </a:solidFill>
                <a:latin typeface="Calibri"/>
              </a:rPr>
              <a:pPr defTabSz="907268">
                <a:defRPr/>
              </a:pPr>
              <a:t>8</a:t>
            </a:fld>
            <a:endParaRPr lang="ru-RU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043180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07268">
              <a:defRPr/>
            </a:pPr>
            <a:fld id="{5515977D-9A5A-45CA-A236-9BBFF46B9CF6}" type="slidenum">
              <a:rPr lang="ru-RU">
                <a:solidFill>
                  <a:prstClr val="black"/>
                </a:solidFill>
                <a:latin typeface="Calibri"/>
              </a:rPr>
              <a:pPr defTabSz="907268">
                <a:defRPr/>
              </a:pPr>
              <a:t>9</a:t>
            </a:fld>
            <a:endParaRPr lang="ru-RU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123016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Для н/плательщика: есть факт хозяйственной жизни, есть первичный учетный документ</a:t>
            </a:r>
          </a:p>
          <a:p>
            <a:r>
              <a:rPr lang="ru-RU" dirty="0" err="1"/>
              <a:t>Дт</a:t>
            </a:r>
            <a:r>
              <a:rPr lang="ru-RU" dirty="0"/>
              <a:t> 303.ХХ    </a:t>
            </a:r>
            <a:r>
              <a:rPr lang="ru-RU" dirty="0" err="1"/>
              <a:t>Кт</a:t>
            </a:r>
            <a:r>
              <a:rPr lang="ru-RU" dirty="0"/>
              <a:t> 303.05 (предварительно!!!)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07268">
              <a:defRPr/>
            </a:pPr>
            <a:fld id="{5515977D-9A5A-45CA-A236-9BBFF46B9CF6}" type="slidenum">
              <a:rPr lang="ru-RU">
                <a:solidFill>
                  <a:prstClr val="black"/>
                </a:solidFill>
                <a:latin typeface="Calibri"/>
              </a:rPr>
              <a:pPr defTabSz="907268">
                <a:defRPr/>
              </a:pPr>
              <a:t>10</a:t>
            </a:fld>
            <a:endParaRPr lang="ru-RU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460835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Дата исполнения 303.14</a:t>
            </a:r>
            <a:r>
              <a:rPr lang="ru-RU" baseline="0" dirty="0"/>
              <a:t> – дата распределения ФНС (привязка к финансовому году) – 31.12.2023 для 2023 года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8946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Дата исполнения 303.14</a:t>
            </a:r>
            <a:r>
              <a:rPr lang="ru-RU" baseline="0" dirty="0"/>
              <a:t> – дата распределения ФНС (привязка к финансовому году) – 31.12.2023 для 2023 года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7659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37914" y="273554"/>
            <a:ext cx="4981978" cy="234446"/>
          </a:xfrm>
          <a:prstGeom prst="rect">
            <a:avLst/>
          </a:prstGeom>
        </p:spPr>
      </p:pic>
      <p:sp>
        <p:nvSpPr>
          <p:cNvPr id="8" name="Slide Number Placeholder 12"/>
          <p:cNvSpPr txBox="1">
            <a:spLocks/>
          </p:cNvSpPr>
          <p:nvPr userDrawn="1"/>
        </p:nvSpPr>
        <p:spPr>
          <a:xfrm>
            <a:off x="8516509" y="97634"/>
            <a:ext cx="848799" cy="537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200" kern="1200">
                <a:solidFill>
                  <a:srgbClr val="DEAA46"/>
                </a:solidFill>
                <a:latin typeface="DINPro-Light"/>
                <a:ea typeface="+mn-ea"/>
                <a:cs typeface="DINPro-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878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854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082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12"/>
          <p:cNvSpPr txBox="1">
            <a:spLocks/>
          </p:cNvSpPr>
          <p:nvPr userDrawn="1"/>
        </p:nvSpPr>
        <p:spPr>
          <a:xfrm>
            <a:off x="8516509" y="97634"/>
            <a:ext cx="848799" cy="537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200" kern="1200">
                <a:solidFill>
                  <a:srgbClr val="DEAA46"/>
                </a:solidFill>
                <a:latin typeface="DINPro-Light"/>
                <a:ea typeface="+mn-ea"/>
                <a:cs typeface="DINPro-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539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4258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414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469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228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582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236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17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9724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3448"/>
            <a:ext cx="9144000" cy="1545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091" y="4201934"/>
            <a:ext cx="8203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charset="0"/>
                <a:ea typeface="Times New Roman" charset="0"/>
                <a:cs typeface="Times New Roman" charset="0"/>
              </a:rPr>
              <a:t>Методология учета ЕНП</a:t>
            </a:r>
            <a:endParaRPr lang="ru-RU" sz="2400" b="1" dirty="0">
              <a:solidFill>
                <a:srgbClr val="077A3E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 useBgFill="1">
        <p:nvSpPr>
          <p:cNvPr id="8" name="Прямоугольник 7"/>
          <p:cNvSpPr/>
          <p:nvPr/>
        </p:nvSpPr>
        <p:spPr>
          <a:xfrm>
            <a:off x="143931" y="220206"/>
            <a:ext cx="4491002" cy="10836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 useBgFill="1">
        <p:nvSpPr>
          <p:cNvPr id="9" name="Прямоугольник 8"/>
          <p:cNvSpPr/>
          <p:nvPr/>
        </p:nvSpPr>
        <p:spPr>
          <a:xfrm>
            <a:off x="0" y="5774339"/>
            <a:ext cx="9144000" cy="10836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5772509"/>
            <a:ext cx="9144000" cy="108366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644153" y="6543586"/>
            <a:ext cx="1748970" cy="312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Ульяновск 2023</a:t>
            </a:r>
          </a:p>
        </p:txBody>
      </p:sp>
    </p:spTree>
    <p:extLst>
      <p:ext uri="{BB962C8B-B14F-4D97-AF65-F5344CB8AC3E}">
        <p14:creationId xmlns:p14="http://schemas.microsoft.com/office/powerpoint/2010/main" val="22322456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AA3DB0C-0D8B-6D46-B7E6-76DAD947B8A8}"/>
              </a:ext>
            </a:extLst>
          </p:cNvPr>
          <p:cNvSpPr txBox="1"/>
          <p:nvPr/>
        </p:nvSpPr>
        <p:spPr>
          <a:xfrm>
            <a:off x="647564" y="224644"/>
            <a:ext cx="75248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Возврат переплаты ЕНП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DD2ECD-FFA0-5840-829B-279FCDFBAE09}"/>
              </a:ext>
            </a:extLst>
          </p:cNvPr>
          <p:cNvSpPr txBox="1"/>
          <p:nvPr/>
        </p:nvSpPr>
        <p:spPr>
          <a:xfrm>
            <a:off x="251520" y="800708"/>
            <a:ext cx="2952328" cy="1200329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38100" dir="13500000" algn="br" rotWithShape="0">
              <a:srgbClr val="002060">
                <a:alpha val="40000"/>
              </a:srgbClr>
            </a:outerShdw>
          </a:effectLst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Налогоплательщик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подача уточненной декларации на уменьшение налога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95B95F-CB22-BF4A-BC90-8AA552876879}"/>
              </a:ext>
            </a:extLst>
          </p:cNvPr>
          <p:cNvSpPr txBox="1"/>
          <p:nvPr/>
        </p:nvSpPr>
        <p:spPr>
          <a:xfrm>
            <a:off x="1722661" y="2396789"/>
            <a:ext cx="2952328" cy="1200329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38100" dir="13500000" algn="br" rotWithShape="0">
              <a:srgbClr val="002060">
                <a:alpha val="40000"/>
              </a:srgbClr>
            </a:outerShdw>
          </a:effectLst>
        </p:spPr>
        <p:txBody>
          <a:bodyPr wrap="square" rtlCol="0" anchor="ctr" anchorCtr="0">
            <a:noAutofit/>
          </a:bodyPr>
          <a:lstStyle>
            <a:defPPr>
              <a:defRPr lang="en-US"/>
            </a:defPPr>
            <a:lvl1pPr algn="ctr"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b="1" u="sng" dirty="0"/>
              <a:t>Налоговые органы</a:t>
            </a:r>
            <a:r>
              <a:rPr lang="ru-RU" dirty="0"/>
              <a:t>:</a:t>
            </a:r>
          </a:p>
          <a:p>
            <a:r>
              <a:rPr lang="ru-RU" dirty="0"/>
              <a:t>Принятие решения о возврате переплаты</a:t>
            </a:r>
          </a:p>
        </p:txBody>
      </p:sp>
      <p:cxnSp>
        <p:nvCxnSpPr>
          <p:cNvPr id="9" name="Соединительная линия уступом 8">
            <a:extLst>
              <a:ext uri="{FF2B5EF4-FFF2-40B4-BE49-F238E27FC236}">
                <a16:creationId xmlns:a16="http://schemas.microsoft.com/office/drawing/2014/main" id="{EEAF85BD-6A15-4045-BCFD-20EC3454F1DB}"/>
              </a:ext>
            </a:extLst>
          </p:cNvPr>
          <p:cNvCxnSpPr>
            <a:cxnSpLocks/>
          </p:cNvCxnSpPr>
          <p:nvPr/>
        </p:nvCxnSpPr>
        <p:spPr>
          <a:xfrm>
            <a:off x="467544" y="2001036"/>
            <a:ext cx="1255119" cy="1211942"/>
          </a:xfrm>
          <a:prstGeom prst="bentConnector3">
            <a:avLst>
              <a:gd name="adj1" fmla="val 1843"/>
            </a:avLst>
          </a:prstGeom>
          <a:ln w="412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8FCFDBD8-5A4D-E14D-A3E3-D95EA4149C3C}"/>
              </a:ext>
            </a:extLst>
          </p:cNvPr>
          <p:cNvSpPr txBox="1"/>
          <p:nvPr/>
        </p:nvSpPr>
        <p:spPr>
          <a:xfrm>
            <a:off x="4966799" y="1371630"/>
            <a:ext cx="41404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Пп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3 п. 5 статьи 11.3 НК РФ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Совокупная обязанность формируется на основе в том числе налоговых деклараций, в которых заявлены суммы налогов к возмещению либо суммы предусмотренных главой 23 НК РФ налоговых вычетов, -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 дня вступления в силу решения налогового органа по результатам камеральной налоговой проверки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основе указанных налоговых деклараций (расчетов)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AFA54A1-0208-6642-A26F-07DF51163C9F}"/>
              </a:ext>
            </a:extLst>
          </p:cNvPr>
          <p:cNvSpPr txBox="1"/>
          <p:nvPr/>
        </p:nvSpPr>
        <p:spPr>
          <a:xfrm>
            <a:off x="2996946" y="5107763"/>
            <a:ext cx="4131337" cy="137435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Временной разрыв по одному факту ХЖ для налогоплательщика и налогового органа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899E5E8F-70B0-EA48-83D0-0AC7C163A1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809" y="3814304"/>
            <a:ext cx="2282772" cy="3043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9135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325134" y="179386"/>
            <a:ext cx="659359" cy="365125"/>
          </a:xfrm>
        </p:spPr>
        <p:txBody>
          <a:bodyPr/>
          <a:lstStyle/>
          <a:p>
            <a:r>
              <a:rPr lang="ru-RU" b="1" dirty="0">
                <a:solidFill>
                  <a:srgbClr val="C79023"/>
                </a:solidFill>
              </a:rPr>
              <a:t> </a:t>
            </a:r>
            <a:fld id="{D81B3B79-DEF0-4346-A5D2-0443081EFB3D}" type="slidenum">
              <a:rPr lang="ru-RU" b="1" smtClean="0">
                <a:solidFill>
                  <a:srgbClr val="C79023"/>
                </a:solidFill>
              </a:rPr>
              <a:t>11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13" name="Rectangle 4"/>
          <p:cNvSpPr/>
          <p:nvPr/>
        </p:nvSpPr>
        <p:spPr>
          <a:xfrm>
            <a:off x="1558077" y="98235"/>
            <a:ext cx="6118716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ЕНП – формирование входящих остатков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2580ED5-E906-F142-8B1C-9FC87663F420}"/>
              </a:ext>
            </a:extLst>
          </p:cNvPr>
          <p:cNvSpPr txBox="1"/>
          <p:nvPr/>
        </p:nvSpPr>
        <p:spPr>
          <a:xfrm>
            <a:off x="250378" y="625662"/>
            <a:ext cx="8734115" cy="1507194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 1 статьи 4 ФЗ от 14.07.2023 № 263-ФЗ</a:t>
            </a:r>
          </a:p>
          <a:p>
            <a:pPr algn="ctr"/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Сальдо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единого налогового счета организации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формируется 1 января 2023 года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учетом особенностей, предусмотренных настоящей статьей, …, на основании имеющихся у налоговых органов по состоянию на 31 декабря 2022 года сведений</a:t>
            </a: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Штриховая стрелка вправо 4">
            <a:extLst>
              <a:ext uri="{FF2B5EF4-FFF2-40B4-BE49-F238E27FC236}">
                <a16:creationId xmlns:a16="http://schemas.microsoft.com/office/drawing/2014/main" id="{FA9C49BE-FEA3-9E4E-ACB3-D9FA6657A12A}"/>
              </a:ext>
            </a:extLst>
          </p:cNvPr>
          <p:cNvSpPr/>
          <p:nvPr/>
        </p:nvSpPr>
        <p:spPr>
          <a:xfrm rot="5400000">
            <a:off x="3969363" y="2276872"/>
            <a:ext cx="792088" cy="504056"/>
          </a:xfrm>
          <a:prstGeom prst="stripedRightArrow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endParaRPr lang="ru-RU" b="1">
              <a:ln/>
              <a:solidFill>
                <a:schemeClr val="accent3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4D40F96-CB31-8345-B623-68736F5F90A9}"/>
              </a:ext>
            </a:extLst>
          </p:cNvPr>
          <p:cNvSpPr txBox="1"/>
          <p:nvPr/>
        </p:nvSpPr>
        <p:spPr>
          <a:xfrm>
            <a:off x="250378" y="3027641"/>
            <a:ext cx="1624579" cy="984403"/>
          </a:xfrm>
          <a:prstGeom prst="round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19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0503169</a:t>
            </a:r>
          </a:p>
          <a:p>
            <a:pPr algn="ctr"/>
            <a:r>
              <a:rPr lang="ru-RU" sz="19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0503769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75F8323-0390-6A43-9381-615313C7C2A3}"/>
              </a:ext>
            </a:extLst>
          </p:cNvPr>
          <p:cNvSpPr txBox="1"/>
          <p:nvPr/>
        </p:nvSpPr>
        <p:spPr>
          <a:xfrm>
            <a:off x="2735796" y="3032956"/>
            <a:ext cx="6248697" cy="984403"/>
          </a:xfrm>
          <a:prstGeom prst="round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Входящих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остатков на 01.01.20213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счетам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30314, 30315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</a:p>
        </p:txBody>
      </p:sp>
      <p:sp>
        <p:nvSpPr>
          <p:cNvPr id="17" name="Стрелка вправо 16">
            <a:extLst>
              <a:ext uri="{FF2B5EF4-FFF2-40B4-BE49-F238E27FC236}">
                <a16:creationId xmlns:a16="http://schemas.microsoft.com/office/drawing/2014/main" id="{F0F810E2-EF2B-EC43-83AB-241B4964BC60}"/>
              </a:ext>
            </a:extLst>
          </p:cNvPr>
          <p:cNvSpPr/>
          <p:nvPr/>
        </p:nvSpPr>
        <p:spPr>
          <a:xfrm>
            <a:off x="1979712" y="3453979"/>
            <a:ext cx="684076" cy="18002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18ED41E-0994-4E42-B608-A671723E05F0}"/>
              </a:ext>
            </a:extLst>
          </p:cNvPr>
          <p:cNvSpPr txBox="1"/>
          <p:nvPr/>
        </p:nvSpPr>
        <p:spPr>
          <a:xfrm>
            <a:off x="250377" y="4509120"/>
            <a:ext cx="8734115" cy="1654843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 3 статьи 4 ФЗ от 14.07.2023 № 263-ФЗ</a:t>
            </a:r>
          </a:p>
          <a:p>
            <a:pPr algn="ctr"/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Излишне перечисленными денежными средствами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признаются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суммы излишне уплаченных по состоянию на 31 декабря 2022 года… налогов, авансовых платежей, сборов, страховых взносов, пеней, штрафов, предусмотренных НК РФ процентов, если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 дня их уплаты прошло более трех лет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Стрелка вправо 17">
            <a:extLst>
              <a:ext uri="{FF2B5EF4-FFF2-40B4-BE49-F238E27FC236}">
                <a16:creationId xmlns:a16="http://schemas.microsoft.com/office/drawing/2014/main" id="{7725DACF-BD8E-7C4E-95C1-B24BB7C92260}"/>
              </a:ext>
            </a:extLst>
          </p:cNvPr>
          <p:cNvSpPr/>
          <p:nvPr/>
        </p:nvSpPr>
        <p:spPr>
          <a:xfrm>
            <a:off x="1080331" y="6413206"/>
            <a:ext cx="1583119" cy="13703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3F2B76B-6365-E140-85C7-2DBC400A84D5}"/>
              </a:ext>
            </a:extLst>
          </p:cNvPr>
          <p:cNvSpPr txBox="1"/>
          <p:nvPr/>
        </p:nvSpPr>
        <p:spPr>
          <a:xfrm>
            <a:off x="3023828" y="6234874"/>
            <a:ext cx="5782344" cy="486887"/>
          </a:xfrm>
          <a:prstGeom prst="round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Обособленный учет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81308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325134" y="179386"/>
            <a:ext cx="659359" cy="365125"/>
          </a:xfrm>
        </p:spPr>
        <p:txBody>
          <a:bodyPr/>
          <a:lstStyle/>
          <a:p>
            <a:r>
              <a:rPr lang="ru-RU" b="1" dirty="0">
                <a:solidFill>
                  <a:srgbClr val="C79023"/>
                </a:solidFill>
              </a:rPr>
              <a:t> </a:t>
            </a:r>
            <a:fld id="{D81B3B79-DEF0-4346-A5D2-0443081EFB3D}" type="slidenum">
              <a:rPr lang="ru-RU" b="1" smtClean="0">
                <a:solidFill>
                  <a:srgbClr val="C79023"/>
                </a:solidFill>
              </a:rPr>
              <a:t>12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13" name="Rectangle 4"/>
          <p:cNvSpPr/>
          <p:nvPr/>
        </p:nvSpPr>
        <p:spPr>
          <a:xfrm>
            <a:off x="433504" y="98235"/>
            <a:ext cx="7952955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Отчетность 2023 года – критерии раскрытия информации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250378" y="737808"/>
            <a:ext cx="8404435" cy="4455602"/>
            <a:chOff x="250378" y="737808"/>
            <a:chExt cx="8404435" cy="4455602"/>
          </a:xfrm>
        </p:grpSpPr>
        <p:sp>
          <p:nvSpPr>
            <p:cNvPr id="3" name="TextBox 2"/>
            <p:cNvSpPr txBox="1"/>
            <p:nvPr/>
          </p:nvSpPr>
          <p:spPr>
            <a:xfrm>
              <a:off x="250378" y="737808"/>
              <a:ext cx="2736304" cy="783193"/>
            </a:xfrm>
            <a:prstGeom prst="roundRect">
              <a:avLst/>
            </a:prstGeom>
            <a:solidFill>
              <a:srgbClr val="E9F3DF"/>
            </a:solidFill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pPr algn="ctr"/>
              <a:r>
                <a:rPr lang="ru-RU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Изменения в 157н</a:t>
              </a:r>
            </a:p>
          </p:txBody>
        </p:sp>
        <p:sp>
          <p:nvSpPr>
            <p:cNvPr id="4" name="Стрелка вниз 3"/>
            <p:cNvSpPr/>
            <p:nvPr/>
          </p:nvSpPr>
          <p:spPr>
            <a:xfrm>
              <a:off x="1474514" y="1673912"/>
              <a:ext cx="288032" cy="468052"/>
            </a:xfrm>
            <a:prstGeom prst="downArrow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2" name="Схема 1"/>
            <p:cNvGraphicFramePr/>
            <p:nvPr>
              <p:extLst/>
            </p:nvPr>
          </p:nvGraphicFramePr>
          <p:xfrm>
            <a:off x="1286333" y="2025886"/>
            <a:ext cx="7368480" cy="151238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graphicFrame>
          <p:nvGraphicFramePr>
            <p:cNvPr id="22" name="Схема 21"/>
            <p:cNvGraphicFramePr/>
            <p:nvPr>
              <p:extLst/>
            </p:nvPr>
          </p:nvGraphicFramePr>
          <p:xfrm>
            <a:off x="1286333" y="3681028"/>
            <a:ext cx="7368480" cy="151238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8" r:lo="rId9" r:qs="rId10" r:cs="rId11"/>
            </a:graphicData>
          </a:graphic>
        </p:graphicFrame>
      </p:grpSp>
      <p:sp>
        <p:nvSpPr>
          <p:cNvPr id="28" name="TextBox 27"/>
          <p:cNvSpPr txBox="1"/>
          <p:nvPr/>
        </p:nvSpPr>
        <p:spPr>
          <a:xfrm>
            <a:off x="250378" y="5346020"/>
            <a:ext cx="1624579" cy="984403"/>
          </a:xfrm>
          <a:prstGeom prst="round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19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0503169</a:t>
            </a:r>
          </a:p>
          <a:p>
            <a:pPr algn="ctr"/>
            <a:r>
              <a:rPr lang="ru-RU" sz="19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0503769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735796" y="5351335"/>
            <a:ext cx="6248697" cy="984403"/>
          </a:xfrm>
          <a:prstGeom prst="round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 anchor="ctr" anchorCtr="0">
            <a:no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Входящие остатки 30314, 30315 – нет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30314 – только дебетовые остатки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303ХХ, кроме 30314, 30305 – только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кредитовые остатки</a:t>
            </a:r>
          </a:p>
        </p:txBody>
      </p:sp>
      <p:sp>
        <p:nvSpPr>
          <p:cNvPr id="9" name="Стрелка вправо 8"/>
          <p:cNvSpPr/>
          <p:nvPr/>
        </p:nvSpPr>
        <p:spPr>
          <a:xfrm>
            <a:off x="1979712" y="5772358"/>
            <a:ext cx="684076" cy="18002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D945DE6-750B-8F4F-8852-4FB90FB193FE}"/>
              </a:ext>
            </a:extLst>
          </p:cNvPr>
          <p:cNvSpPr txBox="1"/>
          <p:nvPr/>
        </p:nvSpPr>
        <p:spPr>
          <a:xfrm>
            <a:off x="250378" y="6458577"/>
            <a:ext cx="8734115" cy="282792"/>
          </a:xfrm>
          <a:prstGeom prst="roundRect">
            <a:avLst/>
          </a:prstGeom>
          <a:noFill/>
          <a:ln>
            <a:noFill/>
            <a:prstDash val="dash"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Уточненные регистры бухгалтерского учета</a:t>
            </a:r>
            <a:endParaRPr lang="ru-RU" sz="19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2851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16"/>
          <p:cNvCxnSpPr/>
          <p:nvPr/>
        </p:nvCxnSpPr>
        <p:spPr>
          <a:xfrm>
            <a:off x="8511789" y="265642"/>
            <a:ext cx="0" cy="226483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424428" y="179386"/>
            <a:ext cx="581023" cy="365125"/>
          </a:xfrm>
        </p:spPr>
        <p:txBody>
          <a:bodyPr/>
          <a:lstStyle/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13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id="{D2BE57DE-FA7A-44BC-B8D6-F3B300F4C69D}"/>
              </a:ext>
            </a:extLst>
          </p:cNvPr>
          <p:cNvSpPr txBox="1">
            <a:spLocks/>
          </p:cNvSpPr>
          <p:nvPr/>
        </p:nvSpPr>
        <p:spPr>
          <a:xfrm>
            <a:off x="739389" y="3085807"/>
            <a:ext cx="7772400" cy="95971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000" b="1" dirty="0">
                <a:solidFill>
                  <a:srgbClr val="077A3E"/>
                </a:solidFill>
              </a:rPr>
              <a:t>СПАСИБО ЗА ВНИМАНИЕ!</a:t>
            </a:r>
            <a:endParaRPr lang="en-GB" sz="5000" b="1" u="sng" dirty="0">
              <a:solidFill>
                <a:srgbClr val="C790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403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14"/>
          <p:cNvSpPr txBox="1">
            <a:spLocks/>
          </p:cNvSpPr>
          <p:nvPr/>
        </p:nvSpPr>
        <p:spPr>
          <a:xfrm>
            <a:off x="8686800" y="51439"/>
            <a:ext cx="457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81B3B79-DEF0-4346-A5D2-0443081EFB3D}" type="slidenum">
              <a:rPr lang="ru-RU" b="1" smtClean="0">
                <a:solidFill>
                  <a:srgbClr val="C79023"/>
                </a:solidFill>
              </a:rPr>
              <a:pPr/>
              <a:t>2</a:t>
            </a:fld>
            <a:endParaRPr lang="en-US" b="1" dirty="0">
              <a:solidFill>
                <a:srgbClr val="C79023"/>
              </a:solidFill>
            </a:endParaRP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D641C64E-739A-A940-A2CF-FC53D4F32C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45178373"/>
              </p:ext>
            </p:extLst>
          </p:nvPr>
        </p:nvGraphicFramePr>
        <p:xfrm>
          <a:off x="166428" y="234001"/>
          <a:ext cx="874897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5FF2A906-A8D9-E546-A455-E74883C6936F}"/>
              </a:ext>
            </a:extLst>
          </p:cNvPr>
          <p:cNvSpPr txBox="1"/>
          <p:nvPr/>
        </p:nvSpPr>
        <p:spPr>
          <a:xfrm>
            <a:off x="539552" y="116632"/>
            <a:ext cx="78128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Положения Налогового кодекса РФ</a:t>
            </a:r>
          </a:p>
        </p:txBody>
      </p:sp>
      <p:graphicFrame>
        <p:nvGraphicFramePr>
          <p:cNvPr id="17" name="Схема 16">
            <a:extLst>
              <a:ext uri="{FF2B5EF4-FFF2-40B4-BE49-F238E27FC236}">
                <a16:creationId xmlns:a16="http://schemas.microsoft.com/office/drawing/2014/main" id="{D49135FC-6909-B444-9A21-88ABF35E0B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30764819"/>
              </p:ext>
            </p:extLst>
          </p:nvPr>
        </p:nvGraphicFramePr>
        <p:xfrm>
          <a:off x="169840" y="4329100"/>
          <a:ext cx="6224010" cy="22213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1267523C-3567-F844-8476-E132B449B074}"/>
              </a:ext>
            </a:extLst>
          </p:cNvPr>
          <p:cNvSpPr txBox="1"/>
          <p:nvPr/>
        </p:nvSpPr>
        <p:spPr>
          <a:xfrm>
            <a:off x="6384794" y="4701124"/>
            <a:ext cx="25215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способа уплаты налогов</a:t>
            </a:r>
          </a:p>
          <a:p>
            <a:pPr algn="ctr"/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касается процедур начисления по налогам</a:t>
            </a:r>
          </a:p>
        </p:txBody>
      </p:sp>
    </p:spTree>
    <p:extLst>
      <p:ext uri="{BB962C8B-B14F-4D97-AF65-F5344CB8AC3E}">
        <p14:creationId xmlns:p14="http://schemas.microsoft.com/office/powerpoint/2010/main" val="3241860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14"/>
          <p:cNvSpPr txBox="1">
            <a:spLocks/>
          </p:cNvSpPr>
          <p:nvPr/>
        </p:nvSpPr>
        <p:spPr>
          <a:xfrm>
            <a:off x="8686800" y="51439"/>
            <a:ext cx="457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81B3B79-DEF0-4346-A5D2-0443081EFB3D}" type="slidenum">
              <a:rPr lang="ru-RU" b="1" smtClean="0">
                <a:solidFill>
                  <a:srgbClr val="C79023"/>
                </a:solidFill>
              </a:rPr>
              <a:pPr/>
              <a:t>3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CDA5F0-283E-CB4D-AC10-B14C70A2C2B8}"/>
              </a:ext>
            </a:extLst>
          </p:cNvPr>
          <p:cNvSpPr txBox="1"/>
          <p:nvPr/>
        </p:nvSpPr>
        <p:spPr>
          <a:xfrm>
            <a:off x="539552" y="116632"/>
            <a:ext cx="78128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включает ЕНП?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4BA99CB-DFCC-D649-9ED0-1D52FC2EB3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9919" b="37400"/>
          <a:stretch/>
        </p:blipFill>
        <p:spPr>
          <a:xfrm>
            <a:off x="72008" y="571500"/>
            <a:ext cx="6408204" cy="357758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190146F-3680-C547-B4BE-68F3DA6317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51" t="17870" r="57875" b="2751"/>
          <a:stretch/>
        </p:blipFill>
        <p:spPr>
          <a:xfrm>
            <a:off x="5086400" y="2060848"/>
            <a:ext cx="3600400" cy="4536504"/>
          </a:xfrm>
          <a:prstGeom prst="rect">
            <a:avLst/>
          </a:prstGeom>
        </p:spPr>
      </p:pic>
      <p:sp>
        <p:nvSpPr>
          <p:cNvPr id="9" name="Стрелка вправо 8">
            <a:extLst>
              <a:ext uri="{FF2B5EF4-FFF2-40B4-BE49-F238E27FC236}">
                <a16:creationId xmlns:a16="http://schemas.microsoft.com/office/drawing/2014/main" id="{63F75980-B721-6B47-8A33-00AC00EE8169}"/>
              </a:ext>
            </a:extLst>
          </p:cNvPr>
          <p:cNvSpPr/>
          <p:nvPr/>
        </p:nvSpPr>
        <p:spPr>
          <a:xfrm>
            <a:off x="431540" y="3573016"/>
            <a:ext cx="4536504" cy="778904"/>
          </a:xfrm>
          <a:prstGeom prst="rightArrow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413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14"/>
          <p:cNvSpPr txBox="1">
            <a:spLocks/>
          </p:cNvSpPr>
          <p:nvPr/>
        </p:nvSpPr>
        <p:spPr>
          <a:xfrm>
            <a:off x="8686800" y="51439"/>
            <a:ext cx="457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81B3B79-DEF0-4346-A5D2-0443081EFB3D}" type="slidenum">
              <a:rPr lang="ru-RU" b="1" smtClean="0">
                <a:solidFill>
                  <a:srgbClr val="C79023"/>
                </a:solidFill>
              </a:rPr>
              <a:pPr/>
              <a:t>4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CDA5F0-283E-CB4D-AC10-B14C70A2C2B8}"/>
              </a:ext>
            </a:extLst>
          </p:cNvPr>
          <p:cNvSpPr txBox="1"/>
          <p:nvPr/>
        </p:nvSpPr>
        <p:spPr>
          <a:xfrm>
            <a:off x="539552" y="116632"/>
            <a:ext cx="78128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включает ЕНП?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44E7602-D270-A845-8FB0-C970CA8E3D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131" t="120" r="7081" b="5776"/>
          <a:stretch/>
        </p:blipFill>
        <p:spPr>
          <a:xfrm>
            <a:off x="12038" y="578297"/>
            <a:ext cx="5375508" cy="5378078"/>
          </a:xfrm>
          <a:prstGeom prst="rect">
            <a:avLst/>
          </a:prstGeom>
        </p:spPr>
      </p:pic>
      <p:sp>
        <p:nvSpPr>
          <p:cNvPr id="9" name="Стрелка вправо 8">
            <a:extLst>
              <a:ext uri="{FF2B5EF4-FFF2-40B4-BE49-F238E27FC236}">
                <a16:creationId xmlns:a16="http://schemas.microsoft.com/office/drawing/2014/main" id="{63F75980-B721-6B47-8A33-00AC00EE8169}"/>
              </a:ext>
            </a:extLst>
          </p:cNvPr>
          <p:cNvSpPr/>
          <p:nvPr/>
        </p:nvSpPr>
        <p:spPr>
          <a:xfrm>
            <a:off x="65226" y="4689140"/>
            <a:ext cx="5442877" cy="778904"/>
          </a:xfrm>
          <a:prstGeom prst="rightArrow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FCAE78A-7920-F445-80B5-AE8D40642A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56" t="17870" r="59895" b="2121"/>
          <a:stretch/>
        </p:blipFill>
        <p:spPr>
          <a:xfrm>
            <a:off x="5561291" y="1880828"/>
            <a:ext cx="3451746" cy="4572508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BF399D1F-575B-A445-9B10-9641ACE42A38}"/>
              </a:ext>
            </a:extLst>
          </p:cNvPr>
          <p:cNvSpPr/>
          <p:nvPr/>
        </p:nvSpPr>
        <p:spPr>
          <a:xfrm>
            <a:off x="5387546" y="6093296"/>
            <a:ext cx="1056662" cy="504056"/>
          </a:xfrm>
          <a:prstGeom prst="rect">
            <a:avLst/>
          </a:prstGeom>
          <a:noFill/>
          <a:ln w="4762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07968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536DAFE0-F4EC-4D4E-99AC-4DCE729EC5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7494761"/>
              </p:ext>
            </p:extLst>
          </p:nvPr>
        </p:nvGraphicFramePr>
        <p:xfrm>
          <a:off x="296481" y="996136"/>
          <a:ext cx="8397659" cy="1612384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363813">
                  <a:extLst>
                    <a:ext uri="{9D8B030D-6E8A-4147-A177-3AD203B41FA5}">
                      <a16:colId xmlns:a16="http://schemas.microsoft.com/office/drawing/2014/main" val="2429981437"/>
                    </a:ext>
                  </a:extLst>
                </a:gridCol>
                <a:gridCol w="7033846">
                  <a:extLst>
                    <a:ext uri="{9D8B030D-6E8A-4147-A177-3AD203B41FA5}">
                      <a16:colId xmlns:a16="http://schemas.microsoft.com/office/drawing/2014/main" val="3562019831"/>
                    </a:ext>
                  </a:extLst>
                </a:gridCol>
              </a:tblGrid>
              <a:tr h="576064"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Счет 30300 «Расчеты по платежам в бюджеты для НП, НА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Счет 30300 «Расчеты по платежам в бюджеты</a:t>
                      </a:r>
                      <a:endParaRPr lang="ru-RU" sz="2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2817127"/>
                  </a:ext>
                </a:extLst>
              </a:tr>
              <a:tr h="410940">
                <a:tc>
                  <a:txBody>
                    <a:bodyPr/>
                    <a:lstStyle/>
                    <a:p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303 14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Расчеты</a:t>
                      </a:r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 единому налоговому платежу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681247"/>
                  </a:ext>
                </a:extLst>
              </a:tr>
              <a:tr h="410940">
                <a:tc>
                  <a:txBody>
                    <a:bodyPr/>
                    <a:lstStyle/>
                    <a:p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303 15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Расчеты по единому страховому тарифу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8206413"/>
                  </a:ext>
                </a:extLst>
              </a:tr>
            </a:tbl>
          </a:graphicData>
        </a:graphic>
      </p:graphicFrame>
      <p:graphicFrame>
        <p:nvGraphicFramePr>
          <p:cNvPr id="2" name="Таблица 4">
            <a:extLst>
              <a:ext uri="{FF2B5EF4-FFF2-40B4-BE49-F238E27FC236}">
                <a16:creationId xmlns:a16="http://schemas.microsoft.com/office/drawing/2014/main" id="{4927CD32-D273-C5DA-6A99-64AF6E966B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2827101"/>
              </p:ext>
            </p:extLst>
          </p:nvPr>
        </p:nvGraphicFramePr>
        <p:xfrm>
          <a:off x="282935" y="3018321"/>
          <a:ext cx="8397659" cy="2049956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1363813">
                  <a:extLst>
                    <a:ext uri="{9D8B030D-6E8A-4147-A177-3AD203B41FA5}">
                      <a16:colId xmlns:a16="http://schemas.microsoft.com/office/drawing/2014/main" val="2429981437"/>
                    </a:ext>
                  </a:extLst>
                </a:gridCol>
                <a:gridCol w="7033846">
                  <a:extLst>
                    <a:ext uri="{9D8B030D-6E8A-4147-A177-3AD203B41FA5}">
                      <a16:colId xmlns:a16="http://schemas.microsoft.com/office/drawing/2014/main" val="3562019831"/>
                    </a:ext>
                  </a:extLst>
                </a:gridCol>
              </a:tblGrid>
              <a:tr h="540757">
                <a:tc gridSpan="2"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Счет 30400 «Прочие расчеты с кредиторами»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Счет 30300 «Расчеты по платежам в бюджеты</a:t>
                      </a:r>
                      <a:endParaRPr lang="ru-RU" sz="2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2817127"/>
                  </a:ext>
                </a:extLst>
              </a:tr>
              <a:tr h="503359"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304 07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kern="1200" noProof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Расчеты с плательщиками по единому налоговому платежу</a:t>
                      </a:r>
                      <a:endParaRPr lang="ru-RU" sz="20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5433824"/>
                  </a:ext>
                </a:extLst>
              </a:tr>
              <a:tr h="920352">
                <a:tc gridSpan="2">
                  <a:txBody>
                    <a:bodyPr/>
                    <a:lstStyle/>
                    <a:p>
                      <a:pPr algn="ctr"/>
                      <a:r>
                        <a:rPr kumimoji="0" 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Счет предназначен для учета расчетов, возникающих </a:t>
                      </a:r>
                      <a:r>
                        <a:rPr kumimoji="0" lang="ru-RU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 Федеральной налоговой службы</a:t>
                      </a:r>
                      <a:r>
                        <a:rPr kumimoji="0" 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 средствами плательщиков по единому налоговому платежу</a:t>
                      </a:r>
                      <a:endParaRPr lang="ru-RU" sz="200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Счет предназначен для учета расчетов, возникающих со средствами плательщиков по единому налоговому платежу.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5290058"/>
                  </a:ext>
                </a:extLst>
              </a:tr>
            </a:tbl>
          </a:graphicData>
        </a:graphic>
      </p:graphicFrame>
      <p:sp>
        <p:nvSpPr>
          <p:cNvPr id="7" name="Номер слайда 14"/>
          <p:cNvSpPr txBox="1">
            <a:spLocks/>
          </p:cNvSpPr>
          <p:nvPr/>
        </p:nvSpPr>
        <p:spPr>
          <a:xfrm>
            <a:off x="8686800" y="51439"/>
            <a:ext cx="457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81B3B79-DEF0-4346-A5D2-0443081EFB3D}" type="slidenum">
              <a:rPr lang="ru-RU" b="1" smtClean="0">
                <a:solidFill>
                  <a:srgbClr val="C79023"/>
                </a:solidFill>
              </a:rPr>
              <a:pPr/>
              <a:t>5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6646" y="76689"/>
            <a:ext cx="8404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B79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Новые счета с 2023 года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A3B1B4-64DC-A247-A76B-AC64C19189D6}"/>
              </a:ext>
            </a:extLst>
          </p:cNvPr>
          <p:cNvSpPr txBox="1"/>
          <p:nvPr/>
        </p:nvSpPr>
        <p:spPr>
          <a:xfrm>
            <a:off x="755576" y="5193196"/>
            <a:ext cx="3492388" cy="1448780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303 14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6C25B1-FD45-384A-A0F3-07FE30F902C2}"/>
              </a:ext>
            </a:extLst>
          </p:cNvPr>
          <p:cNvSpPr txBox="1"/>
          <p:nvPr/>
        </p:nvSpPr>
        <p:spPr>
          <a:xfrm>
            <a:off x="4495310" y="5193196"/>
            <a:ext cx="3641086" cy="1448780"/>
          </a:xfrm>
          <a:prstGeom prst="leftArrow">
            <a:avLst/>
          </a:prstGeom>
          <a:solidFill>
            <a:srgbClr val="F4D7F0"/>
          </a:solidFill>
          <a:ln>
            <a:solidFill>
              <a:srgbClr val="077A3E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304 07</a:t>
            </a:r>
          </a:p>
        </p:txBody>
      </p:sp>
    </p:spTree>
    <p:extLst>
      <p:ext uri="{BB962C8B-B14F-4D97-AF65-F5344CB8AC3E}">
        <p14:creationId xmlns:p14="http://schemas.microsoft.com/office/powerpoint/2010/main" val="17718215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14"/>
          <p:cNvSpPr txBox="1">
            <a:spLocks/>
          </p:cNvSpPr>
          <p:nvPr/>
        </p:nvSpPr>
        <p:spPr>
          <a:xfrm>
            <a:off x="8686800" y="51439"/>
            <a:ext cx="457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81B3B79-DEF0-4346-A5D2-0443081EFB3D}" type="slidenum">
              <a:rPr lang="ru-RU" b="1" smtClean="0">
                <a:solidFill>
                  <a:srgbClr val="C79023"/>
                </a:solidFill>
              </a:rPr>
              <a:pPr/>
              <a:t>6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CDA5F0-283E-CB4D-AC10-B14C70A2C2B8}"/>
              </a:ext>
            </a:extLst>
          </p:cNvPr>
          <p:cNvSpPr txBox="1"/>
          <p:nvPr/>
        </p:nvSpPr>
        <p:spPr>
          <a:xfrm>
            <a:off x="539552" y="116632"/>
            <a:ext cx="78128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Методология учета</a:t>
            </a: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AAD12D8C-0C85-1041-B6D8-0C9A6482B5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12170682"/>
              </p:ext>
            </p:extLst>
          </p:nvPr>
        </p:nvGraphicFramePr>
        <p:xfrm>
          <a:off x="-467326" y="728700"/>
          <a:ext cx="8820980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id="{E49E6AF8-962C-DE49-B631-07A9FA79FBE6}"/>
              </a:ext>
            </a:extLst>
          </p:cNvPr>
          <p:cNvCxnSpPr/>
          <p:nvPr/>
        </p:nvCxnSpPr>
        <p:spPr>
          <a:xfrm>
            <a:off x="7380312" y="2960948"/>
            <a:ext cx="612068" cy="61206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E4F24E16-1786-1947-8BC1-2961C5B57E81}"/>
              </a:ext>
            </a:extLst>
          </p:cNvPr>
          <p:cNvCxnSpPr/>
          <p:nvPr/>
        </p:nvCxnSpPr>
        <p:spPr>
          <a:xfrm flipV="1">
            <a:off x="7380312" y="4545124"/>
            <a:ext cx="684076" cy="43204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030438F9-7B3B-AF41-B86A-204AF345E223}"/>
              </a:ext>
            </a:extLst>
          </p:cNvPr>
          <p:cNvSpPr txBox="1"/>
          <p:nvPr/>
        </p:nvSpPr>
        <p:spPr>
          <a:xfrm>
            <a:off x="8243186" y="3068960"/>
            <a:ext cx="582211" cy="2070230"/>
          </a:xfrm>
          <a:prstGeom prst="rect">
            <a:avLst/>
          </a:prstGeom>
          <a:noFill/>
        </p:spPr>
        <p:txBody>
          <a:bodyPr vert="wordArtVert" wrap="square" rtlCol="0" anchor="ctr" anchorCtr="1">
            <a:spAutoFit/>
          </a:bodyPr>
          <a:lstStyle/>
          <a:p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ЕНП</a:t>
            </a:r>
          </a:p>
        </p:txBody>
      </p:sp>
    </p:spTree>
    <p:extLst>
      <p:ext uri="{BB962C8B-B14F-4D97-AF65-F5344CB8AC3E}">
        <p14:creationId xmlns:p14="http://schemas.microsoft.com/office/powerpoint/2010/main" val="16066982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id="{CFBEF5BF-39F9-BB3B-7E45-7F80605729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7045496"/>
              </p:ext>
            </p:extLst>
          </p:nvPr>
        </p:nvGraphicFramePr>
        <p:xfrm>
          <a:off x="143508" y="944724"/>
          <a:ext cx="8856984" cy="360040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3240360">
                  <a:extLst>
                    <a:ext uri="{9D8B030D-6E8A-4147-A177-3AD203B41FA5}">
                      <a16:colId xmlns:a16="http://schemas.microsoft.com/office/drawing/2014/main" val="2070489989"/>
                    </a:ext>
                  </a:extLst>
                </a:gridCol>
                <a:gridCol w="2916324">
                  <a:extLst>
                    <a:ext uri="{9D8B030D-6E8A-4147-A177-3AD203B41FA5}">
                      <a16:colId xmlns:a16="http://schemas.microsoft.com/office/drawing/2014/main" val="867449174"/>
                    </a:ext>
                  </a:extLst>
                </a:gridCol>
                <a:gridCol w="2700300">
                  <a:extLst>
                    <a:ext uri="{9D8B030D-6E8A-4147-A177-3AD203B41FA5}">
                      <a16:colId xmlns:a16="http://schemas.microsoft.com/office/drawing/2014/main" val="4150658384"/>
                    </a:ext>
                  </a:extLst>
                </a:gridCol>
              </a:tblGrid>
              <a:tr h="514343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операции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Дебет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Кредит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7944488"/>
                  </a:ext>
                </a:extLst>
              </a:tr>
              <a:tr h="1899112"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Начисление учреждением налогов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КБД 0 401 10 ХХХ</a:t>
                      </a:r>
                    </a:p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КРБ  0 401 20 ХХХ</a:t>
                      </a:r>
                    </a:p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КРБ  0 106 ХХ ХХХ</a:t>
                      </a:r>
                    </a:p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КРБ  0 109 ХХ ХХХ</a:t>
                      </a:r>
                    </a:p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КРБ  0 302 11 737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КРБ (КДБ) 0 303 ХХ 731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7737191"/>
                  </a:ext>
                </a:extLst>
              </a:tr>
              <a:tr h="1186945"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Начисление учреждением страховых взносов по единому тарифу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КРБ  0 401 20 ХХХ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КРБ  0 109 ХХ ХХХ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КРБ 0 303 15 731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4098976"/>
                  </a:ext>
                </a:extLst>
              </a:tr>
            </a:tbl>
          </a:graphicData>
        </a:graphic>
      </p:graphicFrame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3B2B1E44-A316-A34A-BE83-EF0125411A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8122665"/>
              </p:ext>
            </p:extLst>
          </p:nvPr>
        </p:nvGraphicFramePr>
        <p:xfrm>
          <a:off x="143508" y="4869160"/>
          <a:ext cx="8856984" cy="1728192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3240360">
                  <a:extLst>
                    <a:ext uri="{9D8B030D-6E8A-4147-A177-3AD203B41FA5}">
                      <a16:colId xmlns:a16="http://schemas.microsoft.com/office/drawing/2014/main" val="2070489989"/>
                    </a:ext>
                  </a:extLst>
                </a:gridCol>
                <a:gridCol w="2916324">
                  <a:extLst>
                    <a:ext uri="{9D8B030D-6E8A-4147-A177-3AD203B41FA5}">
                      <a16:colId xmlns:a16="http://schemas.microsoft.com/office/drawing/2014/main" val="867449174"/>
                    </a:ext>
                  </a:extLst>
                </a:gridCol>
                <a:gridCol w="2700300">
                  <a:extLst>
                    <a:ext uri="{9D8B030D-6E8A-4147-A177-3AD203B41FA5}">
                      <a16:colId xmlns:a16="http://schemas.microsoft.com/office/drawing/2014/main" val="4150658384"/>
                    </a:ext>
                  </a:extLst>
                </a:gridCol>
              </a:tblGrid>
              <a:tr h="522477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операции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Дебет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Кредит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7944488"/>
                  </a:ext>
                </a:extLst>
              </a:tr>
              <a:tr h="1205715"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Уплата ЕНП, единого страхового тарифа в составе ЕНП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КРБ 0 303 14 831 </a:t>
                      </a:r>
                    </a:p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КДБ 0 303 14 831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КБК 0 304 05 ХХХ</a:t>
                      </a:r>
                    </a:p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КБК 0 201 11 610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271021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ED723DA0-BC0C-CA43-BEAA-515993BB7690}"/>
              </a:ext>
            </a:extLst>
          </p:cNvPr>
          <p:cNvSpPr txBox="1"/>
          <p:nvPr/>
        </p:nvSpPr>
        <p:spPr>
          <a:xfrm>
            <a:off x="647564" y="224644"/>
            <a:ext cx="75248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Начисление и уплата налогов в составе ЕНП</a:t>
            </a:r>
          </a:p>
        </p:txBody>
      </p:sp>
    </p:spTree>
    <p:extLst>
      <p:ext uri="{BB962C8B-B14F-4D97-AF65-F5344CB8AC3E}">
        <p14:creationId xmlns:p14="http://schemas.microsoft.com/office/powerpoint/2010/main" val="34207286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id="{CFBEF5BF-39F9-BB3B-7E45-7F80605729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2727412"/>
              </p:ext>
            </p:extLst>
          </p:nvPr>
        </p:nvGraphicFramePr>
        <p:xfrm>
          <a:off x="143508" y="944724"/>
          <a:ext cx="8856984" cy="213360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3240360">
                  <a:extLst>
                    <a:ext uri="{9D8B030D-6E8A-4147-A177-3AD203B41FA5}">
                      <a16:colId xmlns:a16="http://schemas.microsoft.com/office/drawing/2014/main" val="2070489989"/>
                    </a:ext>
                  </a:extLst>
                </a:gridCol>
                <a:gridCol w="2916324">
                  <a:extLst>
                    <a:ext uri="{9D8B030D-6E8A-4147-A177-3AD203B41FA5}">
                      <a16:colId xmlns:a16="http://schemas.microsoft.com/office/drawing/2014/main" val="867449174"/>
                    </a:ext>
                  </a:extLst>
                </a:gridCol>
                <a:gridCol w="2700300">
                  <a:extLst>
                    <a:ext uri="{9D8B030D-6E8A-4147-A177-3AD203B41FA5}">
                      <a16:colId xmlns:a16="http://schemas.microsoft.com/office/drawing/2014/main" val="4150658384"/>
                    </a:ext>
                  </a:extLst>
                </a:gridCol>
              </a:tblGrid>
              <a:tr h="379264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операции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Дебет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Кредит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7944488"/>
                  </a:ext>
                </a:extLst>
              </a:tr>
              <a:tr h="1662927">
                <a:tc>
                  <a:txBody>
                    <a:bodyPr/>
                    <a:lstStyle/>
                    <a:p>
                      <a:r>
                        <a:rPr lang="ru-RU" sz="1800" kern="12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Уменьшения расчетов по обязательным платежам в бюджет в сумме ЕНП, зачтенного в счет исполнения соответствующей обязанности НП (НА)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КРБ (КДБ)   0 303 ХХ 831 (кроме страховых взносов) </a:t>
                      </a:r>
                    </a:p>
                    <a:p>
                      <a:pPr algn="ctr"/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КРБ    0 303 15 831</a:t>
                      </a:r>
                      <a:b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(в части страховых взносов)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КРБ   0 303 14 731</a:t>
                      </a:r>
                    </a:p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КДБ   0 303 14 731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850146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EAA65F5-681D-EB41-963C-61DC952996FB}"/>
              </a:ext>
            </a:extLst>
          </p:cNvPr>
          <p:cNvSpPr txBox="1"/>
          <p:nvPr/>
        </p:nvSpPr>
        <p:spPr>
          <a:xfrm>
            <a:off x="647564" y="224644"/>
            <a:ext cx="75248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Начисление и уплата налогов в составе ЕНП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3ECFDB-CA08-F545-8EDA-F89E8AF95323}"/>
              </a:ext>
            </a:extLst>
          </p:cNvPr>
          <p:cNvSpPr txBox="1"/>
          <p:nvPr/>
        </p:nvSpPr>
        <p:spPr>
          <a:xfrm>
            <a:off x="359532" y="4065049"/>
            <a:ext cx="1764196" cy="164341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 10 статьи 32 НК РФ</a:t>
            </a:r>
          </a:p>
        </p:txBody>
      </p:sp>
      <p:sp>
        <p:nvSpPr>
          <p:cNvPr id="5" name="Открывающая фигурная скобка 4">
            <a:extLst>
              <a:ext uri="{FF2B5EF4-FFF2-40B4-BE49-F238E27FC236}">
                <a16:creationId xmlns:a16="http://schemas.microsoft.com/office/drawing/2014/main" id="{C0513332-EE9D-5C43-9749-3B592DE0F093}"/>
              </a:ext>
            </a:extLst>
          </p:cNvPr>
          <p:cNvSpPr/>
          <p:nvPr/>
        </p:nvSpPr>
        <p:spPr>
          <a:xfrm>
            <a:off x="2231740" y="3825044"/>
            <a:ext cx="648072" cy="2628292"/>
          </a:xfrm>
          <a:prstGeom prst="leftBrace">
            <a:avLst>
              <a:gd name="adj1" fmla="val 38262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B7B931-A6E3-8044-8F66-EE27EC6CF821}"/>
              </a:ext>
            </a:extLst>
          </p:cNvPr>
          <p:cNvSpPr txBox="1"/>
          <p:nvPr/>
        </p:nvSpPr>
        <p:spPr>
          <a:xfrm>
            <a:off x="3404694" y="3337928"/>
            <a:ext cx="4716524" cy="594238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органы обязаны представлять налогоплательщику: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357943-B096-C94E-AAEA-71AB12BAD2D4}"/>
              </a:ext>
            </a:extLst>
          </p:cNvPr>
          <p:cNvSpPr txBox="1"/>
          <p:nvPr/>
        </p:nvSpPr>
        <p:spPr>
          <a:xfrm>
            <a:off x="2699792" y="4191770"/>
            <a:ext cx="6300700" cy="78540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Справку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наличии по состоянию на дату формирования справки положительного, отрицательного или нулевого сальдо единого налогового счета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702986-2F43-4B44-9B5D-B7ED16840C89}"/>
              </a:ext>
            </a:extLst>
          </p:cNvPr>
          <p:cNvSpPr txBox="1"/>
          <p:nvPr/>
        </p:nvSpPr>
        <p:spPr>
          <a:xfrm>
            <a:off x="2715290" y="5019862"/>
            <a:ext cx="6300700" cy="78540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Справку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принадлежности сумм денежных средств, перечисленных в качестве единого налогового платежа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9ED7E5-87C5-6844-B83A-9573399E18A8}"/>
              </a:ext>
            </a:extLst>
          </p:cNvPr>
          <p:cNvSpPr txBox="1"/>
          <p:nvPr/>
        </p:nvSpPr>
        <p:spPr>
          <a:xfrm>
            <a:off x="2699792" y="5805264"/>
            <a:ext cx="6300700" cy="78540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Справку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 исполнении обязанности по уплате налогов… по состоянию на дату формирования справки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347DBC6-2949-8442-9820-034C5AAF19C2}"/>
              </a:ext>
            </a:extLst>
          </p:cNvPr>
          <p:cNvSpPr txBox="1"/>
          <p:nvPr/>
        </p:nvSpPr>
        <p:spPr>
          <a:xfrm>
            <a:off x="143508" y="5708459"/>
            <a:ext cx="2088232" cy="107622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канал ТКС, ЛК, на бумаге</a:t>
            </a:r>
          </a:p>
        </p:txBody>
      </p:sp>
    </p:spTree>
    <p:extLst>
      <p:ext uri="{BB962C8B-B14F-4D97-AF65-F5344CB8AC3E}">
        <p14:creationId xmlns:p14="http://schemas.microsoft.com/office/powerpoint/2010/main" val="10040354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53FCAC22-F79F-2E44-BC2C-F7FC38D2CB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4984302"/>
              </p:ext>
            </p:extLst>
          </p:nvPr>
        </p:nvGraphicFramePr>
        <p:xfrm>
          <a:off x="179512" y="1304764"/>
          <a:ext cx="8856984" cy="1838513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3240360">
                  <a:extLst>
                    <a:ext uri="{9D8B030D-6E8A-4147-A177-3AD203B41FA5}">
                      <a16:colId xmlns:a16="http://schemas.microsoft.com/office/drawing/2014/main" val="2070489989"/>
                    </a:ext>
                  </a:extLst>
                </a:gridCol>
                <a:gridCol w="2916324">
                  <a:extLst>
                    <a:ext uri="{9D8B030D-6E8A-4147-A177-3AD203B41FA5}">
                      <a16:colId xmlns:a16="http://schemas.microsoft.com/office/drawing/2014/main" val="867449174"/>
                    </a:ext>
                  </a:extLst>
                </a:gridCol>
                <a:gridCol w="2700300">
                  <a:extLst>
                    <a:ext uri="{9D8B030D-6E8A-4147-A177-3AD203B41FA5}">
                      <a16:colId xmlns:a16="http://schemas.microsoft.com/office/drawing/2014/main" val="4150658384"/>
                    </a:ext>
                  </a:extLst>
                </a:gridCol>
              </a:tblGrid>
              <a:tr h="379264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операции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Дебет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Кредит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7944488"/>
                  </a:ext>
                </a:extLst>
              </a:tr>
              <a:tr h="1442273"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Начисление и уплата взноса по страхованию от несчастных случаев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КРБ  0 401 20 ХХХ</a:t>
                      </a:r>
                    </a:p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КРБ  0 109 ХХ ХХХ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КРБ 0 303 06 731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9311652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5AA3DB0C-0D8B-6D46-B7E6-76DAD947B8A8}"/>
              </a:ext>
            </a:extLst>
          </p:cNvPr>
          <p:cNvSpPr txBox="1"/>
          <p:nvPr/>
        </p:nvSpPr>
        <p:spPr>
          <a:xfrm>
            <a:off x="647564" y="224644"/>
            <a:ext cx="75248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Начисление и уплата налогов </a:t>
            </a:r>
            <a:r>
              <a:rPr lang="ru-RU" sz="240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составе ЕНП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17FFEB90-BC5C-7749-9B7A-728AF1F86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0946718"/>
              </p:ext>
            </p:extLst>
          </p:nvPr>
        </p:nvGraphicFramePr>
        <p:xfrm>
          <a:off x="179512" y="4077072"/>
          <a:ext cx="8856984" cy="1728192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3240360">
                  <a:extLst>
                    <a:ext uri="{9D8B030D-6E8A-4147-A177-3AD203B41FA5}">
                      <a16:colId xmlns:a16="http://schemas.microsoft.com/office/drawing/2014/main" val="2070489989"/>
                    </a:ext>
                  </a:extLst>
                </a:gridCol>
                <a:gridCol w="2916324">
                  <a:extLst>
                    <a:ext uri="{9D8B030D-6E8A-4147-A177-3AD203B41FA5}">
                      <a16:colId xmlns:a16="http://schemas.microsoft.com/office/drawing/2014/main" val="867449174"/>
                    </a:ext>
                  </a:extLst>
                </a:gridCol>
                <a:gridCol w="2700300">
                  <a:extLst>
                    <a:ext uri="{9D8B030D-6E8A-4147-A177-3AD203B41FA5}">
                      <a16:colId xmlns:a16="http://schemas.microsoft.com/office/drawing/2014/main" val="4150658384"/>
                    </a:ext>
                  </a:extLst>
                </a:gridCol>
              </a:tblGrid>
              <a:tr h="522477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операции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Дебет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Кредит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7944488"/>
                  </a:ext>
                </a:extLst>
              </a:tr>
              <a:tr h="1205715"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Уплата взноса по страхованию от несчастных случаев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КРБ 0 303 06 831 </a:t>
                      </a:r>
                    </a:p>
                    <a:p>
                      <a:pPr algn="ctr"/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КДБ 0 303 06 831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КБК 0 304 05 ХХХ</a:t>
                      </a:r>
                    </a:p>
                    <a:p>
                      <a:pPr algn="ctr"/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КБК 0 201 11 610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2710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49083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34765</TotalTime>
  <Words>857</Words>
  <Application>Microsoft Macintosh PowerPoint</Application>
  <PresentationFormat>Экран (4:3)</PresentationFormat>
  <Paragraphs>147</Paragraphs>
  <Slides>13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DINPro-Light</vt:lpstr>
      <vt:lpstr>Times New Roman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ОБЗ</dc:creator>
  <cp:lastModifiedBy>Юлия М</cp:lastModifiedBy>
  <cp:revision>2160</cp:revision>
  <cp:lastPrinted>2018-11-14T09:10:42Z</cp:lastPrinted>
  <dcterms:created xsi:type="dcterms:W3CDTF">2014-05-13T07:16:38Z</dcterms:created>
  <dcterms:modified xsi:type="dcterms:W3CDTF">2023-06-26T19:33:54Z</dcterms:modified>
</cp:coreProperties>
</file>