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7" r:id="rId3"/>
    <p:sldId id="268" r:id="rId4"/>
    <p:sldId id="269" r:id="rId5"/>
    <p:sldId id="270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A7"/>
    <a:srgbClr val="006600"/>
    <a:srgbClr val="FF0000"/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37" autoAdjust="0"/>
  </p:normalViewPr>
  <p:slideViewPr>
    <p:cSldViewPr>
      <p:cViewPr>
        <p:scale>
          <a:sx n="74" d="100"/>
          <a:sy n="74" d="100"/>
        </p:scale>
        <p:origin x="-3130" y="-15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A1FFE-E93E-482A-97B8-C14A9CF4E60C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FE5E5-9221-44C6-BF06-90CCAC710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0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B57-5EBA-4333-9581-E719AEE22112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4B57-5EBA-4333-9581-E719AEE22112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376F-0218-4122-AC4F-32424A71E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321"/>
            <a:ext cx="9144000" cy="5142857"/>
            <a:chOff x="0" y="321"/>
            <a:chExt cx="9144000" cy="514285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"/>
              <a:ext cx="9144000" cy="5142857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>
            <a:xfrm>
              <a:off x="3779912" y="32433"/>
              <a:ext cx="5364088" cy="610490"/>
              <a:chOff x="3779912" y="32433"/>
              <a:chExt cx="5364088" cy="610490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211960" y="32433"/>
                <a:ext cx="4932040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779912" y="196647"/>
                <a:ext cx="5112568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2300" cap="all" dirty="0">
                    <a:solidFill>
                      <a:srgbClr val="0086A7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Подписание </a:t>
                </a:r>
                <a:r>
                  <a:rPr lang="ru-RU" sz="2300" cap="all" dirty="0" smtClean="0">
                    <a:solidFill>
                      <a:srgbClr val="0086A7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регистров / отчетов</a:t>
                </a:r>
                <a:endParaRPr lang="ru-RU" sz="2300" cap="all" dirty="0">
                  <a:solidFill>
                    <a:srgbClr val="0086A7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4</Words>
  <Application>Microsoft Office PowerPoint</Application>
  <PresentationFormat>Экран (16:9)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Круглова</dc:creator>
  <cp:lastModifiedBy>Круглова Наталья Борисовна</cp:lastModifiedBy>
  <cp:revision>75</cp:revision>
  <dcterms:created xsi:type="dcterms:W3CDTF">2020-03-19T13:38:05Z</dcterms:created>
  <dcterms:modified xsi:type="dcterms:W3CDTF">2023-06-19T07:42:52Z</dcterms:modified>
</cp:coreProperties>
</file>