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5" r:id="rId2"/>
    <p:sldId id="978" r:id="rId3"/>
    <p:sldId id="982" r:id="rId4"/>
    <p:sldId id="973" r:id="rId5"/>
    <p:sldId id="988" r:id="rId6"/>
    <p:sldId id="980" r:id="rId7"/>
    <p:sldId id="987" r:id="rId8"/>
    <p:sldId id="984" r:id="rId9"/>
    <p:sldId id="990" r:id="rId10"/>
    <p:sldId id="983" r:id="rId11"/>
    <p:sldId id="989" r:id="rId12"/>
    <p:sldId id="986" r:id="rId13"/>
    <p:sldId id="991" r:id="rId14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978"/>
            <p14:sldId id="982"/>
            <p14:sldId id="973"/>
            <p14:sldId id="988"/>
            <p14:sldId id="980"/>
            <p14:sldId id="987"/>
            <p14:sldId id="984"/>
            <p14:sldId id="990"/>
            <p14:sldId id="983"/>
            <p14:sldId id="989"/>
            <p14:sldId id="986"/>
            <p14:sldId id="9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149" userDrawn="1">
          <p15:clr>
            <a:srgbClr val="A4A3A4"/>
          </p15:clr>
        </p15:guide>
        <p15:guide id="4" pos="2145" userDrawn="1">
          <p15:clr>
            <a:srgbClr val="A4A3A4"/>
          </p15:clr>
        </p15:guide>
        <p15:guide id="5" orient="horz" pos="311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  <p:cmAuthor id="2" name="Юлия М" initials="ЮМ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77A3E"/>
    <a:srgbClr val="C79023"/>
    <a:srgbClr val="66FFFF"/>
    <a:srgbClr val="FFFD78"/>
    <a:srgbClr val="FF99CC"/>
    <a:srgbClr val="DEAA46"/>
    <a:srgbClr val="FF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5349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600" y="37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32"/>
        <p:guide pos="2164"/>
        <p:guide orient="horz" pos="3149"/>
        <p:guide pos="2145"/>
        <p:guide orient="horz" pos="311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57043-1F9C-42FD-856D-B7ACB06B9080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8F32396-1C0D-440E-A21F-B3268372EA48}">
      <dgm:prSet phldrT="[Текст]" custT="1"/>
      <dgm:spPr>
        <a:solidFill>
          <a:srgbClr val="004821"/>
        </a:solidFill>
        <a:ln>
          <a:solidFill>
            <a:srgbClr val="004821"/>
          </a:solidFill>
        </a:ln>
      </dgm:spPr>
      <dgm:t>
        <a:bodyPr/>
        <a:lstStyle/>
        <a:p>
          <a:pPr eaLnBrk="1" latinLnBrk="0"/>
          <a:r>
            <a:rPr lang="ru-RU" sz="1200" dirty="0" smtClean="0"/>
            <a:t>Формирование </a:t>
          </a:r>
          <a:r>
            <a:rPr lang="ru-RU" sz="1200" dirty="0" smtClean="0"/>
            <a:t>основных понятий и институтов</a:t>
          </a:r>
        </a:p>
        <a:p>
          <a:endParaRPr lang="ru-RU" sz="900" dirty="0"/>
        </a:p>
      </dgm:t>
    </dgm:pt>
    <dgm:pt modelId="{BB3D4432-A7A3-4B65-A7C2-42839B7D373F}" type="parTrans" cxnId="{E77C80D8-B815-427F-8FD7-D41E1EC2D0F1}">
      <dgm:prSet/>
      <dgm:spPr/>
      <dgm:t>
        <a:bodyPr/>
        <a:lstStyle/>
        <a:p>
          <a:endParaRPr lang="ru-RU"/>
        </a:p>
      </dgm:t>
    </dgm:pt>
    <dgm:pt modelId="{CA8B8E1C-010C-4F2E-B0E3-D36271F1917D}" type="sibTrans" cxnId="{E77C80D8-B815-427F-8FD7-D41E1EC2D0F1}">
      <dgm:prSet/>
      <dgm:spPr/>
      <dgm:t>
        <a:bodyPr/>
        <a:lstStyle/>
        <a:p>
          <a:endParaRPr lang="ru-RU"/>
        </a:p>
      </dgm:t>
    </dgm:pt>
    <dgm:pt modelId="{5AEA2A66-B297-415C-AA48-64A4D7D0DB7C}">
      <dgm:prSet phldrT="[Текст]" custT="1"/>
      <dgm:spPr>
        <a:ln>
          <a:solidFill>
            <a:srgbClr val="00482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безбумажного взаимодействия;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33235-3D42-450B-83C1-64D9E3EC115A}" type="parTrans" cxnId="{147A3F2B-C5E0-4B01-B4DF-DB3849CA2F6F}">
      <dgm:prSet/>
      <dgm:spPr/>
      <dgm:t>
        <a:bodyPr/>
        <a:lstStyle/>
        <a:p>
          <a:endParaRPr lang="ru-RU"/>
        </a:p>
      </dgm:t>
    </dgm:pt>
    <dgm:pt modelId="{59D3EA2F-5A8C-4020-812D-DF96CF3781A0}" type="sibTrans" cxnId="{147A3F2B-C5E0-4B01-B4DF-DB3849CA2F6F}">
      <dgm:prSet/>
      <dgm:spPr/>
      <dgm:t>
        <a:bodyPr/>
        <a:lstStyle/>
        <a:p>
          <a:endParaRPr lang="ru-RU"/>
        </a:p>
      </dgm:t>
    </dgm:pt>
    <dgm:pt modelId="{C99BFBEB-F5F9-4F91-8F68-0B8DAC254723}">
      <dgm:prSet phldrT="[Текст]" custT="1"/>
      <dgm:spPr>
        <a:ln>
          <a:solidFill>
            <a:srgbClr val="00482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архива;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385F5-8781-4925-9E03-BBC785F938DA}" type="parTrans" cxnId="{C8DF33EA-2388-4CF2-B6CE-8554D419D973}">
      <dgm:prSet/>
      <dgm:spPr/>
      <dgm:t>
        <a:bodyPr/>
        <a:lstStyle/>
        <a:p>
          <a:endParaRPr lang="ru-RU"/>
        </a:p>
      </dgm:t>
    </dgm:pt>
    <dgm:pt modelId="{E10916DE-DBEC-4F59-8180-43F878D8EFC8}" type="sibTrans" cxnId="{C8DF33EA-2388-4CF2-B6CE-8554D419D973}">
      <dgm:prSet/>
      <dgm:spPr/>
      <dgm:t>
        <a:bodyPr/>
        <a:lstStyle/>
        <a:p>
          <a:endParaRPr lang="ru-RU"/>
        </a:p>
      </dgm:t>
    </dgm:pt>
    <dgm:pt modelId="{30CC7173-8073-46DB-AF06-A773D62B9B01}">
      <dgm:prSet phldrT="[Текст]" custT="1"/>
      <dgm:spPr>
        <a:ln>
          <a:solidFill>
            <a:srgbClr val="00482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E84DC-0BEC-4331-800B-17B9B7457D45}" type="parTrans" cxnId="{2729424A-AEB4-48A8-9A6D-3C5AA7E72D2C}">
      <dgm:prSet/>
      <dgm:spPr/>
      <dgm:t>
        <a:bodyPr/>
        <a:lstStyle/>
        <a:p>
          <a:endParaRPr lang="ru-RU"/>
        </a:p>
      </dgm:t>
    </dgm:pt>
    <dgm:pt modelId="{876B7B3F-5552-4554-990B-6335E7693D8D}" type="sibTrans" cxnId="{2729424A-AEB4-48A8-9A6D-3C5AA7E72D2C}">
      <dgm:prSet/>
      <dgm:spPr/>
      <dgm:t>
        <a:bodyPr/>
        <a:lstStyle/>
        <a:p>
          <a:endParaRPr lang="ru-RU"/>
        </a:p>
      </dgm:t>
    </dgm:pt>
    <dgm:pt modelId="{29D58185-9919-457B-A7EF-EB89808E6569}">
      <dgm:prSet phldrT="[Текст]" custT="1"/>
      <dgm:spPr>
        <a:ln>
          <a:solidFill>
            <a:srgbClr val="00482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дубликата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8EBAB-7027-493E-A698-336278059464}" type="parTrans" cxnId="{E91900AE-19C1-4AFC-AEB1-4550CC398FFD}">
      <dgm:prSet/>
      <dgm:spPr/>
      <dgm:t>
        <a:bodyPr/>
        <a:lstStyle/>
        <a:p>
          <a:endParaRPr lang="ru-RU"/>
        </a:p>
      </dgm:t>
    </dgm:pt>
    <dgm:pt modelId="{D0C38DCF-1E40-4FB2-9BE0-5E3F40A41DB3}" type="sibTrans" cxnId="{E91900AE-19C1-4AFC-AEB1-4550CC398FFD}">
      <dgm:prSet/>
      <dgm:spPr/>
      <dgm:t>
        <a:bodyPr/>
        <a:lstStyle/>
        <a:p>
          <a:endParaRPr lang="ru-RU"/>
        </a:p>
      </dgm:t>
    </dgm:pt>
    <dgm:pt modelId="{C473EE34-4524-495A-9BEF-E7A1CC4D8EDA}">
      <dgm:prSet custT="1"/>
      <dgm:spPr>
        <a:solidFill>
          <a:srgbClr val="004821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1200" dirty="0" smtClean="0"/>
            <a:t>Особенности </a:t>
          </a:r>
          <a:r>
            <a:rPr lang="ru-RU" sz="1200" dirty="0" smtClean="0"/>
            <a:t>оформления трудовых отношений </a:t>
          </a:r>
          <a:endParaRPr lang="ru-RU" sz="1200" dirty="0"/>
        </a:p>
      </dgm:t>
    </dgm:pt>
    <dgm:pt modelId="{1163370D-8EEE-47B0-9B22-028C82003FB9}" type="parTrans" cxnId="{6D274314-0E1B-4E5C-B0BD-8B334D5DD9BD}">
      <dgm:prSet/>
      <dgm:spPr/>
      <dgm:t>
        <a:bodyPr/>
        <a:lstStyle/>
        <a:p>
          <a:endParaRPr lang="ru-RU"/>
        </a:p>
      </dgm:t>
    </dgm:pt>
    <dgm:pt modelId="{5808CE6C-5F3B-4E90-AEE7-2D16665722DB}" type="sibTrans" cxnId="{6D274314-0E1B-4E5C-B0BD-8B334D5DD9BD}">
      <dgm:prSet/>
      <dgm:spPr/>
      <dgm:t>
        <a:bodyPr/>
        <a:lstStyle/>
        <a:p>
          <a:endParaRPr lang="ru-RU"/>
        </a:p>
      </dgm:t>
    </dgm:pt>
    <dgm:pt modelId="{A7EB0CDF-42B8-4FB9-AB86-7825D0014D0E}">
      <dgm:prSet custT="1"/>
      <dgm:spPr>
        <a:solidFill>
          <a:srgbClr val="004821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1200" dirty="0" smtClean="0"/>
            <a:t>Нормативное </a:t>
          </a:r>
          <a:r>
            <a:rPr lang="ru-RU" sz="1200" dirty="0" smtClean="0"/>
            <a:t>регулирование цифровой среды</a:t>
          </a:r>
          <a:endParaRPr lang="ru-RU" sz="1200" dirty="0"/>
        </a:p>
      </dgm:t>
    </dgm:pt>
    <dgm:pt modelId="{43AF7935-54E7-4E67-B365-1D60016379CC}" type="parTrans" cxnId="{A3B4893A-8A24-40E7-A678-9C513AC310AA}">
      <dgm:prSet/>
      <dgm:spPr/>
      <dgm:t>
        <a:bodyPr/>
        <a:lstStyle/>
        <a:p>
          <a:endParaRPr lang="ru-RU"/>
        </a:p>
      </dgm:t>
    </dgm:pt>
    <dgm:pt modelId="{4C900A4A-720B-448E-900D-1DFBC2B59D16}" type="sibTrans" cxnId="{A3B4893A-8A24-40E7-A678-9C513AC310AA}">
      <dgm:prSet/>
      <dgm:spPr/>
      <dgm:t>
        <a:bodyPr/>
        <a:lstStyle/>
        <a:p>
          <a:endParaRPr lang="ru-RU"/>
        </a:p>
      </dgm:t>
    </dgm:pt>
    <dgm:pt modelId="{5E56A244-B51C-4CCF-ABB3-882B00C5F170}">
      <dgm:prSet custT="1"/>
      <dgm:spPr>
        <a:ln>
          <a:solidFill>
            <a:srgbClr val="004821"/>
          </a:solidFill>
        </a:ln>
      </dgm:spPr>
      <dgm:t>
        <a:bodyPr/>
        <a:lstStyle/>
        <a:p>
          <a:pPr eaLnBrk="1" latinLnBrk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правового регулирования электронного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документооборота;</a:t>
          </a:r>
          <a:endParaRPr lang="ru-RU" sz="1600" dirty="0"/>
        </a:p>
      </dgm:t>
    </dgm:pt>
    <dgm:pt modelId="{DFE2957E-49C9-47EF-B853-C5F3377C0174}" type="parTrans" cxnId="{5A8F6C61-88C5-4DAE-B0BF-F3FEB6A48367}">
      <dgm:prSet/>
      <dgm:spPr/>
      <dgm:t>
        <a:bodyPr/>
        <a:lstStyle/>
        <a:p>
          <a:endParaRPr lang="ru-RU"/>
        </a:p>
      </dgm:t>
    </dgm:pt>
    <dgm:pt modelId="{C4E6F38D-3D20-4191-87C2-2AFB32400846}" type="sibTrans" cxnId="{5A8F6C61-88C5-4DAE-B0BF-F3FEB6A48367}">
      <dgm:prSet/>
      <dgm:spPr/>
      <dgm:t>
        <a:bodyPr/>
        <a:lstStyle/>
        <a:p>
          <a:endParaRPr lang="ru-RU"/>
        </a:p>
      </dgm:t>
    </dgm:pt>
    <dgm:pt modelId="{84E22623-F623-496D-B612-2C033B48F539}">
      <dgm:prSet custT="1"/>
      <dgm:spPr>
        <a:ln>
          <a:solidFill>
            <a:srgbClr val="004821"/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безбумажное взаимодействие работников 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работодателей и др.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F48B6-B609-42BC-8CE6-98683499469A}" type="parTrans" cxnId="{4B5C04D8-86EE-4D37-9221-C877BF0165CA}">
      <dgm:prSet/>
      <dgm:spPr/>
      <dgm:t>
        <a:bodyPr/>
        <a:lstStyle/>
        <a:p>
          <a:endParaRPr lang="ru-RU"/>
        </a:p>
      </dgm:t>
    </dgm:pt>
    <dgm:pt modelId="{BC89BC3D-3281-43B7-BE5F-7C55133773BE}" type="sibTrans" cxnId="{4B5C04D8-86EE-4D37-9221-C877BF0165CA}">
      <dgm:prSet/>
      <dgm:spPr/>
      <dgm:t>
        <a:bodyPr/>
        <a:lstStyle/>
        <a:p>
          <a:endParaRPr lang="ru-RU"/>
        </a:p>
      </dgm:t>
    </dgm:pt>
    <dgm:pt modelId="{CEAC0D5F-9848-49F2-809C-47A763FC3695}">
      <dgm:prSet custT="1"/>
      <dgm:spPr>
        <a:ln>
          <a:solidFill>
            <a:srgbClr val="004821"/>
          </a:solidFill>
        </a:ln>
      </dgm:spPr>
      <dgm:t>
        <a:bodyPr/>
        <a:lstStyle/>
        <a:p>
          <a:pPr eaLnBrk="1" latinLnBrk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использования электронных документов на протяжении всего срока их хранения (в том числе при переходе на новые форматы);</a:t>
          </a:r>
          <a:endParaRPr lang="ru-RU" sz="1600" dirty="0"/>
        </a:p>
      </dgm:t>
    </dgm:pt>
    <dgm:pt modelId="{5FD5C826-8B38-4A62-8D67-84A3E6686B87}" type="parTrans" cxnId="{48A07748-4631-4ED5-AB15-0A1DD1BBA080}">
      <dgm:prSet/>
      <dgm:spPr/>
      <dgm:t>
        <a:bodyPr/>
        <a:lstStyle/>
        <a:p>
          <a:endParaRPr lang="ru-RU"/>
        </a:p>
      </dgm:t>
    </dgm:pt>
    <dgm:pt modelId="{F5C00DC7-14DA-4C8B-B841-1B5C640F2F15}" type="sibTrans" cxnId="{48A07748-4631-4ED5-AB15-0A1DD1BBA080}">
      <dgm:prSet/>
      <dgm:spPr/>
      <dgm:t>
        <a:bodyPr/>
        <a:lstStyle/>
        <a:p>
          <a:endParaRPr lang="ru-RU"/>
        </a:p>
      </dgm:t>
    </dgm:pt>
    <dgm:pt modelId="{822E6EDB-54AA-4FC0-8ED9-CBDECF92D7A6}" type="pres">
      <dgm:prSet presAssocID="{E3D57043-1F9C-42FD-856D-B7ACB06B9080}" presName="linearFlow" presStyleCnt="0">
        <dgm:presLayoutVars>
          <dgm:dir/>
          <dgm:animLvl val="lvl"/>
          <dgm:resizeHandles val="exact"/>
        </dgm:presLayoutVars>
      </dgm:prSet>
      <dgm:spPr/>
    </dgm:pt>
    <dgm:pt modelId="{57BADC32-2006-4535-899B-8CE3C6201831}" type="pres">
      <dgm:prSet presAssocID="{A7EB0CDF-42B8-4FB9-AB86-7825D0014D0E}" presName="composite" presStyleCnt="0"/>
      <dgm:spPr/>
    </dgm:pt>
    <dgm:pt modelId="{CAA8A184-7D46-45D8-8986-2C0BB091CA8F}" type="pres">
      <dgm:prSet presAssocID="{A7EB0CDF-42B8-4FB9-AB86-7825D0014D0E}" presName="parentText" presStyleLbl="alignNode1" presStyleIdx="0" presStyleCnt="3" custScaleX="145753" custScaleY="186449" custLinFactNeighborX="-15265" custLinFactNeighborY="-3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80870-2E50-431C-9425-02A39812CB60}" type="pres">
      <dgm:prSet presAssocID="{A7EB0CDF-42B8-4FB9-AB86-7825D0014D0E}" presName="descendantText" presStyleLbl="alignAcc1" presStyleIdx="0" presStyleCnt="3" custScaleY="186790" custLinFactNeighborX="1682" custLinFactNeighborY="-19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A2199-3B9D-4E8A-A4B2-89520FE3710E}" type="pres">
      <dgm:prSet presAssocID="{4C900A4A-720B-448E-900D-1DFBC2B59D16}" presName="sp" presStyleCnt="0"/>
      <dgm:spPr/>
    </dgm:pt>
    <dgm:pt modelId="{9AED2898-CFB0-4CD5-AE08-8A778E40E81E}" type="pres">
      <dgm:prSet presAssocID="{F8F32396-1C0D-440E-A21F-B3268372EA48}" presName="composite" presStyleCnt="0"/>
      <dgm:spPr/>
    </dgm:pt>
    <dgm:pt modelId="{975DC1CE-5BE3-46EE-9B42-DE9B954FDA75}" type="pres">
      <dgm:prSet presAssocID="{F8F32396-1C0D-440E-A21F-B3268372EA48}" presName="parentText" presStyleLbl="alignNode1" presStyleIdx="1" presStyleCnt="3" custScaleX="150570" custScaleY="152911" custLinFactNeighborX="-15294" custLinFactNeighborY="-129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7B941-4CF2-4548-ADDD-FFDD9F95D824}" type="pres">
      <dgm:prSet presAssocID="{F8F32396-1C0D-440E-A21F-B3268372EA48}" presName="descendantText" presStyleLbl="alignAcc1" presStyleIdx="1" presStyleCnt="3" custAng="0" custScaleY="165408" custLinFactNeighborX="2426" custLinFactNeighborY="-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98D88-5207-498F-879D-475955C81882}" type="pres">
      <dgm:prSet presAssocID="{CA8B8E1C-010C-4F2E-B0E3-D36271F1917D}" presName="sp" presStyleCnt="0"/>
      <dgm:spPr/>
    </dgm:pt>
    <dgm:pt modelId="{1F75E283-DCB4-4385-AE1B-5D122DDB721E}" type="pres">
      <dgm:prSet presAssocID="{C473EE34-4524-495A-9BEF-E7A1CC4D8EDA}" presName="composite" presStyleCnt="0"/>
      <dgm:spPr/>
    </dgm:pt>
    <dgm:pt modelId="{E24B166F-D736-418B-822E-E11391D0ACA0}" type="pres">
      <dgm:prSet presAssocID="{C473EE34-4524-495A-9BEF-E7A1CC4D8EDA}" presName="parentText" presStyleLbl="alignNode1" presStyleIdx="2" presStyleCnt="3" custScaleX="141896" custLinFactNeighborX="-15310" custLinFactNeighborY="-10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9CD73-9B2B-49A8-95DA-BF1AF943D1A3}" type="pres">
      <dgm:prSet presAssocID="{C473EE34-4524-495A-9BEF-E7A1CC4D8EDA}" presName="descendantText" presStyleLbl="alignAcc1" presStyleIdx="2" presStyleCnt="3" custScaleX="100073" custLinFactNeighborX="2700" custLinFactNeighborY="-17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AA185-7E86-476C-B162-8EF2DED59542}" type="presOf" srcId="{E3D57043-1F9C-42FD-856D-B7ACB06B9080}" destId="{822E6EDB-54AA-4FC0-8ED9-CBDECF92D7A6}" srcOrd="0" destOrd="0" presId="urn:microsoft.com/office/officeart/2005/8/layout/chevron2"/>
    <dgm:cxn modelId="{48A07748-4631-4ED5-AB15-0A1DD1BBA080}" srcId="{A7EB0CDF-42B8-4FB9-AB86-7825D0014D0E}" destId="{CEAC0D5F-9848-49F2-809C-47A763FC3695}" srcOrd="1" destOrd="0" parTransId="{5FD5C826-8B38-4A62-8D67-84A3E6686B87}" sibTransId="{F5C00DC7-14DA-4C8B-B841-1B5C640F2F15}"/>
    <dgm:cxn modelId="{147A3F2B-C5E0-4B01-B4DF-DB3849CA2F6F}" srcId="{F8F32396-1C0D-440E-A21F-B3268372EA48}" destId="{5AEA2A66-B297-415C-AA48-64A4D7D0DB7C}" srcOrd="0" destOrd="0" parTransId="{D2133235-3D42-450B-83C1-64D9E3EC115A}" sibTransId="{59D3EA2F-5A8C-4020-812D-DF96CF3781A0}"/>
    <dgm:cxn modelId="{6D274314-0E1B-4E5C-B0BD-8B334D5DD9BD}" srcId="{E3D57043-1F9C-42FD-856D-B7ACB06B9080}" destId="{C473EE34-4524-495A-9BEF-E7A1CC4D8EDA}" srcOrd="2" destOrd="0" parTransId="{1163370D-8EEE-47B0-9B22-028C82003FB9}" sibTransId="{5808CE6C-5F3B-4E90-AEE7-2D16665722DB}"/>
    <dgm:cxn modelId="{5A8F6C61-88C5-4DAE-B0BF-F3FEB6A48367}" srcId="{A7EB0CDF-42B8-4FB9-AB86-7825D0014D0E}" destId="{5E56A244-B51C-4CCF-ABB3-882B00C5F170}" srcOrd="0" destOrd="0" parTransId="{DFE2957E-49C9-47EF-B853-C5F3377C0174}" sibTransId="{C4E6F38D-3D20-4191-87C2-2AFB32400846}"/>
    <dgm:cxn modelId="{92B9EED7-2EC6-4717-8EA2-9BBBD091C697}" type="presOf" srcId="{5AEA2A66-B297-415C-AA48-64A4D7D0DB7C}" destId="{4037B941-4CF2-4548-ADDD-FFDD9F95D824}" srcOrd="0" destOrd="0" presId="urn:microsoft.com/office/officeart/2005/8/layout/chevron2"/>
    <dgm:cxn modelId="{540691D2-67CD-407E-B214-9C026C13EB03}" type="presOf" srcId="{CEAC0D5F-9848-49F2-809C-47A763FC3695}" destId="{24F80870-2E50-431C-9425-02A39812CB60}" srcOrd="0" destOrd="1" presId="urn:microsoft.com/office/officeart/2005/8/layout/chevron2"/>
    <dgm:cxn modelId="{4B5C04D8-86EE-4D37-9221-C877BF0165CA}" srcId="{C473EE34-4524-495A-9BEF-E7A1CC4D8EDA}" destId="{84E22623-F623-496D-B612-2C033B48F539}" srcOrd="0" destOrd="0" parTransId="{73EF48B6-B609-42BC-8CE6-98683499469A}" sibTransId="{BC89BC3D-3281-43B7-BE5F-7C55133773BE}"/>
    <dgm:cxn modelId="{0C286443-7621-461B-826C-D35DA24CD1A2}" type="presOf" srcId="{29D58185-9919-457B-A7EF-EB89808E6569}" destId="{4037B941-4CF2-4548-ADDD-FFDD9F95D824}" srcOrd="0" destOrd="2" presId="urn:microsoft.com/office/officeart/2005/8/layout/chevron2"/>
    <dgm:cxn modelId="{081203D7-EBDF-4AFE-B22A-2BEBCE888AAC}" type="presOf" srcId="{C473EE34-4524-495A-9BEF-E7A1CC4D8EDA}" destId="{E24B166F-D736-418B-822E-E11391D0ACA0}" srcOrd="0" destOrd="0" presId="urn:microsoft.com/office/officeart/2005/8/layout/chevron2"/>
    <dgm:cxn modelId="{A3B4893A-8A24-40E7-A678-9C513AC310AA}" srcId="{E3D57043-1F9C-42FD-856D-B7ACB06B9080}" destId="{A7EB0CDF-42B8-4FB9-AB86-7825D0014D0E}" srcOrd="0" destOrd="0" parTransId="{43AF7935-54E7-4E67-B365-1D60016379CC}" sibTransId="{4C900A4A-720B-448E-900D-1DFBC2B59D16}"/>
    <dgm:cxn modelId="{E91900AE-19C1-4AFC-AEB1-4550CC398FFD}" srcId="{F8F32396-1C0D-440E-A21F-B3268372EA48}" destId="{29D58185-9919-457B-A7EF-EB89808E6569}" srcOrd="2" destOrd="0" parTransId="{C158EBAB-7027-493E-A698-336278059464}" sibTransId="{D0C38DCF-1E40-4FB2-9BE0-5E3F40A41DB3}"/>
    <dgm:cxn modelId="{24066D29-A59C-4905-A7CB-147E716061AE}" type="presOf" srcId="{A7EB0CDF-42B8-4FB9-AB86-7825D0014D0E}" destId="{CAA8A184-7D46-45D8-8986-2C0BB091CA8F}" srcOrd="0" destOrd="0" presId="urn:microsoft.com/office/officeart/2005/8/layout/chevron2"/>
    <dgm:cxn modelId="{2729424A-AEB4-48A8-9A6D-3C5AA7E72D2C}" srcId="{F8F32396-1C0D-440E-A21F-B3268372EA48}" destId="{30CC7173-8073-46DB-AF06-A773D62B9B01}" srcOrd="1" destOrd="0" parTransId="{2C3E84DC-0BEC-4331-800B-17B9B7457D45}" sibTransId="{876B7B3F-5552-4554-990B-6335E7693D8D}"/>
    <dgm:cxn modelId="{E77C80D8-B815-427F-8FD7-D41E1EC2D0F1}" srcId="{E3D57043-1F9C-42FD-856D-B7ACB06B9080}" destId="{F8F32396-1C0D-440E-A21F-B3268372EA48}" srcOrd="1" destOrd="0" parTransId="{BB3D4432-A7A3-4B65-A7C2-42839B7D373F}" sibTransId="{CA8B8E1C-010C-4F2E-B0E3-D36271F1917D}"/>
    <dgm:cxn modelId="{C8DF33EA-2388-4CF2-B6CE-8554D419D973}" srcId="{F8F32396-1C0D-440E-A21F-B3268372EA48}" destId="{C99BFBEB-F5F9-4F91-8F68-0B8DAC254723}" srcOrd="3" destOrd="0" parTransId="{2BF385F5-8781-4925-9E03-BBC785F938DA}" sibTransId="{E10916DE-DBEC-4F59-8180-43F878D8EFC8}"/>
    <dgm:cxn modelId="{F40A16E0-1B80-4148-83BD-E335045F7C0B}" type="presOf" srcId="{5E56A244-B51C-4CCF-ABB3-882B00C5F170}" destId="{24F80870-2E50-431C-9425-02A39812CB60}" srcOrd="0" destOrd="0" presId="urn:microsoft.com/office/officeart/2005/8/layout/chevron2"/>
    <dgm:cxn modelId="{EB489DF3-7C81-44DA-8E0C-5AAED0000FBA}" type="presOf" srcId="{84E22623-F623-496D-B612-2C033B48F539}" destId="{3A39CD73-9B2B-49A8-95DA-BF1AF943D1A3}" srcOrd="0" destOrd="0" presId="urn:microsoft.com/office/officeart/2005/8/layout/chevron2"/>
    <dgm:cxn modelId="{B556A7E6-A19B-47E5-B053-0B86567565FA}" type="presOf" srcId="{F8F32396-1C0D-440E-A21F-B3268372EA48}" destId="{975DC1CE-5BE3-46EE-9B42-DE9B954FDA75}" srcOrd="0" destOrd="0" presId="urn:microsoft.com/office/officeart/2005/8/layout/chevron2"/>
    <dgm:cxn modelId="{F036888B-CB0A-4D7B-8EE6-CFD73A337B9A}" type="presOf" srcId="{C99BFBEB-F5F9-4F91-8F68-0B8DAC254723}" destId="{4037B941-4CF2-4548-ADDD-FFDD9F95D824}" srcOrd="0" destOrd="3" presId="urn:microsoft.com/office/officeart/2005/8/layout/chevron2"/>
    <dgm:cxn modelId="{746E358E-554E-414A-BB73-1E73039BE9ED}" type="presOf" srcId="{30CC7173-8073-46DB-AF06-A773D62B9B01}" destId="{4037B941-4CF2-4548-ADDD-FFDD9F95D824}" srcOrd="0" destOrd="1" presId="urn:microsoft.com/office/officeart/2005/8/layout/chevron2"/>
    <dgm:cxn modelId="{0BB05B07-37A2-45B2-8411-8D697B3B5C5F}" type="presParOf" srcId="{822E6EDB-54AA-4FC0-8ED9-CBDECF92D7A6}" destId="{57BADC32-2006-4535-899B-8CE3C6201831}" srcOrd="0" destOrd="0" presId="urn:microsoft.com/office/officeart/2005/8/layout/chevron2"/>
    <dgm:cxn modelId="{2C647E87-02E9-4B4E-BB80-32535E5D57D2}" type="presParOf" srcId="{57BADC32-2006-4535-899B-8CE3C6201831}" destId="{CAA8A184-7D46-45D8-8986-2C0BB091CA8F}" srcOrd="0" destOrd="0" presId="urn:microsoft.com/office/officeart/2005/8/layout/chevron2"/>
    <dgm:cxn modelId="{9FCCF3C6-0402-4C11-82EE-DC87FA1D18CA}" type="presParOf" srcId="{57BADC32-2006-4535-899B-8CE3C6201831}" destId="{24F80870-2E50-431C-9425-02A39812CB60}" srcOrd="1" destOrd="0" presId="urn:microsoft.com/office/officeart/2005/8/layout/chevron2"/>
    <dgm:cxn modelId="{855BBD60-3542-46F7-B986-7979B8AF85B4}" type="presParOf" srcId="{822E6EDB-54AA-4FC0-8ED9-CBDECF92D7A6}" destId="{89EA2199-3B9D-4E8A-A4B2-89520FE3710E}" srcOrd="1" destOrd="0" presId="urn:microsoft.com/office/officeart/2005/8/layout/chevron2"/>
    <dgm:cxn modelId="{EEF4FD76-9E19-4607-AB31-018A31050B6C}" type="presParOf" srcId="{822E6EDB-54AA-4FC0-8ED9-CBDECF92D7A6}" destId="{9AED2898-CFB0-4CD5-AE08-8A778E40E81E}" srcOrd="2" destOrd="0" presId="urn:microsoft.com/office/officeart/2005/8/layout/chevron2"/>
    <dgm:cxn modelId="{2DB75638-5858-496E-9100-0D6C80CA3BCE}" type="presParOf" srcId="{9AED2898-CFB0-4CD5-AE08-8A778E40E81E}" destId="{975DC1CE-5BE3-46EE-9B42-DE9B954FDA75}" srcOrd="0" destOrd="0" presId="urn:microsoft.com/office/officeart/2005/8/layout/chevron2"/>
    <dgm:cxn modelId="{50CD3C62-69DA-48E6-B07E-D226205A72DD}" type="presParOf" srcId="{9AED2898-CFB0-4CD5-AE08-8A778E40E81E}" destId="{4037B941-4CF2-4548-ADDD-FFDD9F95D824}" srcOrd="1" destOrd="0" presId="urn:microsoft.com/office/officeart/2005/8/layout/chevron2"/>
    <dgm:cxn modelId="{6D165DA7-57CC-4AF2-89AF-D9C69159C2E2}" type="presParOf" srcId="{822E6EDB-54AA-4FC0-8ED9-CBDECF92D7A6}" destId="{EFD98D88-5207-498F-879D-475955C81882}" srcOrd="3" destOrd="0" presId="urn:microsoft.com/office/officeart/2005/8/layout/chevron2"/>
    <dgm:cxn modelId="{5F6A38A8-E917-427E-BFA9-68909E43D7ED}" type="presParOf" srcId="{822E6EDB-54AA-4FC0-8ED9-CBDECF92D7A6}" destId="{1F75E283-DCB4-4385-AE1B-5D122DDB721E}" srcOrd="4" destOrd="0" presId="urn:microsoft.com/office/officeart/2005/8/layout/chevron2"/>
    <dgm:cxn modelId="{78168074-326A-42C7-B71D-2F5F55BAAB09}" type="presParOf" srcId="{1F75E283-DCB4-4385-AE1B-5D122DDB721E}" destId="{E24B166F-D736-418B-822E-E11391D0ACA0}" srcOrd="0" destOrd="0" presId="urn:microsoft.com/office/officeart/2005/8/layout/chevron2"/>
    <dgm:cxn modelId="{9098820C-9388-49BF-95F1-FCCA11C04BD6}" type="presParOf" srcId="{1F75E283-DCB4-4385-AE1B-5D122DDB721E}" destId="{3A39CD73-9B2B-49A8-95DA-BF1AF943D1A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09596-88D3-42CE-9F26-2702AA0EBEC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968ED-E978-4A25-BFE1-03518D146767}">
      <dgm:prSet phldrT="[Текст]"/>
      <dgm:spPr>
        <a:solidFill>
          <a:srgbClr val="004821"/>
        </a:solidFill>
      </dgm:spPr>
      <dgm:t>
        <a:bodyPr/>
        <a:lstStyle/>
        <a:p>
          <a:r>
            <a:rPr lang="ru-RU" dirty="0" smtClean="0"/>
            <a:t>регламентирует</a:t>
          </a:r>
          <a:endParaRPr lang="ru-RU" dirty="0"/>
        </a:p>
      </dgm:t>
    </dgm:pt>
    <dgm:pt modelId="{2036AE93-C6FA-40FA-BC03-4A7AB8FBA7BC}" type="parTrans" cxnId="{A2296E97-4753-49F6-9375-CE42F95848DF}">
      <dgm:prSet/>
      <dgm:spPr/>
      <dgm:t>
        <a:bodyPr/>
        <a:lstStyle/>
        <a:p>
          <a:endParaRPr lang="ru-RU"/>
        </a:p>
      </dgm:t>
    </dgm:pt>
    <dgm:pt modelId="{63AAB757-B378-41D8-B560-DA33CF7ADD96}" type="sibTrans" cxnId="{A2296E97-4753-49F6-9375-CE42F95848DF}">
      <dgm:prSet/>
      <dgm:spPr/>
      <dgm:t>
        <a:bodyPr/>
        <a:lstStyle/>
        <a:p>
          <a:endParaRPr lang="ru-RU"/>
        </a:p>
      </dgm:t>
    </dgm:pt>
    <dgm:pt modelId="{CCF34E4C-2AF0-4C4A-BF3D-67E84C6B6580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перевод бумажных документов в электронные с сохранением всей юридической значимости;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B782C-F1D0-456E-8D66-0C360A6A3E50}" type="parTrans" cxnId="{4A793A42-F613-4760-8C6D-7EC921219EA2}">
      <dgm:prSet/>
      <dgm:spPr/>
      <dgm:t>
        <a:bodyPr/>
        <a:lstStyle/>
        <a:p>
          <a:endParaRPr lang="ru-RU"/>
        </a:p>
      </dgm:t>
    </dgm:pt>
    <dgm:pt modelId="{6FE92D9A-90C3-4705-A79A-A7666488FBC7}" type="sibTrans" cxnId="{4A793A42-F613-4760-8C6D-7EC921219EA2}">
      <dgm:prSet/>
      <dgm:spPr/>
      <dgm:t>
        <a:bodyPr/>
        <a:lstStyle/>
        <a:p>
          <a:endParaRPr lang="ru-RU"/>
        </a:p>
      </dgm:t>
    </dgm:pt>
    <dgm:pt modelId="{0103179A-A62F-40FC-8DD4-EB98595E494A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равнозначных дубликатов (электронных и материальных) документов с сохранением всей юридической значимости;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86777-C866-4F85-8E3B-52C6E7B4B395}" type="parTrans" cxnId="{CEDD03B7-18D0-46DA-8A4C-D32BF559FEDD}">
      <dgm:prSet/>
      <dgm:spPr/>
      <dgm:t>
        <a:bodyPr/>
        <a:lstStyle/>
        <a:p>
          <a:endParaRPr lang="ru-RU"/>
        </a:p>
      </dgm:t>
    </dgm:pt>
    <dgm:pt modelId="{77CEC7CC-7946-420D-A09C-F98D7B060485}" type="sibTrans" cxnId="{CEDD03B7-18D0-46DA-8A4C-D32BF559FEDD}">
      <dgm:prSet/>
      <dgm:spPr/>
      <dgm:t>
        <a:bodyPr/>
        <a:lstStyle/>
        <a:p>
          <a:endParaRPr lang="ru-RU"/>
        </a:p>
      </dgm:t>
    </dgm:pt>
    <dgm:pt modelId="{59B220BF-C9D9-4875-B9E0-0154BD33D2FF}">
      <dgm:prSet phldrT="[Текст]"/>
      <dgm:spPr>
        <a:solidFill>
          <a:srgbClr val="004821"/>
        </a:solidFill>
      </dgm:spPr>
      <dgm:t>
        <a:bodyPr/>
        <a:lstStyle/>
        <a:p>
          <a:r>
            <a:rPr lang="ru-RU" dirty="0" smtClean="0"/>
            <a:t>содержит</a:t>
          </a:r>
          <a:endParaRPr lang="ru-RU" dirty="0"/>
        </a:p>
      </dgm:t>
    </dgm:pt>
    <dgm:pt modelId="{8987F3C0-6ED2-4204-9362-F7FBB56CEA60}" type="parTrans" cxnId="{58CE28B3-2083-469E-BB54-CCC914AA2F66}">
      <dgm:prSet/>
      <dgm:spPr/>
      <dgm:t>
        <a:bodyPr/>
        <a:lstStyle/>
        <a:p>
          <a:endParaRPr lang="ru-RU"/>
        </a:p>
      </dgm:t>
    </dgm:pt>
    <dgm:pt modelId="{5E3A0482-E183-459C-8E3E-C90124929CE1}" type="sibTrans" cxnId="{58CE28B3-2083-469E-BB54-CCC914AA2F66}">
      <dgm:prSet/>
      <dgm:spPr/>
      <dgm:t>
        <a:bodyPr/>
        <a:lstStyle/>
        <a:p>
          <a:endParaRPr lang="ru-RU"/>
        </a:p>
      </dgm:t>
    </dgm:pt>
    <dgm:pt modelId="{65B96A8C-BD5C-43E6-827F-9AC3D217E141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долгосрочного хранения электронных документов;</a:t>
          </a:r>
          <a:endParaRPr lang="ru-RU" sz="1400" dirty="0"/>
        </a:p>
      </dgm:t>
    </dgm:pt>
    <dgm:pt modelId="{044EFA9C-79E7-4821-8D2F-DDC23B9E1FC2}" type="parTrans" cxnId="{9CD32F4A-8DF2-4DA1-95E4-020AE7877F1C}">
      <dgm:prSet/>
      <dgm:spPr/>
      <dgm:t>
        <a:bodyPr/>
        <a:lstStyle/>
        <a:p>
          <a:endParaRPr lang="ru-RU"/>
        </a:p>
      </dgm:t>
    </dgm:pt>
    <dgm:pt modelId="{B7883D98-2C09-4E46-9074-4D2D700A8F1E}" type="sibTrans" cxnId="{9CD32F4A-8DF2-4DA1-95E4-020AE7877F1C}">
      <dgm:prSet/>
      <dgm:spPr/>
      <dgm:t>
        <a:bodyPr/>
        <a:lstStyle/>
        <a:p>
          <a:endParaRPr lang="ru-RU"/>
        </a:p>
      </dgm:t>
    </dgm:pt>
    <dgm:pt modelId="{1B5740B8-F07D-423D-A342-F6CCA55B9904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114300" marR="0" lvl="1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преобразование электронных документов из одного формата в другой;</a:t>
          </a:r>
        </a:p>
      </dgm:t>
    </dgm:pt>
    <dgm:pt modelId="{0EE9E9DC-2EF1-4C7F-91CA-BB418315AEB5}" type="parTrans" cxnId="{4A97A9DF-04A6-43AB-A01D-C9E1238463B8}">
      <dgm:prSet/>
      <dgm:spPr/>
      <dgm:t>
        <a:bodyPr/>
        <a:lstStyle/>
        <a:p>
          <a:endParaRPr lang="ru-RU"/>
        </a:p>
      </dgm:t>
    </dgm:pt>
    <dgm:pt modelId="{5833CA35-13AE-4BAD-AB52-9544775394C8}" type="sibTrans" cxnId="{4A97A9DF-04A6-43AB-A01D-C9E1238463B8}">
      <dgm:prSet/>
      <dgm:spPr/>
      <dgm:t>
        <a:bodyPr/>
        <a:lstStyle/>
        <a:p>
          <a:endParaRPr lang="ru-RU"/>
        </a:p>
      </dgm:t>
    </dgm:pt>
    <dgm:pt modelId="{161364FE-36CC-460F-A635-9A2956FEF29D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норму делегирования функции хранения электронных документов третьим лицам, полностью отвечающим за целостность и юридическую значимость этих документов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05810-6B88-4D71-995B-AD5278368C00}" type="parTrans" cxnId="{986E863B-AAEB-4F7D-88A2-A7BE116BD916}">
      <dgm:prSet/>
      <dgm:spPr/>
      <dgm:t>
        <a:bodyPr/>
        <a:lstStyle/>
        <a:p>
          <a:endParaRPr lang="ru-RU"/>
        </a:p>
      </dgm:t>
    </dgm:pt>
    <dgm:pt modelId="{450EA729-0F78-4711-8515-0BD6A34876BC}" type="sibTrans" cxnId="{986E863B-AAEB-4F7D-88A2-A7BE116BD916}">
      <dgm:prSet/>
      <dgm:spPr/>
      <dgm:t>
        <a:bodyPr/>
        <a:lstStyle/>
        <a:p>
          <a:endParaRPr lang="ru-RU"/>
        </a:p>
      </dgm:t>
    </dgm:pt>
    <dgm:pt modelId="{37219D9D-89A7-4824-BEAB-D50572989DF3}" type="pres">
      <dgm:prSet presAssocID="{B8C09596-88D3-42CE-9F26-2702AA0EBEC1}" presName="Name0" presStyleCnt="0">
        <dgm:presLayoutVars>
          <dgm:dir/>
          <dgm:animLvl val="lvl"/>
          <dgm:resizeHandles/>
        </dgm:presLayoutVars>
      </dgm:prSet>
      <dgm:spPr/>
    </dgm:pt>
    <dgm:pt modelId="{F5915A87-48D9-40E0-AFDD-F1D233FA6433}" type="pres">
      <dgm:prSet presAssocID="{496968ED-E978-4A25-BFE1-03518D146767}" presName="linNode" presStyleCnt="0"/>
      <dgm:spPr/>
    </dgm:pt>
    <dgm:pt modelId="{B40103CC-F344-4D89-A708-1AD03524F849}" type="pres">
      <dgm:prSet presAssocID="{496968ED-E978-4A25-BFE1-03518D146767}" presName="parentShp" presStyleLbl="node1" presStyleIdx="0" presStyleCnt="2" custScaleY="73945" custLinFactNeighborX="-61" custLinFactNeighborY="-58">
        <dgm:presLayoutVars>
          <dgm:bulletEnabled val="1"/>
        </dgm:presLayoutVars>
      </dgm:prSet>
      <dgm:spPr/>
    </dgm:pt>
    <dgm:pt modelId="{D07E21E6-BBC9-4261-BAAC-D2E4195C4302}" type="pres">
      <dgm:prSet presAssocID="{496968ED-E978-4A25-BFE1-03518D146767}" presName="childShp" presStyleLbl="bgAccFollowNode1" presStyleIdx="0" presStyleCnt="2" custScaleX="102355" custScaleY="82937" custLinFactNeighborX="92" custLinFactNeighborY="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BA67B-134D-441E-BCBF-B99E1FDADCC8}" type="pres">
      <dgm:prSet presAssocID="{63AAB757-B378-41D8-B560-DA33CF7ADD96}" presName="spacing" presStyleCnt="0"/>
      <dgm:spPr/>
    </dgm:pt>
    <dgm:pt modelId="{716DEA07-FD0A-4F63-936F-14D3671D2649}" type="pres">
      <dgm:prSet presAssocID="{59B220BF-C9D9-4875-B9E0-0154BD33D2FF}" presName="linNode" presStyleCnt="0"/>
      <dgm:spPr/>
    </dgm:pt>
    <dgm:pt modelId="{64F6DFA8-E058-441D-BD06-E6A846A687E0}" type="pres">
      <dgm:prSet presAssocID="{59B220BF-C9D9-4875-B9E0-0154BD33D2FF}" presName="parentShp" presStyleLbl="node1" presStyleIdx="1" presStyleCnt="2" custScaleX="104454" custScaleY="62701" custLinFactNeighborX="-39" custLinFactNeighborY="559">
        <dgm:presLayoutVars>
          <dgm:bulletEnabled val="1"/>
        </dgm:presLayoutVars>
      </dgm:prSet>
      <dgm:spPr/>
    </dgm:pt>
    <dgm:pt modelId="{A3964AAB-F53D-439B-B751-E86CA27B4675}" type="pres">
      <dgm:prSet presAssocID="{59B220BF-C9D9-4875-B9E0-0154BD33D2FF}" presName="childShp" presStyleLbl="bgAccFollowNode1" presStyleIdx="1" presStyleCnt="2" custScaleX="102502" custScaleY="71161" custLinFactNeighborX="59" custLinFactNeighborY="4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4B7783-93B0-47E3-954B-7345115BF578}" type="presOf" srcId="{65B96A8C-BD5C-43E6-827F-9AC3D217E141}" destId="{A3964AAB-F53D-439B-B751-E86CA27B4675}" srcOrd="0" destOrd="0" presId="urn:microsoft.com/office/officeart/2005/8/layout/vList6"/>
    <dgm:cxn modelId="{B8F944F5-E6FE-4ACA-8E93-CD7EE31B3694}" type="presOf" srcId="{CCF34E4C-2AF0-4C4A-BF3D-67E84C6B6580}" destId="{D07E21E6-BBC9-4261-BAAC-D2E4195C4302}" srcOrd="0" destOrd="0" presId="urn:microsoft.com/office/officeart/2005/8/layout/vList6"/>
    <dgm:cxn modelId="{A2296E97-4753-49F6-9375-CE42F95848DF}" srcId="{B8C09596-88D3-42CE-9F26-2702AA0EBEC1}" destId="{496968ED-E978-4A25-BFE1-03518D146767}" srcOrd="0" destOrd="0" parTransId="{2036AE93-C6FA-40FA-BC03-4A7AB8FBA7BC}" sibTransId="{63AAB757-B378-41D8-B560-DA33CF7ADD96}"/>
    <dgm:cxn modelId="{CEDD03B7-18D0-46DA-8A4C-D32BF559FEDD}" srcId="{496968ED-E978-4A25-BFE1-03518D146767}" destId="{0103179A-A62F-40FC-8DD4-EB98595E494A}" srcOrd="1" destOrd="0" parTransId="{CE286777-C866-4F85-8E3B-52C6E7B4B395}" sibTransId="{77CEC7CC-7946-420D-A09C-F98D7B060485}"/>
    <dgm:cxn modelId="{2B9D0B43-09FE-49A5-94F9-F19BDCCCEC57}" type="presOf" srcId="{B8C09596-88D3-42CE-9F26-2702AA0EBEC1}" destId="{37219D9D-89A7-4824-BEAB-D50572989DF3}" srcOrd="0" destOrd="0" presId="urn:microsoft.com/office/officeart/2005/8/layout/vList6"/>
    <dgm:cxn modelId="{58CE28B3-2083-469E-BB54-CCC914AA2F66}" srcId="{B8C09596-88D3-42CE-9F26-2702AA0EBEC1}" destId="{59B220BF-C9D9-4875-B9E0-0154BD33D2FF}" srcOrd="1" destOrd="0" parTransId="{8987F3C0-6ED2-4204-9362-F7FBB56CEA60}" sibTransId="{5E3A0482-E183-459C-8E3E-C90124929CE1}"/>
    <dgm:cxn modelId="{D27ED260-D033-40BB-A1FC-F3D7AEA20AE6}" type="presOf" srcId="{1B5740B8-F07D-423D-A342-F6CCA55B9904}" destId="{D07E21E6-BBC9-4261-BAAC-D2E4195C4302}" srcOrd="0" destOrd="2" presId="urn:microsoft.com/office/officeart/2005/8/layout/vList6"/>
    <dgm:cxn modelId="{E80D7CFE-1E4B-4B9C-82B1-E62A19E0325B}" type="presOf" srcId="{161364FE-36CC-460F-A635-9A2956FEF29D}" destId="{A3964AAB-F53D-439B-B751-E86CA27B4675}" srcOrd="0" destOrd="1" presId="urn:microsoft.com/office/officeart/2005/8/layout/vList6"/>
    <dgm:cxn modelId="{986E863B-AAEB-4F7D-88A2-A7BE116BD916}" srcId="{59B220BF-C9D9-4875-B9E0-0154BD33D2FF}" destId="{161364FE-36CC-460F-A635-9A2956FEF29D}" srcOrd="1" destOrd="0" parTransId="{72805810-6B88-4D71-995B-AD5278368C00}" sibTransId="{450EA729-0F78-4711-8515-0BD6A34876BC}"/>
    <dgm:cxn modelId="{4A793A42-F613-4760-8C6D-7EC921219EA2}" srcId="{496968ED-E978-4A25-BFE1-03518D146767}" destId="{CCF34E4C-2AF0-4C4A-BF3D-67E84C6B6580}" srcOrd="0" destOrd="0" parTransId="{D6EB782C-F1D0-456E-8D66-0C360A6A3E50}" sibTransId="{6FE92D9A-90C3-4705-A79A-A7666488FBC7}"/>
    <dgm:cxn modelId="{8FD19ED0-319D-4EBE-9C93-A1C4A273743D}" type="presOf" srcId="{59B220BF-C9D9-4875-B9E0-0154BD33D2FF}" destId="{64F6DFA8-E058-441D-BD06-E6A846A687E0}" srcOrd="0" destOrd="0" presId="urn:microsoft.com/office/officeart/2005/8/layout/vList6"/>
    <dgm:cxn modelId="{4A97A9DF-04A6-43AB-A01D-C9E1238463B8}" srcId="{496968ED-E978-4A25-BFE1-03518D146767}" destId="{1B5740B8-F07D-423D-A342-F6CCA55B9904}" srcOrd="2" destOrd="0" parTransId="{0EE9E9DC-2EF1-4C7F-91CA-BB418315AEB5}" sibTransId="{5833CA35-13AE-4BAD-AB52-9544775394C8}"/>
    <dgm:cxn modelId="{42B0A1D4-8781-4D39-86B0-393CB740A273}" type="presOf" srcId="{0103179A-A62F-40FC-8DD4-EB98595E494A}" destId="{D07E21E6-BBC9-4261-BAAC-D2E4195C4302}" srcOrd="0" destOrd="1" presId="urn:microsoft.com/office/officeart/2005/8/layout/vList6"/>
    <dgm:cxn modelId="{E6FA780D-8E81-4FD5-BE27-93F1CC2B3E42}" type="presOf" srcId="{496968ED-E978-4A25-BFE1-03518D146767}" destId="{B40103CC-F344-4D89-A708-1AD03524F849}" srcOrd="0" destOrd="0" presId="urn:microsoft.com/office/officeart/2005/8/layout/vList6"/>
    <dgm:cxn modelId="{9CD32F4A-8DF2-4DA1-95E4-020AE7877F1C}" srcId="{59B220BF-C9D9-4875-B9E0-0154BD33D2FF}" destId="{65B96A8C-BD5C-43E6-827F-9AC3D217E141}" srcOrd="0" destOrd="0" parTransId="{044EFA9C-79E7-4821-8D2F-DDC23B9E1FC2}" sibTransId="{B7883D98-2C09-4E46-9074-4D2D700A8F1E}"/>
    <dgm:cxn modelId="{552FC358-8394-481C-9C07-C101B1C02773}" type="presParOf" srcId="{37219D9D-89A7-4824-BEAB-D50572989DF3}" destId="{F5915A87-48D9-40E0-AFDD-F1D233FA6433}" srcOrd="0" destOrd="0" presId="urn:microsoft.com/office/officeart/2005/8/layout/vList6"/>
    <dgm:cxn modelId="{24B796F8-EA72-4E5E-9D8A-12781757A85F}" type="presParOf" srcId="{F5915A87-48D9-40E0-AFDD-F1D233FA6433}" destId="{B40103CC-F344-4D89-A708-1AD03524F849}" srcOrd="0" destOrd="0" presId="urn:microsoft.com/office/officeart/2005/8/layout/vList6"/>
    <dgm:cxn modelId="{82E40A22-9B0E-4F6B-92A9-F1A9538E08B0}" type="presParOf" srcId="{F5915A87-48D9-40E0-AFDD-F1D233FA6433}" destId="{D07E21E6-BBC9-4261-BAAC-D2E4195C4302}" srcOrd="1" destOrd="0" presId="urn:microsoft.com/office/officeart/2005/8/layout/vList6"/>
    <dgm:cxn modelId="{B35B65F8-8E03-49A8-9E91-B523001448CC}" type="presParOf" srcId="{37219D9D-89A7-4824-BEAB-D50572989DF3}" destId="{B41BA67B-134D-441E-BCBF-B99E1FDADCC8}" srcOrd="1" destOrd="0" presId="urn:microsoft.com/office/officeart/2005/8/layout/vList6"/>
    <dgm:cxn modelId="{E6BB22E9-3A0A-49A4-B425-33EAEC053F95}" type="presParOf" srcId="{37219D9D-89A7-4824-BEAB-D50572989DF3}" destId="{716DEA07-FD0A-4F63-936F-14D3671D2649}" srcOrd="2" destOrd="0" presId="urn:microsoft.com/office/officeart/2005/8/layout/vList6"/>
    <dgm:cxn modelId="{55B03445-C241-406A-AEEC-FA3297F980AF}" type="presParOf" srcId="{716DEA07-FD0A-4F63-936F-14D3671D2649}" destId="{64F6DFA8-E058-441D-BD06-E6A846A687E0}" srcOrd="0" destOrd="0" presId="urn:microsoft.com/office/officeart/2005/8/layout/vList6"/>
    <dgm:cxn modelId="{342A57B1-00EB-4E04-B2CB-3ED3924D805D}" type="presParOf" srcId="{716DEA07-FD0A-4F63-936F-14D3671D2649}" destId="{A3964AAB-F53D-439B-B751-E86CA27B46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09596-88D3-42CE-9F26-2702AA0EBEC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968ED-E978-4A25-BFE1-03518D146767}">
      <dgm:prSet phldrT="[Текст]"/>
      <dgm:spPr>
        <a:solidFill>
          <a:srgbClr val="004821"/>
        </a:solidFill>
      </dgm:spPr>
      <dgm:t>
        <a:bodyPr/>
        <a:lstStyle/>
        <a:p>
          <a:r>
            <a:rPr lang="ru-RU" dirty="0" smtClean="0"/>
            <a:t>149-ФЗ</a:t>
          </a:r>
          <a:endParaRPr lang="ru-RU" dirty="0"/>
        </a:p>
      </dgm:t>
    </dgm:pt>
    <dgm:pt modelId="{2036AE93-C6FA-40FA-BC03-4A7AB8FBA7BC}" type="parTrans" cxnId="{A2296E97-4753-49F6-9375-CE42F95848DF}">
      <dgm:prSet/>
      <dgm:spPr/>
      <dgm:t>
        <a:bodyPr/>
        <a:lstStyle/>
        <a:p>
          <a:endParaRPr lang="ru-RU"/>
        </a:p>
      </dgm:t>
    </dgm:pt>
    <dgm:pt modelId="{63AAB757-B378-41D8-B560-DA33CF7ADD96}" type="sibTrans" cxnId="{A2296E97-4753-49F6-9375-CE42F95848DF}">
      <dgm:prSet/>
      <dgm:spPr/>
      <dgm:t>
        <a:bodyPr/>
        <a:lstStyle/>
        <a:p>
          <a:endParaRPr lang="ru-RU"/>
        </a:p>
      </dgm:t>
    </dgm:pt>
    <dgm:pt modelId="{CCF34E4C-2AF0-4C4A-BF3D-67E84C6B6580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Изменения  в статье 11. «Документирование информации»:</a:t>
          </a:r>
          <a:endParaRPr lang="ru-RU" dirty="0"/>
        </a:p>
      </dgm:t>
    </dgm:pt>
    <dgm:pt modelId="{D6EB782C-F1D0-456E-8D66-0C360A6A3E50}" type="parTrans" cxnId="{4A793A42-F613-4760-8C6D-7EC921219EA2}">
      <dgm:prSet/>
      <dgm:spPr/>
      <dgm:t>
        <a:bodyPr/>
        <a:lstStyle/>
        <a:p>
          <a:endParaRPr lang="ru-RU"/>
        </a:p>
      </dgm:t>
    </dgm:pt>
    <dgm:pt modelId="{6FE92D9A-90C3-4705-A79A-A7666488FBC7}" type="sibTrans" cxnId="{4A793A42-F613-4760-8C6D-7EC921219EA2}">
      <dgm:prSet/>
      <dgm:spPr/>
      <dgm:t>
        <a:bodyPr/>
        <a:lstStyle/>
        <a:p>
          <a:endParaRPr lang="ru-RU"/>
        </a:p>
      </dgm:t>
    </dgm:pt>
    <dgm:pt modelId="{59B220BF-C9D9-4875-B9E0-0154BD33D2FF}">
      <dgm:prSet phldrT="[Текст]"/>
      <dgm:spPr>
        <a:solidFill>
          <a:srgbClr val="004821"/>
        </a:solidFill>
      </dgm:spPr>
      <dgm:t>
        <a:bodyPr/>
        <a:lstStyle/>
        <a:p>
          <a:r>
            <a:rPr lang="ru-RU" dirty="0" smtClean="0"/>
            <a:t>402-ФЗ</a:t>
          </a:r>
          <a:endParaRPr lang="ru-RU" dirty="0"/>
        </a:p>
      </dgm:t>
    </dgm:pt>
    <dgm:pt modelId="{8987F3C0-6ED2-4204-9362-F7FBB56CEA60}" type="parTrans" cxnId="{58CE28B3-2083-469E-BB54-CCC914AA2F66}">
      <dgm:prSet/>
      <dgm:spPr/>
      <dgm:t>
        <a:bodyPr/>
        <a:lstStyle/>
        <a:p>
          <a:endParaRPr lang="ru-RU"/>
        </a:p>
      </dgm:t>
    </dgm:pt>
    <dgm:pt modelId="{5E3A0482-E183-459C-8E3E-C90124929CE1}" type="sibTrans" cxnId="{58CE28B3-2083-469E-BB54-CCC914AA2F66}">
      <dgm:prSet/>
      <dgm:spPr/>
      <dgm:t>
        <a:bodyPr/>
        <a:lstStyle/>
        <a:p>
          <a:endParaRPr lang="ru-RU"/>
        </a:p>
      </dgm:t>
    </dgm:pt>
    <dgm:pt modelId="{65B96A8C-BD5C-43E6-827F-9AC3D217E14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Статья 9. «Первичные учетные документы»</a:t>
          </a:r>
          <a:endParaRPr lang="ru-RU" dirty="0"/>
        </a:p>
      </dgm:t>
    </dgm:pt>
    <dgm:pt modelId="{044EFA9C-79E7-4821-8D2F-DDC23B9E1FC2}" type="parTrans" cxnId="{9CD32F4A-8DF2-4DA1-95E4-020AE7877F1C}">
      <dgm:prSet/>
      <dgm:spPr/>
      <dgm:t>
        <a:bodyPr/>
        <a:lstStyle/>
        <a:p>
          <a:endParaRPr lang="ru-RU"/>
        </a:p>
      </dgm:t>
    </dgm:pt>
    <dgm:pt modelId="{B7883D98-2C09-4E46-9074-4D2D700A8F1E}" type="sibTrans" cxnId="{9CD32F4A-8DF2-4DA1-95E4-020AE7877F1C}">
      <dgm:prSet/>
      <dgm:spPr/>
      <dgm:t>
        <a:bodyPr/>
        <a:lstStyle/>
        <a:p>
          <a:endParaRPr lang="ru-RU"/>
        </a:p>
      </dgm:t>
    </dgm:pt>
    <dgm:pt modelId="{AEC70421-1C17-4566-B62F-5432665A8E1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Статья 10. «Регистры бухгалтерского учета»</a:t>
          </a:r>
          <a:endParaRPr lang="ru-RU" dirty="0"/>
        </a:p>
      </dgm:t>
    </dgm:pt>
    <dgm:pt modelId="{3D2F14F0-BA97-4783-A1EA-92EE3BADA419}" type="parTrans" cxnId="{9106C84B-CC1F-43FB-AB23-777A3C3B3C82}">
      <dgm:prSet/>
      <dgm:spPr/>
      <dgm:t>
        <a:bodyPr/>
        <a:lstStyle/>
        <a:p>
          <a:endParaRPr lang="ru-RU"/>
        </a:p>
      </dgm:t>
    </dgm:pt>
    <dgm:pt modelId="{2C4A8599-EEB1-4042-8AAB-44033846AB3A}" type="sibTrans" cxnId="{9106C84B-CC1F-43FB-AB23-777A3C3B3C82}">
      <dgm:prSet/>
      <dgm:spPr/>
      <dgm:t>
        <a:bodyPr/>
        <a:lstStyle/>
        <a:p>
          <a:endParaRPr lang="ru-RU"/>
        </a:p>
      </dgm:t>
    </dgm:pt>
    <dgm:pt modelId="{4EEED0A4-FC2A-47DB-99A3-898A950D7C2D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Статья 13. «Общие требования к бухгалтерской (финансовой) отчетности»</a:t>
          </a:r>
          <a:endParaRPr lang="ru-RU" dirty="0"/>
        </a:p>
      </dgm:t>
    </dgm:pt>
    <dgm:pt modelId="{DA8146DC-443D-4F64-9444-F40C8FDEB5DA}" type="parTrans" cxnId="{90FC4A66-188A-4A6A-8682-58343FBA34CD}">
      <dgm:prSet/>
      <dgm:spPr/>
      <dgm:t>
        <a:bodyPr/>
        <a:lstStyle/>
        <a:p>
          <a:endParaRPr lang="ru-RU"/>
        </a:p>
      </dgm:t>
    </dgm:pt>
    <dgm:pt modelId="{EF0AF48B-B997-4305-98E2-61AAFDA4C005}" type="sibTrans" cxnId="{90FC4A66-188A-4A6A-8682-58343FBA34CD}">
      <dgm:prSet/>
      <dgm:spPr/>
      <dgm:t>
        <a:bodyPr/>
        <a:lstStyle/>
        <a:p>
          <a:endParaRPr lang="ru-RU"/>
        </a:p>
      </dgm:t>
    </dgm:pt>
    <dgm:pt modelId="{00A135BA-3CA8-450B-8FEE-3806E8141CB9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Статья 21 «Документы в области регулирования бухгалтерского учета»</a:t>
          </a:r>
          <a:endParaRPr lang="ru-RU" dirty="0"/>
        </a:p>
      </dgm:t>
    </dgm:pt>
    <dgm:pt modelId="{EAF711FC-5616-4BB4-948D-10EDA82A4509}" type="parTrans" cxnId="{5A15FA96-3BCC-4702-9147-EA6C3838F698}">
      <dgm:prSet/>
      <dgm:spPr/>
      <dgm:t>
        <a:bodyPr/>
        <a:lstStyle/>
        <a:p>
          <a:endParaRPr lang="ru-RU"/>
        </a:p>
      </dgm:t>
    </dgm:pt>
    <dgm:pt modelId="{7D130D9E-7065-41C7-8485-007920580E5C}" type="sibTrans" cxnId="{5A15FA96-3BCC-4702-9147-EA6C3838F698}">
      <dgm:prSet/>
      <dgm:spPr/>
      <dgm:t>
        <a:bodyPr/>
        <a:lstStyle/>
        <a:p>
          <a:endParaRPr lang="ru-RU"/>
        </a:p>
      </dgm:t>
    </dgm:pt>
    <dgm:pt modelId="{645200C7-D977-421D-9334-58B635EF2EF2}">
      <dgm:prSet/>
      <dgm:spPr/>
      <dgm:t>
        <a:bodyPr/>
        <a:lstStyle/>
        <a:p>
          <a:endParaRPr lang="ru-RU" dirty="0" smtClean="0"/>
        </a:p>
      </dgm:t>
    </dgm:pt>
    <dgm:pt modelId="{20A93B1F-2580-4EA7-AB65-447816714640}" type="parTrans" cxnId="{31C27575-11D7-467D-A845-EB5BD893B7F6}">
      <dgm:prSet/>
      <dgm:spPr/>
      <dgm:t>
        <a:bodyPr/>
        <a:lstStyle/>
        <a:p>
          <a:endParaRPr lang="ru-RU"/>
        </a:p>
      </dgm:t>
    </dgm:pt>
    <dgm:pt modelId="{9311516D-2531-4B67-B9FE-50A3A7DC04AD}" type="sibTrans" cxnId="{31C27575-11D7-467D-A845-EB5BD893B7F6}">
      <dgm:prSet/>
      <dgm:spPr/>
      <dgm:t>
        <a:bodyPr/>
        <a:lstStyle/>
        <a:p>
          <a:endParaRPr lang="ru-RU"/>
        </a:p>
      </dgm:t>
    </dgm:pt>
    <dgm:pt modelId="{7C55DC7B-181B-4CB5-B0FE-AD5ED62BE2F6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Конвертация электронного документа;</a:t>
          </a:r>
          <a:endParaRPr lang="ru-RU" dirty="0"/>
        </a:p>
      </dgm:t>
    </dgm:pt>
    <dgm:pt modelId="{2E8C3598-2C60-4167-9812-AA37DA7BA670}" type="parTrans" cxnId="{925051B2-E2A9-46AE-8004-97420E5C7D66}">
      <dgm:prSet/>
      <dgm:spPr/>
      <dgm:t>
        <a:bodyPr/>
        <a:lstStyle/>
        <a:p>
          <a:endParaRPr lang="ru-RU"/>
        </a:p>
      </dgm:t>
    </dgm:pt>
    <dgm:pt modelId="{96D8866F-A7F9-40F7-A272-8E8D44023550}" type="sibTrans" cxnId="{925051B2-E2A9-46AE-8004-97420E5C7D66}">
      <dgm:prSet/>
      <dgm:spPr/>
      <dgm:t>
        <a:bodyPr/>
        <a:lstStyle/>
        <a:p>
          <a:endParaRPr lang="ru-RU"/>
        </a:p>
      </dgm:t>
    </dgm:pt>
    <dgm:pt modelId="{542C4CA8-EDD5-4B21-97E5-41AD8B05118F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Электронный дубликат документа;</a:t>
          </a:r>
          <a:endParaRPr lang="ru-RU" dirty="0"/>
        </a:p>
      </dgm:t>
    </dgm:pt>
    <dgm:pt modelId="{058E8E55-FAF5-4D54-A9D4-923A8516F491}" type="parTrans" cxnId="{805CCDC4-3E17-45CE-8C6E-67BCBDCA12E5}">
      <dgm:prSet/>
      <dgm:spPr/>
      <dgm:t>
        <a:bodyPr/>
        <a:lstStyle/>
        <a:p>
          <a:endParaRPr lang="ru-RU"/>
        </a:p>
      </dgm:t>
    </dgm:pt>
    <dgm:pt modelId="{DC906DFD-D523-49EE-96B3-6451B9635A3B}" type="sibTrans" cxnId="{805CCDC4-3E17-45CE-8C6E-67BCBDCA12E5}">
      <dgm:prSet/>
      <dgm:spPr/>
      <dgm:t>
        <a:bodyPr/>
        <a:lstStyle/>
        <a:p>
          <a:endParaRPr lang="ru-RU"/>
        </a:p>
      </dgm:t>
    </dgm:pt>
    <dgm:pt modelId="{A5245D4C-BE35-49FE-A85B-EBE91F2E49DA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Материальный дубликат документа;</a:t>
          </a:r>
          <a:endParaRPr lang="ru-RU" dirty="0"/>
        </a:p>
      </dgm:t>
    </dgm:pt>
    <dgm:pt modelId="{159B009D-B506-4CDF-A9BB-7020B26EA44F}" type="parTrans" cxnId="{889D447F-6352-4D3E-A1A1-3A038356ACE3}">
      <dgm:prSet/>
      <dgm:spPr/>
      <dgm:t>
        <a:bodyPr/>
        <a:lstStyle/>
        <a:p>
          <a:endParaRPr lang="ru-RU"/>
        </a:p>
      </dgm:t>
    </dgm:pt>
    <dgm:pt modelId="{F5F39EBF-E281-43E5-A7B6-D1211BA083FE}" type="sibTrans" cxnId="{889D447F-6352-4D3E-A1A1-3A038356ACE3}">
      <dgm:prSet/>
      <dgm:spPr/>
      <dgm:t>
        <a:bodyPr/>
        <a:lstStyle/>
        <a:p>
          <a:endParaRPr lang="ru-RU"/>
        </a:p>
      </dgm:t>
    </dgm:pt>
    <dgm:pt modelId="{4D995DF7-7B44-4C89-8209-B65F2D31D5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Хранение электронных документов;</a:t>
          </a:r>
          <a:endParaRPr lang="ru-RU" dirty="0"/>
        </a:p>
      </dgm:t>
    </dgm:pt>
    <dgm:pt modelId="{442F26C9-8D57-4E31-9BD9-DD99F442433C}" type="parTrans" cxnId="{5FF21F65-9F48-4FBD-8964-A772E981B700}">
      <dgm:prSet/>
      <dgm:spPr/>
      <dgm:t>
        <a:bodyPr/>
        <a:lstStyle/>
        <a:p>
          <a:endParaRPr lang="ru-RU"/>
        </a:p>
      </dgm:t>
    </dgm:pt>
    <dgm:pt modelId="{B0118638-F85F-4269-A181-AA764C33B4FD}" type="sibTrans" cxnId="{5FF21F65-9F48-4FBD-8964-A772E981B700}">
      <dgm:prSet/>
      <dgm:spPr/>
      <dgm:t>
        <a:bodyPr/>
        <a:lstStyle/>
        <a:p>
          <a:endParaRPr lang="ru-RU"/>
        </a:p>
      </dgm:t>
    </dgm:pt>
    <dgm:pt modelId="{37219D9D-89A7-4824-BEAB-D50572989DF3}" type="pres">
      <dgm:prSet presAssocID="{B8C09596-88D3-42CE-9F26-2702AA0EBEC1}" presName="Name0" presStyleCnt="0">
        <dgm:presLayoutVars>
          <dgm:dir/>
          <dgm:animLvl val="lvl"/>
          <dgm:resizeHandles/>
        </dgm:presLayoutVars>
      </dgm:prSet>
      <dgm:spPr/>
    </dgm:pt>
    <dgm:pt modelId="{F5915A87-48D9-40E0-AFDD-F1D233FA6433}" type="pres">
      <dgm:prSet presAssocID="{496968ED-E978-4A25-BFE1-03518D146767}" presName="linNode" presStyleCnt="0"/>
      <dgm:spPr/>
    </dgm:pt>
    <dgm:pt modelId="{B40103CC-F344-4D89-A708-1AD03524F849}" type="pres">
      <dgm:prSet presAssocID="{496968ED-E978-4A25-BFE1-03518D146767}" presName="parentShp" presStyleLbl="node1" presStyleIdx="0" presStyleCnt="2">
        <dgm:presLayoutVars>
          <dgm:bulletEnabled val="1"/>
        </dgm:presLayoutVars>
      </dgm:prSet>
      <dgm:spPr/>
    </dgm:pt>
    <dgm:pt modelId="{D07E21E6-BBC9-4261-BAAC-D2E4195C4302}" type="pres">
      <dgm:prSet presAssocID="{496968ED-E978-4A25-BFE1-03518D14676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BA67B-134D-441E-BCBF-B99E1FDADCC8}" type="pres">
      <dgm:prSet presAssocID="{63AAB757-B378-41D8-B560-DA33CF7ADD96}" presName="spacing" presStyleCnt="0"/>
      <dgm:spPr/>
    </dgm:pt>
    <dgm:pt modelId="{716DEA07-FD0A-4F63-936F-14D3671D2649}" type="pres">
      <dgm:prSet presAssocID="{59B220BF-C9D9-4875-B9E0-0154BD33D2FF}" presName="linNode" presStyleCnt="0"/>
      <dgm:spPr/>
    </dgm:pt>
    <dgm:pt modelId="{64F6DFA8-E058-441D-BD06-E6A846A687E0}" type="pres">
      <dgm:prSet presAssocID="{59B220BF-C9D9-4875-B9E0-0154BD33D2FF}" presName="parentShp" presStyleLbl="node1" presStyleIdx="1" presStyleCnt="2">
        <dgm:presLayoutVars>
          <dgm:bulletEnabled val="1"/>
        </dgm:presLayoutVars>
      </dgm:prSet>
      <dgm:spPr/>
    </dgm:pt>
    <dgm:pt modelId="{A3964AAB-F53D-439B-B751-E86CA27B4675}" type="pres">
      <dgm:prSet presAssocID="{59B220BF-C9D9-4875-B9E0-0154BD33D2F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6C84B-CC1F-43FB-AB23-777A3C3B3C82}" srcId="{59B220BF-C9D9-4875-B9E0-0154BD33D2FF}" destId="{AEC70421-1C17-4566-B62F-5432665A8E11}" srcOrd="1" destOrd="0" parTransId="{3D2F14F0-BA97-4783-A1EA-92EE3BADA419}" sibTransId="{2C4A8599-EEB1-4042-8AAB-44033846AB3A}"/>
    <dgm:cxn modelId="{5A15FA96-3BCC-4702-9147-EA6C3838F698}" srcId="{59B220BF-C9D9-4875-B9E0-0154BD33D2FF}" destId="{00A135BA-3CA8-450B-8FEE-3806E8141CB9}" srcOrd="3" destOrd="0" parTransId="{EAF711FC-5616-4BB4-948D-10EDA82A4509}" sibTransId="{7D130D9E-7065-41C7-8485-007920580E5C}"/>
    <dgm:cxn modelId="{BB24474E-DF80-48E9-97E4-BCE9A294B2C5}" type="presOf" srcId="{645200C7-D977-421D-9334-58B635EF2EF2}" destId="{A3964AAB-F53D-439B-B751-E86CA27B4675}" srcOrd="0" destOrd="4" presId="urn:microsoft.com/office/officeart/2005/8/layout/vList6"/>
    <dgm:cxn modelId="{A2296E97-4753-49F6-9375-CE42F95848DF}" srcId="{B8C09596-88D3-42CE-9F26-2702AA0EBEC1}" destId="{496968ED-E978-4A25-BFE1-03518D146767}" srcOrd="0" destOrd="0" parTransId="{2036AE93-C6FA-40FA-BC03-4A7AB8FBA7BC}" sibTransId="{63AAB757-B378-41D8-B560-DA33CF7ADD96}"/>
    <dgm:cxn modelId="{58CE28B3-2083-469E-BB54-CCC914AA2F66}" srcId="{B8C09596-88D3-42CE-9F26-2702AA0EBEC1}" destId="{59B220BF-C9D9-4875-B9E0-0154BD33D2FF}" srcOrd="1" destOrd="0" parTransId="{8987F3C0-6ED2-4204-9362-F7FBB56CEA60}" sibTransId="{5E3A0482-E183-459C-8E3E-C90124929CE1}"/>
    <dgm:cxn modelId="{889D447F-6352-4D3E-A1A1-3A038356ACE3}" srcId="{496968ED-E978-4A25-BFE1-03518D146767}" destId="{A5245D4C-BE35-49FE-A85B-EBE91F2E49DA}" srcOrd="3" destOrd="0" parTransId="{159B009D-B506-4CDF-A9BB-7020B26EA44F}" sibTransId="{F5F39EBF-E281-43E5-A7B6-D1211BA083FE}"/>
    <dgm:cxn modelId="{91B04986-E00E-4D16-8EF2-2E2BC75C63D1}" type="presOf" srcId="{4D995DF7-7B44-4C89-8209-B65F2D31D55B}" destId="{D07E21E6-BBC9-4261-BAAC-D2E4195C4302}" srcOrd="0" destOrd="4" presId="urn:microsoft.com/office/officeart/2005/8/layout/vList6"/>
    <dgm:cxn modelId="{9CD32F4A-8DF2-4DA1-95E4-020AE7877F1C}" srcId="{59B220BF-C9D9-4875-B9E0-0154BD33D2FF}" destId="{65B96A8C-BD5C-43E6-827F-9AC3D217E141}" srcOrd="0" destOrd="0" parTransId="{044EFA9C-79E7-4821-8D2F-DDC23B9E1FC2}" sibTransId="{B7883D98-2C09-4E46-9074-4D2D700A8F1E}"/>
    <dgm:cxn modelId="{E6FA780D-8E81-4FD5-BE27-93F1CC2B3E42}" type="presOf" srcId="{496968ED-E978-4A25-BFE1-03518D146767}" destId="{B40103CC-F344-4D89-A708-1AD03524F849}" srcOrd="0" destOrd="0" presId="urn:microsoft.com/office/officeart/2005/8/layout/vList6"/>
    <dgm:cxn modelId="{31C27575-11D7-467D-A845-EB5BD893B7F6}" srcId="{59B220BF-C9D9-4875-B9E0-0154BD33D2FF}" destId="{645200C7-D977-421D-9334-58B635EF2EF2}" srcOrd="4" destOrd="0" parTransId="{20A93B1F-2580-4EA7-AB65-447816714640}" sibTransId="{9311516D-2531-4B67-B9FE-50A3A7DC04AD}"/>
    <dgm:cxn modelId="{80DDD40F-FE3B-4476-BB5B-15354124F38A}" type="presOf" srcId="{AEC70421-1C17-4566-B62F-5432665A8E11}" destId="{A3964AAB-F53D-439B-B751-E86CA27B4675}" srcOrd="0" destOrd="1" presId="urn:microsoft.com/office/officeart/2005/8/layout/vList6"/>
    <dgm:cxn modelId="{F06C81D0-97DA-4EB2-948A-7F5D2F5F0468}" type="presOf" srcId="{4EEED0A4-FC2A-47DB-99A3-898A950D7C2D}" destId="{A3964AAB-F53D-439B-B751-E86CA27B4675}" srcOrd="0" destOrd="2" presId="urn:microsoft.com/office/officeart/2005/8/layout/vList6"/>
    <dgm:cxn modelId="{7D7AF56F-AE07-4A1A-A4C6-A552BCC1E964}" type="presOf" srcId="{542C4CA8-EDD5-4B21-97E5-41AD8B05118F}" destId="{D07E21E6-BBC9-4261-BAAC-D2E4195C4302}" srcOrd="0" destOrd="2" presId="urn:microsoft.com/office/officeart/2005/8/layout/vList6"/>
    <dgm:cxn modelId="{4A793A42-F613-4760-8C6D-7EC921219EA2}" srcId="{496968ED-E978-4A25-BFE1-03518D146767}" destId="{CCF34E4C-2AF0-4C4A-BF3D-67E84C6B6580}" srcOrd="0" destOrd="0" parTransId="{D6EB782C-F1D0-456E-8D66-0C360A6A3E50}" sibTransId="{6FE92D9A-90C3-4705-A79A-A7666488FBC7}"/>
    <dgm:cxn modelId="{8FD19ED0-319D-4EBE-9C93-A1C4A273743D}" type="presOf" srcId="{59B220BF-C9D9-4875-B9E0-0154BD33D2FF}" destId="{64F6DFA8-E058-441D-BD06-E6A846A687E0}" srcOrd="0" destOrd="0" presId="urn:microsoft.com/office/officeart/2005/8/layout/vList6"/>
    <dgm:cxn modelId="{7D2C4C86-20A4-4EC3-9966-6956A9C06818}" type="presOf" srcId="{7C55DC7B-181B-4CB5-B0FE-AD5ED62BE2F6}" destId="{D07E21E6-BBC9-4261-BAAC-D2E4195C4302}" srcOrd="0" destOrd="1" presId="urn:microsoft.com/office/officeart/2005/8/layout/vList6"/>
    <dgm:cxn modelId="{B8F944F5-E6FE-4ACA-8E93-CD7EE31B3694}" type="presOf" srcId="{CCF34E4C-2AF0-4C4A-BF3D-67E84C6B6580}" destId="{D07E21E6-BBC9-4261-BAAC-D2E4195C4302}" srcOrd="0" destOrd="0" presId="urn:microsoft.com/office/officeart/2005/8/layout/vList6"/>
    <dgm:cxn modelId="{90FC4A66-188A-4A6A-8682-58343FBA34CD}" srcId="{59B220BF-C9D9-4875-B9E0-0154BD33D2FF}" destId="{4EEED0A4-FC2A-47DB-99A3-898A950D7C2D}" srcOrd="2" destOrd="0" parTransId="{DA8146DC-443D-4F64-9444-F40C8FDEB5DA}" sibTransId="{EF0AF48B-B997-4305-98E2-61AAFDA4C005}"/>
    <dgm:cxn modelId="{925051B2-E2A9-46AE-8004-97420E5C7D66}" srcId="{496968ED-E978-4A25-BFE1-03518D146767}" destId="{7C55DC7B-181B-4CB5-B0FE-AD5ED62BE2F6}" srcOrd="1" destOrd="0" parTransId="{2E8C3598-2C60-4167-9812-AA37DA7BA670}" sibTransId="{96D8866F-A7F9-40F7-A272-8E8D44023550}"/>
    <dgm:cxn modelId="{2B9D0B43-09FE-49A5-94F9-F19BDCCCEC57}" type="presOf" srcId="{B8C09596-88D3-42CE-9F26-2702AA0EBEC1}" destId="{37219D9D-89A7-4824-BEAB-D50572989DF3}" srcOrd="0" destOrd="0" presId="urn:microsoft.com/office/officeart/2005/8/layout/vList6"/>
    <dgm:cxn modelId="{F3597AE4-9194-4D22-9DB1-C067D482B1C6}" type="presOf" srcId="{00A135BA-3CA8-450B-8FEE-3806E8141CB9}" destId="{A3964AAB-F53D-439B-B751-E86CA27B4675}" srcOrd="0" destOrd="3" presId="urn:microsoft.com/office/officeart/2005/8/layout/vList6"/>
    <dgm:cxn modelId="{5FF21F65-9F48-4FBD-8964-A772E981B700}" srcId="{496968ED-E978-4A25-BFE1-03518D146767}" destId="{4D995DF7-7B44-4C89-8209-B65F2D31D55B}" srcOrd="4" destOrd="0" parTransId="{442F26C9-8D57-4E31-9BD9-DD99F442433C}" sibTransId="{B0118638-F85F-4269-A181-AA764C33B4FD}"/>
    <dgm:cxn modelId="{805CCDC4-3E17-45CE-8C6E-67BCBDCA12E5}" srcId="{496968ED-E978-4A25-BFE1-03518D146767}" destId="{542C4CA8-EDD5-4B21-97E5-41AD8B05118F}" srcOrd="2" destOrd="0" parTransId="{058E8E55-FAF5-4D54-A9D4-923A8516F491}" sibTransId="{DC906DFD-D523-49EE-96B3-6451B9635A3B}"/>
    <dgm:cxn modelId="{60514138-D662-4CDA-A0A7-B58894F5E598}" type="presOf" srcId="{A5245D4C-BE35-49FE-A85B-EBE91F2E49DA}" destId="{D07E21E6-BBC9-4261-BAAC-D2E4195C4302}" srcOrd="0" destOrd="3" presId="urn:microsoft.com/office/officeart/2005/8/layout/vList6"/>
    <dgm:cxn modelId="{694B7783-93B0-47E3-954B-7345115BF578}" type="presOf" srcId="{65B96A8C-BD5C-43E6-827F-9AC3D217E141}" destId="{A3964AAB-F53D-439B-B751-E86CA27B4675}" srcOrd="0" destOrd="0" presId="urn:microsoft.com/office/officeart/2005/8/layout/vList6"/>
    <dgm:cxn modelId="{552FC358-8394-481C-9C07-C101B1C02773}" type="presParOf" srcId="{37219D9D-89A7-4824-BEAB-D50572989DF3}" destId="{F5915A87-48D9-40E0-AFDD-F1D233FA6433}" srcOrd="0" destOrd="0" presId="urn:microsoft.com/office/officeart/2005/8/layout/vList6"/>
    <dgm:cxn modelId="{24B796F8-EA72-4E5E-9D8A-12781757A85F}" type="presParOf" srcId="{F5915A87-48D9-40E0-AFDD-F1D233FA6433}" destId="{B40103CC-F344-4D89-A708-1AD03524F849}" srcOrd="0" destOrd="0" presId="urn:microsoft.com/office/officeart/2005/8/layout/vList6"/>
    <dgm:cxn modelId="{82E40A22-9B0E-4F6B-92A9-F1A9538E08B0}" type="presParOf" srcId="{F5915A87-48D9-40E0-AFDD-F1D233FA6433}" destId="{D07E21E6-BBC9-4261-BAAC-D2E4195C4302}" srcOrd="1" destOrd="0" presId="urn:microsoft.com/office/officeart/2005/8/layout/vList6"/>
    <dgm:cxn modelId="{B35B65F8-8E03-49A8-9E91-B523001448CC}" type="presParOf" srcId="{37219D9D-89A7-4824-BEAB-D50572989DF3}" destId="{B41BA67B-134D-441E-BCBF-B99E1FDADCC8}" srcOrd="1" destOrd="0" presId="urn:microsoft.com/office/officeart/2005/8/layout/vList6"/>
    <dgm:cxn modelId="{E6BB22E9-3A0A-49A4-B425-33EAEC053F95}" type="presParOf" srcId="{37219D9D-89A7-4824-BEAB-D50572989DF3}" destId="{716DEA07-FD0A-4F63-936F-14D3671D2649}" srcOrd="2" destOrd="0" presId="urn:microsoft.com/office/officeart/2005/8/layout/vList6"/>
    <dgm:cxn modelId="{55B03445-C241-406A-AEEC-FA3297F980AF}" type="presParOf" srcId="{716DEA07-FD0A-4F63-936F-14D3671D2649}" destId="{64F6DFA8-E058-441D-BD06-E6A846A687E0}" srcOrd="0" destOrd="0" presId="urn:microsoft.com/office/officeart/2005/8/layout/vList6"/>
    <dgm:cxn modelId="{342A57B1-00EB-4E04-B2CB-3ED3924D805D}" type="presParOf" srcId="{716DEA07-FD0A-4F63-936F-14D3671D2649}" destId="{A3964AAB-F53D-439B-B751-E86CA27B46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B47E2-BD65-4A6F-A8FB-32E42D0E6B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A1B36-DAD0-4094-87E1-9890DBB44A24}">
      <dgm:prSet phldrT="[Текст]"/>
      <dgm:spPr>
        <a:solidFill>
          <a:srgbClr val="077A3E"/>
        </a:solidFill>
        <a:ln>
          <a:solidFill>
            <a:srgbClr val="004821"/>
          </a:solidFill>
        </a:ln>
      </dgm:spPr>
      <dgm:t>
        <a:bodyPr vert="vert"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связи с переходом на электронный документооборот в бухгалтерском учете определены требования к установлению форматов </a:t>
          </a:r>
          <a:r>
            <a: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первичных учетных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5D48F-5FD3-4328-AAF3-9A76D381ABC7}" type="parTrans" cxnId="{C3899B56-5AE0-4BB4-889A-3450DB915908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501EF968-A457-4E86-8DED-1535819D99F6}" type="sibTrans" cxnId="{C3899B56-5AE0-4BB4-889A-3450DB915908}">
      <dgm:prSet/>
      <dgm:spPr/>
      <dgm:t>
        <a:bodyPr/>
        <a:lstStyle/>
        <a:p>
          <a:endParaRPr lang="ru-RU"/>
        </a:p>
      </dgm:t>
    </dgm:pt>
    <dgm:pt modelId="{56871125-78EE-4AC4-9969-69F2D1A941CC}">
      <dgm:prSet phldrT="[Текст]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9.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 4 дополнена частью 4.1.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3C50B-4E24-4A1B-A006-88AAD2054EFB}" type="parTrans" cxnId="{3D1BD4A3-54BD-4DF2-BCC7-52A1A9B9534B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128AEF33-04B5-4BB1-978E-196C878CBDAC}" type="sibTrans" cxnId="{3D1BD4A3-54BD-4DF2-BCC7-52A1A9B9534B}">
      <dgm:prSet/>
      <dgm:spPr/>
      <dgm:t>
        <a:bodyPr/>
        <a:lstStyle/>
        <a:p>
          <a:endParaRPr lang="ru-RU"/>
        </a:p>
      </dgm:t>
    </dgm:pt>
    <dgm:pt modelId="{0014FE87-8FFC-434D-8931-4417CA641270}" type="pres">
      <dgm:prSet presAssocID="{F0AB47E2-BD65-4A6F-A8FB-32E42D0E6B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8583AA-ECC5-4C93-800F-57D29D41476D}" type="pres">
      <dgm:prSet presAssocID="{467A1B36-DAD0-4094-87E1-9890DBB44A24}" presName="root1" presStyleCnt="0"/>
      <dgm:spPr/>
    </dgm:pt>
    <dgm:pt modelId="{A07B59DD-78F7-4FF4-83E4-64D4904C262E}" type="pres">
      <dgm:prSet presAssocID="{467A1B36-DAD0-4094-87E1-9890DBB44A24}" presName="LevelOneTextNode" presStyleLbl="node0" presStyleIdx="0" presStyleCnt="1" custScaleX="505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FCF15B-D81B-4383-ABF1-4E4C0E3F99F9}" type="pres">
      <dgm:prSet presAssocID="{467A1B36-DAD0-4094-87E1-9890DBB44A24}" presName="level2hierChild" presStyleCnt="0"/>
      <dgm:spPr/>
    </dgm:pt>
    <dgm:pt modelId="{2203D236-DB5A-4D7A-B631-54C4F63F7879}" type="pres">
      <dgm:prSet presAssocID="{2593C50B-4E24-4A1B-A006-88AAD2054EFB}" presName="conn2-1" presStyleLbl="parChTrans1D2" presStyleIdx="0" presStyleCnt="1"/>
      <dgm:spPr/>
    </dgm:pt>
    <dgm:pt modelId="{3AEC5176-C0D6-477A-8A79-ED075233836F}" type="pres">
      <dgm:prSet presAssocID="{2593C50B-4E24-4A1B-A006-88AAD2054EFB}" presName="connTx" presStyleLbl="parChTrans1D2" presStyleIdx="0" presStyleCnt="1"/>
      <dgm:spPr/>
    </dgm:pt>
    <dgm:pt modelId="{4311F2B8-DC43-4B04-B6B1-1380CEC2BBF9}" type="pres">
      <dgm:prSet presAssocID="{56871125-78EE-4AC4-9969-69F2D1A941CC}" presName="root2" presStyleCnt="0"/>
      <dgm:spPr/>
    </dgm:pt>
    <dgm:pt modelId="{C4835C54-235D-4231-B6FF-230EC77E9F2D}" type="pres">
      <dgm:prSet presAssocID="{56871125-78EE-4AC4-9969-69F2D1A941CC}" presName="LevelTwoTextNode" presStyleLbl="node2" presStyleIdx="0" presStyleCnt="1" custScaleY="221660">
        <dgm:presLayoutVars>
          <dgm:chPref val="3"/>
        </dgm:presLayoutVars>
      </dgm:prSet>
      <dgm:spPr/>
    </dgm:pt>
    <dgm:pt modelId="{DDC45BE8-1DAE-4C91-B1D7-FBDDDBBF4076}" type="pres">
      <dgm:prSet presAssocID="{56871125-78EE-4AC4-9969-69F2D1A941CC}" presName="level3hierChild" presStyleCnt="0"/>
      <dgm:spPr/>
    </dgm:pt>
  </dgm:ptLst>
  <dgm:cxnLst>
    <dgm:cxn modelId="{E6180601-23C0-4708-9E06-8FBC66A9F878}" type="presOf" srcId="{F0AB47E2-BD65-4A6F-A8FB-32E42D0E6B0B}" destId="{0014FE87-8FFC-434D-8931-4417CA641270}" srcOrd="0" destOrd="0" presId="urn:microsoft.com/office/officeart/2008/layout/HorizontalMultiLevelHierarchy"/>
    <dgm:cxn modelId="{23319625-0CCA-4416-80EC-38771410D423}" type="presOf" srcId="{467A1B36-DAD0-4094-87E1-9890DBB44A24}" destId="{A07B59DD-78F7-4FF4-83E4-64D4904C262E}" srcOrd="0" destOrd="0" presId="urn:microsoft.com/office/officeart/2008/layout/HorizontalMultiLevelHierarchy"/>
    <dgm:cxn modelId="{C3899B56-5AE0-4BB4-889A-3450DB915908}" srcId="{F0AB47E2-BD65-4A6F-A8FB-32E42D0E6B0B}" destId="{467A1B36-DAD0-4094-87E1-9890DBB44A24}" srcOrd="0" destOrd="0" parTransId="{5635D48F-5FD3-4328-AAF3-9A76D381ABC7}" sibTransId="{501EF968-A457-4E86-8DED-1535819D99F6}"/>
    <dgm:cxn modelId="{B4558808-1B37-4329-9F6E-B99C028E6E46}" type="presOf" srcId="{2593C50B-4E24-4A1B-A006-88AAD2054EFB}" destId="{3AEC5176-C0D6-477A-8A79-ED075233836F}" srcOrd="1" destOrd="0" presId="urn:microsoft.com/office/officeart/2008/layout/HorizontalMultiLevelHierarchy"/>
    <dgm:cxn modelId="{8E2AB197-9091-48A5-9A7F-91569BBE6DA8}" type="presOf" srcId="{2593C50B-4E24-4A1B-A006-88AAD2054EFB}" destId="{2203D236-DB5A-4D7A-B631-54C4F63F7879}" srcOrd="0" destOrd="0" presId="urn:microsoft.com/office/officeart/2008/layout/HorizontalMultiLevelHierarchy"/>
    <dgm:cxn modelId="{3D1BD4A3-54BD-4DF2-BCC7-52A1A9B9534B}" srcId="{467A1B36-DAD0-4094-87E1-9890DBB44A24}" destId="{56871125-78EE-4AC4-9969-69F2D1A941CC}" srcOrd="0" destOrd="0" parTransId="{2593C50B-4E24-4A1B-A006-88AAD2054EFB}" sibTransId="{128AEF33-04B5-4BB1-978E-196C878CBDAC}"/>
    <dgm:cxn modelId="{983DDC5A-71F1-4478-BA47-54C89883A936}" type="presOf" srcId="{56871125-78EE-4AC4-9969-69F2D1A941CC}" destId="{C4835C54-235D-4231-B6FF-230EC77E9F2D}" srcOrd="0" destOrd="0" presId="urn:microsoft.com/office/officeart/2008/layout/HorizontalMultiLevelHierarchy"/>
    <dgm:cxn modelId="{2283607D-4F41-455E-91CD-044685B81589}" type="presParOf" srcId="{0014FE87-8FFC-434D-8931-4417CA641270}" destId="{2E8583AA-ECC5-4C93-800F-57D29D41476D}" srcOrd="0" destOrd="0" presId="urn:microsoft.com/office/officeart/2008/layout/HorizontalMultiLevelHierarchy"/>
    <dgm:cxn modelId="{474EFE90-86F3-495C-B773-BFE17BDA6E55}" type="presParOf" srcId="{2E8583AA-ECC5-4C93-800F-57D29D41476D}" destId="{A07B59DD-78F7-4FF4-83E4-64D4904C262E}" srcOrd="0" destOrd="0" presId="urn:microsoft.com/office/officeart/2008/layout/HorizontalMultiLevelHierarchy"/>
    <dgm:cxn modelId="{E6939589-7BFF-4BB8-A6E3-6E231F4F5126}" type="presParOf" srcId="{2E8583AA-ECC5-4C93-800F-57D29D41476D}" destId="{ACFCF15B-D81B-4383-ABF1-4E4C0E3F99F9}" srcOrd="1" destOrd="0" presId="urn:microsoft.com/office/officeart/2008/layout/HorizontalMultiLevelHierarchy"/>
    <dgm:cxn modelId="{574D00CD-F450-49E8-9576-DF26430C57CF}" type="presParOf" srcId="{ACFCF15B-D81B-4383-ABF1-4E4C0E3F99F9}" destId="{2203D236-DB5A-4D7A-B631-54C4F63F7879}" srcOrd="0" destOrd="0" presId="urn:microsoft.com/office/officeart/2008/layout/HorizontalMultiLevelHierarchy"/>
    <dgm:cxn modelId="{CB378AEC-7649-47AE-9468-F5E3A36DEA32}" type="presParOf" srcId="{2203D236-DB5A-4D7A-B631-54C4F63F7879}" destId="{3AEC5176-C0D6-477A-8A79-ED075233836F}" srcOrd="0" destOrd="0" presId="urn:microsoft.com/office/officeart/2008/layout/HorizontalMultiLevelHierarchy"/>
    <dgm:cxn modelId="{754D3ECF-C655-4824-B97B-DE8CB3EC14B3}" type="presParOf" srcId="{ACFCF15B-D81B-4383-ABF1-4E4C0E3F99F9}" destId="{4311F2B8-DC43-4B04-B6B1-1380CEC2BBF9}" srcOrd="1" destOrd="0" presId="urn:microsoft.com/office/officeart/2008/layout/HorizontalMultiLevelHierarchy"/>
    <dgm:cxn modelId="{F050B4CE-A53E-4BBF-A4BA-598D4D677582}" type="presParOf" srcId="{4311F2B8-DC43-4B04-B6B1-1380CEC2BBF9}" destId="{C4835C54-235D-4231-B6FF-230EC77E9F2D}" srcOrd="0" destOrd="0" presId="urn:microsoft.com/office/officeart/2008/layout/HorizontalMultiLevelHierarchy"/>
    <dgm:cxn modelId="{2AB9A788-98AD-4A98-852D-7C050E4101B4}" type="presParOf" srcId="{4311F2B8-DC43-4B04-B6B1-1380CEC2BBF9}" destId="{DDC45BE8-1DAE-4C91-B1D7-FBDDDBBF40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B47E2-BD65-4A6F-A8FB-32E42D0E6B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C01DE-76EF-41AB-B242-6A4C2D5FE115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 vert="vert"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Введены новые понятия электронных и материальных дубликатов, конвертированных электронных документов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3063B-AA0B-4227-8E05-25007CFC2B29}" type="parTrans" cxnId="{BB71A2F4-D582-43F0-8352-60E8BD941400}">
      <dgm:prSet/>
      <dgm:spPr/>
      <dgm:t>
        <a:bodyPr/>
        <a:lstStyle/>
        <a:p>
          <a:endParaRPr lang="ru-RU"/>
        </a:p>
      </dgm:t>
    </dgm:pt>
    <dgm:pt modelId="{C2FB9729-B821-4D35-B69A-4764E9D68276}" type="sibTrans" cxnId="{BB71A2F4-D582-43F0-8352-60E8BD941400}">
      <dgm:prSet/>
      <dgm:spPr/>
      <dgm:t>
        <a:bodyPr/>
        <a:lstStyle/>
        <a:p>
          <a:endParaRPr lang="ru-RU"/>
        </a:p>
      </dgm:t>
    </dgm:pt>
    <dgm:pt modelId="{B07E150D-9B0D-42C2-B721-7B2F2CED3EC7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3600" dirty="0" smtClean="0"/>
            <a:t>Статья 10</a:t>
          </a:r>
          <a:endParaRPr lang="ru-RU" sz="3600" dirty="0"/>
        </a:p>
      </dgm:t>
    </dgm:pt>
    <dgm:pt modelId="{BE84A308-2158-44EA-A84D-6AB81DF0D9D0}" type="parTrans" cxnId="{4B427E48-B9B2-4EC6-8C6E-7C2C71CA6D6C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25DCA5E5-CF66-430A-8E9C-6C1F7E7AC95B}" type="sibTrans" cxnId="{4B427E48-B9B2-4EC6-8C6E-7C2C71CA6D6C}">
      <dgm:prSet/>
      <dgm:spPr/>
      <dgm:t>
        <a:bodyPr/>
        <a:lstStyle/>
        <a:p>
          <a:endParaRPr lang="ru-RU"/>
        </a:p>
      </dgm:t>
    </dgm:pt>
    <dgm:pt modelId="{467A1B36-DAD0-4094-87E1-9890DBB44A24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3600" dirty="0" smtClean="0"/>
            <a:t>Статья 13</a:t>
          </a:r>
          <a:endParaRPr lang="ru-RU" sz="3600" dirty="0"/>
        </a:p>
      </dgm:t>
    </dgm:pt>
    <dgm:pt modelId="{5635D48F-5FD3-4328-AAF3-9A76D381ABC7}" type="parTrans" cxnId="{C3899B56-5AE0-4BB4-889A-3450DB915908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501EF968-A457-4E86-8DED-1535819D99F6}" type="sibTrans" cxnId="{C3899B56-5AE0-4BB4-889A-3450DB915908}">
      <dgm:prSet/>
      <dgm:spPr/>
      <dgm:t>
        <a:bodyPr/>
        <a:lstStyle/>
        <a:p>
          <a:endParaRPr lang="ru-RU"/>
        </a:p>
      </dgm:t>
    </dgm:pt>
    <dgm:pt modelId="{56871125-78EE-4AC4-9969-69F2D1A941CC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3600" dirty="0" smtClean="0"/>
            <a:t>Статья 21</a:t>
          </a:r>
          <a:endParaRPr lang="ru-RU" sz="3600" dirty="0"/>
        </a:p>
      </dgm:t>
    </dgm:pt>
    <dgm:pt modelId="{2593C50B-4E24-4A1B-A006-88AAD2054EFB}" type="parTrans" cxnId="{3D1BD4A3-54BD-4DF2-BCC7-52A1A9B9534B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128AEF33-04B5-4BB1-978E-196C878CBDAC}" type="sibTrans" cxnId="{3D1BD4A3-54BD-4DF2-BCC7-52A1A9B9534B}">
      <dgm:prSet/>
      <dgm:spPr/>
      <dgm:t>
        <a:bodyPr/>
        <a:lstStyle/>
        <a:p>
          <a:endParaRPr lang="ru-RU"/>
        </a:p>
      </dgm:t>
    </dgm:pt>
    <dgm:pt modelId="{0014FE87-8FFC-434D-8931-4417CA641270}" type="pres">
      <dgm:prSet presAssocID="{F0AB47E2-BD65-4A6F-A8FB-32E42D0E6B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A4BEDD-06D1-40E4-9585-28D7C15D89C2}" type="pres">
      <dgm:prSet presAssocID="{C00C01DE-76EF-41AB-B242-6A4C2D5FE115}" presName="root1" presStyleCnt="0"/>
      <dgm:spPr/>
    </dgm:pt>
    <dgm:pt modelId="{19BAF341-BD01-43E2-9B03-31BC9DEC2DEA}" type="pres">
      <dgm:prSet presAssocID="{C00C01DE-76EF-41AB-B242-6A4C2D5FE115}" presName="LevelOneTextNode" presStyleLbl="node0" presStyleIdx="0" presStyleCnt="1" custScaleX="485854" custLinFactX="-91743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1901FF-909F-4AAB-BA62-9A478F18A90B}" type="pres">
      <dgm:prSet presAssocID="{C00C01DE-76EF-41AB-B242-6A4C2D5FE115}" presName="level2hierChild" presStyleCnt="0"/>
      <dgm:spPr/>
    </dgm:pt>
    <dgm:pt modelId="{36D81CF3-912A-4001-B4A7-1D50BA406BF0}" type="pres">
      <dgm:prSet presAssocID="{BE84A308-2158-44EA-A84D-6AB81DF0D9D0}" presName="conn2-1" presStyleLbl="parChTrans1D2" presStyleIdx="0" presStyleCnt="3"/>
      <dgm:spPr/>
    </dgm:pt>
    <dgm:pt modelId="{9F7F015A-B86A-4AD6-9A4D-0A018946A11D}" type="pres">
      <dgm:prSet presAssocID="{BE84A308-2158-44EA-A84D-6AB81DF0D9D0}" presName="connTx" presStyleLbl="parChTrans1D2" presStyleIdx="0" presStyleCnt="3"/>
      <dgm:spPr/>
    </dgm:pt>
    <dgm:pt modelId="{4C1F24AF-BCDA-41A6-99AB-0EBF0F14C64D}" type="pres">
      <dgm:prSet presAssocID="{B07E150D-9B0D-42C2-B721-7B2F2CED3EC7}" presName="root2" presStyleCnt="0"/>
      <dgm:spPr/>
    </dgm:pt>
    <dgm:pt modelId="{F39969DF-E473-4FC5-B697-AE9E694F0945}" type="pres">
      <dgm:prSet presAssocID="{B07E150D-9B0D-42C2-B721-7B2F2CED3EC7}" presName="LevelTwoTextNode" presStyleLbl="node2" presStyleIdx="0" presStyleCnt="3">
        <dgm:presLayoutVars>
          <dgm:chPref val="3"/>
        </dgm:presLayoutVars>
      </dgm:prSet>
      <dgm:spPr/>
    </dgm:pt>
    <dgm:pt modelId="{18E9BAC3-1EA9-4B1E-9470-58902E2E3369}" type="pres">
      <dgm:prSet presAssocID="{B07E150D-9B0D-42C2-B721-7B2F2CED3EC7}" presName="level3hierChild" presStyleCnt="0"/>
      <dgm:spPr/>
    </dgm:pt>
    <dgm:pt modelId="{A69D0F9F-4912-4ECB-BC90-6CF2E70567F0}" type="pres">
      <dgm:prSet presAssocID="{5635D48F-5FD3-4328-AAF3-9A76D381ABC7}" presName="conn2-1" presStyleLbl="parChTrans1D2" presStyleIdx="1" presStyleCnt="3"/>
      <dgm:spPr/>
    </dgm:pt>
    <dgm:pt modelId="{D4879359-C8F5-4800-8EC4-96D3F99604A9}" type="pres">
      <dgm:prSet presAssocID="{5635D48F-5FD3-4328-AAF3-9A76D381ABC7}" presName="connTx" presStyleLbl="parChTrans1D2" presStyleIdx="1" presStyleCnt="3"/>
      <dgm:spPr/>
    </dgm:pt>
    <dgm:pt modelId="{66712066-0BBE-4C68-A268-210944CCE320}" type="pres">
      <dgm:prSet presAssocID="{467A1B36-DAD0-4094-87E1-9890DBB44A24}" presName="root2" presStyleCnt="0"/>
      <dgm:spPr/>
    </dgm:pt>
    <dgm:pt modelId="{1DACC8BC-5095-4939-BA2D-3440AF4BC502}" type="pres">
      <dgm:prSet presAssocID="{467A1B36-DAD0-4094-87E1-9890DBB44A24}" presName="LevelTwoTextNode" presStyleLbl="node2" presStyleIdx="1" presStyleCnt="3">
        <dgm:presLayoutVars>
          <dgm:chPref val="3"/>
        </dgm:presLayoutVars>
      </dgm:prSet>
      <dgm:spPr/>
    </dgm:pt>
    <dgm:pt modelId="{770041A7-AD01-4974-9209-B8B9C97B7EE8}" type="pres">
      <dgm:prSet presAssocID="{467A1B36-DAD0-4094-87E1-9890DBB44A24}" presName="level3hierChild" presStyleCnt="0"/>
      <dgm:spPr/>
    </dgm:pt>
    <dgm:pt modelId="{2203D236-DB5A-4D7A-B631-54C4F63F7879}" type="pres">
      <dgm:prSet presAssocID="{2593C50B-4E24-4A1B-A006-88AAD2054EFB}" presName="conn2-1" presStyleLbl="parChTrans1D2" presStyleIdx="2" presStyleCnt="3"/>
      <dgm:spPr/>
    </dgm:pt>
    <dgm:pt modelId="{3AEC5176-C0D6-477A-8A79-ED075233836F}" type="pres">
      <dgm:prSet presAssocID="{2593C50B-4E24-4A1B-A006-88AAD2054EFB}" presName="connTx" presStyleLbl="parChTrans1D2" presStyleIdx="2" presStyleCnt="3"/>
      <dgm:spPr/>
    </dgm:pt>
    <dgm:pt modelId="{4311F2B8-DC43-4B04-B6B1-1380CEC2BBF9}" type="pres">
      <dgm:prSet presAssocID="{56871125-78EE-4AC4-9969-69F2D1A941CC}" presName="root2" presStyleCnt="0"/>
      <dgm:spPr/>
    </dgm:pt>
    <dgm:pt modelId="{C4835C54-235D-4231-B6FF-230EC77E9F2D}" type="pres">
      <dgm:prSet presAssocID="{56871125-78EE-4AC4-9969-69F2D1A941CC}" presName="LevelTwoTextNode" presStyleLbl="node2" presStyleIdx="2" presStyleCnt="3">
        <dgm:presLayoutVars>
          <dgm:chPref val="3"/>
        </dgm:presLayoutVars>
      </dgm:prSet>
      <dgm:spPr/>
    </dgm:pt>
    <dgm:pt modelId="{DDC45BE8-1DAE-4C91-B1D7-FBDDDBBF4076}" type="pres">
      <dgm:prSet presAssocID="{56871125-78EE-4AC4-9969-69F2D1A941CC}" presName="level3hierChild" presStyleCnt="0"/>
      <dgm:spPr/>
    </dgm:pt>
  </dgm:ptLst>
  <dgm:cxnLst>
    <dgm:cxn modelId="{4B427E48-B9B2-4EC6-8C6E-7C2C71CA6D6C}" srcId="{C00C01DE-76EF-41AB-B242-6A4C2D5FE115}" destId="{B07E150D-9B0D-42C2-B721-7B2F2CED3EC7}" srcOrd="0" destOrd="0" parTransId="{BE84A308-2158-44EA-A84D-6AB81DF0D9D0}" sibTransId="{25DCA5E5-CF66-430A-8E9C-6C1F7E7AC95B}"/>
    <dgm:cxn modelId="{9C33EA5F-7B52-441E-86CA-DFAD087DE750}" type="presOf" srcId="{467A1B36-DAD0-4094-87E1-9890DBB44A24}" destId="{1DACC8BC-5095-4939-BA2D-3440AF4BC502}" srcOrd="0" destOrd="0" presId="urn:microsoft.com/office/officeart/2008/layout/HorizontalMultiLevelHierarchy"/>
    <dgm:cxn modelId="{3D1BD4A3-54BD-4DF2-BCC7-52A1A9B9534B}" srcId="{C00C01DE-76EF-41AB-B242-6A4C2D5FE115}" destId="{56871125-78EE-4AC4-9969-69F2D1A941CC}" srcOrd="2" destOrd="0" parTransId="{2593C50B-4E24-4A1B-A006-88AAD2054EFB}" sibTransId="{128AEF33-04B5-4BB1-978E-196C878CBDAC}"/>
    <dgm:cxn modelId="{D00FF071-A747-4EE0-8A8A-C12CC17EB09F}" type="presOf" srcId="{5635D48F-5FD3-4328-AAF3-9A76D381ABC7}" destId="{A69D0F9F-4912-4ECB-BC90-6CF2E70567F0}" srcOrd="0" destOrd="0" presId="urn:microsoft.com/office/officeart/2008/layout/HorizontalMultiLevelHierarchy"/>
    <dgm:cxn modelId="{E6180601-23C0-4708-9E06-8FBC66A9F878}" type="presOf" srcId="{F0AB47E2-BD65-4A6F-A8FB-32E42D0E6B0B}" destId="{0014FE87-8FFC-434D-8931-4417CA641270}" srcOrd="0" destOrd="0" presId="urn:microsoft.com/office/officeart/2008/layout/HorizontalMultiLevelHierarchy"/>
    <dgm:cxn modelId="{C3899B56-5AE0-4BB4-889A-3450DB915908}" srcId="{C00C01DE-76EF-41AB-B242-6A4C2D5FE115}" destId="{467A1B36-DAD0-4094-87E1-9890DBB44A24}" srcOrd="1" destOrd="0" parTransId="{5635D48F-5FD3-4328-AAF3-9A76D381ABC7}" sibTransId="{501EF968-A457-4E86-8DED-1535819D99F6}"/>
    <dgm:cxn modelId="{C7E78608-AC1F-4F59-9C18-F60FC3E32577}" type="presOf" srcId="{2593C50B-4E24-4A1B-A006-88AAD2054EFB}" destId="{3AEC5176-C0D6-477A-8A79-ED075233836F}" srcOrd="1" destOrd="0" presId="urn:microsoft.com/office/officeart/2008/layout/HorizontalMultiLevelHierarchy"/>
    <dgm:cxn modelId="{CCD7301E-1462-4EDD-A808-C646D15257C5}" type="presOf" srcId="{56871125-78EE-4AC4-9969-69F2D1A941CC}" destId="{C4835C54-235D-4231-B6FF-230EC77E9F2D}" srcOrd="0" destOrd="0" presId="urn:microsoft.com/office/officeart/2008/layout/HorizontalMultiLevelHierarchy"/>
    <dgm:cxn modelId="{3FDC84AA-CAE3-4202-9327-4F95664499DB}" type="presOf" srcId="{2593C50B-4E24-4A1B-A006-88AAD2054EFB}" destId="{2203D236-DB5A-4D7A-B631-54C4F63F7879}" srcOrd="0" destOrd="0" presId="urn:microsoft.com/office/officeart/2008/layout/HorizontalMultiLevelHierarchy"/>
    <dgm:cxn modelId="{5A702EDC-ECBE-46A0-A37F-165664F828C9}" type="presOf" srcId="{5635D48F-5FD3-4328-AAF3-9A76D381ABC7}" destId="{D4879359-C8F5-4800-8EC4-96D3F99604A9}" srcOrd="1" destOrd="0" presId="urn:microsoft.com/office/officeart/2008/layout/HorizontalMultiLevelHierarchy"/>
    <dgm:cxn modelId="{5CAE2943-C487-4255-AF75-E40C1DB38BB5}" type="presOf" srcId="{BE84A308-2158-44EA-A84D-6AB81DF0D9D0}" destId="{36D81CF3-912A-4001-B4A7-1D50BA406BF0}" srcOrd="0" destOrd="0" presId="urn:microsoft.com/office/officeart/2008/layout/HorizontalMultiLevelHierarchy"/>
    <dgm:cxn modelId="{D24C4AB7-50BB-433A-B363-B039CC84D0BE}" type="presOf" srcId="{C00C01DE-76EF-41AB-B242-6A4C2D5FE115}" destId="{19BAF341-BD01-43E2-9B03-31BC9DEC2DEA}" srcOrd="0" destOrd="0" presId="urn:microsoft.com/office/officeart/2008/layout/HorizontalMultiLevelHierarchy"/>
    <dgm:cxn modelId="{43BC8EBE-EDFF-4A71-B689-77555FAA8EF8}" type="presOf" srcId="{B07E150D-9B0D-42C2-B721-7B2F2CED3EC7}" destId="{F39969DF-E473-4FC5-B697-AE9E694F0945}" srcOrd="0" destOrd="0" presId="urn:microsoft.com/office/officeart/2008/layout/HorizontalMultiLevelHierarchy"/>
    <dgm:cxn modelId="{BB71A2F4-D582-43F0-8352-60E8BD941400}" srcId="{F0AB47E2-BD65-4A6F-A8FB-32E42D0E6B0B}" destId="{C00C01DE-76EF-41AB-B242-6A4C2D5FE115}" srcOrd="0" destOrd="0" parTransId="{82B3063B-AA0B-4227-8E05-25007CFC2B29}" sibTransId="{C2FB9729-B821-4D35-B69A-4764E9D68276}"/>
    <dgm:cxn modelId="{ACE714E5-E978-48BE-A0F0-6DD4E8ECD032}" type="presOf" srcId="{BE84A308-2158-44EA-A84D-6AB81DF0D9D0}" destId="{9F7F015A-B86A-4AD6-9A4D-0A018946A11D}" srcOrd="1" destOrd="0" presId="urn:microsoft.com/office/officeart/2008/layout/HorizontalMultiLevelHierarchy"/>
    <dgm:cxn modelId="{DAB45C98-DAE9-4C7D-A0B6-5BA6EC4FE466}" type="presParOf" srcId="{0014FE87-8FFC-434D-8931-4417CA641270}" destId="{6FA4BEDD-06D1-40E4-9585-28D7C15D89C2}" srcOrd="0" destOrd="0" presId="urn:microsoft.com/office/officeart/2008/layout/HorizontalMultiLevelHierarchy"/>
    <dgm:cxn modelId="{ABD61C8F-E34E-4F10-8BF1-56BFBE5E5358}" type="presParOf" srcId="{6FA4BEDD-06D1-40E4-9585-28D7C15D89C2}" destId="{19BAF341-BD01-43E2-9B03-31BC9DEC2DEA}" srcOrd="0" destOrd="0" presId="urn:microsoft.com/office/officeart/2008/layout/HorizontalMultiLevelHierarchy"/>
    <dgm:cxn modelId="{9AD91BFA-7B6A-4AA3-A7B4-687AEDC7205E}" type="presParOf" srcId="{6FA4BEDD-06D1-40E4-9585-28D7C15D89C2}" destId="{9F1901FF-909F-4AAB-BA62-9A478F18A90B}" srcOrd="1" destOrd="0" presId="urn:microsoft.com/office/officeart/2008/layout/HorizontalMultiLevelHierarchy"/>
    <dgm:cxn modelId="{39055E24-4BED-40A8-85EC-C8643B6B8446}" type="presParOf" srcId="{9F1901FF-909F-4AAB-BA62-9A478F18A90B}" destId="{36D81CF3-912A-4001-B4A7-1D50BA406BF0}" srcOrd="0" destOrd="0" presId="urn:microsoft.com/office/officeart/2008/layout/HorizontalMultiLevelHierarchy"/>
    <dgm:cxn modelId="{F2FA4315-3324-49A5-AAE1-E6A03FC9E89B}" type="presParOf" srcId="{36D81CF3-912A-4001-B4A7-1D50BA406BF0}" destId="{9F7F015A-B86A-4AD6-9A4D-0A018946A11D}" srcOrd="0" destOrd="0" presId="urn:microsoft.com/office/officeart/2008/layout/HorizontalMultiLevelHierarchy"/>
    <dgm:cxn modelId="{E3B1E219-BBF7-4EC5-94A1-FCE5AE33CFFC}" type="presParOf" srcId="{9F1901FF-909F-4AAB-BA62-9A478F18A90B}" destId="{4C1F24AF-BCDA-41A6-99AB-0EBF0F14C64D}" srcOrd="1" destOrd="0" presId="urn:microsoft.com/office/officeart/2008/layout/HorizontalMultiLevelHierarchy"/>
    <dgm:cxn modelId="{73FD272A-D142-462B-B6CE-F9133D1C3342}" type="presParOf" srcId="{4C1F24AF-BCDA-41A6-99AB-0EBF0F14C64D}" destId="{F39969DF-E473-4FC5-B697-AE9E694F0945}" srcOrd="0" destOrd="0" presId="urn:microsoft.com/office/officeart/2008/layout/HorizontalMultiLevelHierarchy"/>
    <dgm:cxn modelId="{8A4800C1-2A45-4528-A337-CFCFA7CED239}" type="presParOf" srcId="{4C1F24AF-BCDA-41A6-99AB-0EBF0F14C64D}" destId="{18E9BAC3-1EA9-4B1E-9470-58902E2E3369}" srcOrd="1" destOrd="0" presId="urn:microsoft.com/office/officeart/2008/layout/HorizontalMultiLevelHierarchy"/>
    <dgm:cxn modelId="{CB86CF38-FDAD-4B85-9AAD-2A4BDDF2CCE6}" type="presParOf" srcId="{9F1901FF-909F-4AAB-BA62-9A478F18A90B}" destId="{A69D0F9F-4912-4ECB-BC90-6CF2E70567F0}" srcOrd="2" destOrd="0" presId="urn:microsoft.com/office/officeart/2008/layout/HorizontalMultiLevelHierarchy"/>
    <dgm:cxn modelId="{EFDA5C20-BD24-41AE-B0E6-7B1CEF32B50F}" type="presParOf" srcId="{A69D0F9F-4912-4ECB-BC90-6CF2E70567F0}" destId="{D4879359-C8F5-4800-8EC4-96D3F99604A9}" srcOrd="0" destOrd="0" presId="urn:microsoft.com/office/officeart/2008/layout/HorizontalMultiLevelHierarchy"/>
    <dgm:cxn modelId="{19476EA4-EEC2-4186-B385-EA0030F164A4}" type="presParOf" srcId="{9F1901FF-909F-4AAB-BA62-9A478F18A90B}" destId="{66712066-0BBE-4C68-A268-210944CCE320}" srcOrd="3" destOrd="0" presId="urn:microsoft.com/office/officeart/2008/layout/HorizontalMultiLevelHierarchy"/>
    <dgm:cxn modelId="{0EFD9691-09E2-4B61-8F4F-8BBD49E114AF}" type="presParOf" srcId="{66712066-0BBE-4C68-A268-210944CCE320}" destId="{1DACC8BC-5095-4939-BA2D-3440AF4BC502}" srcOrd="0" destOrd="0" presId="urn:microsoft.com/office/officeart/2008/layout/HorizontalMultiLevelHierarchy"/>
    <dgm:cxn modelId="{D7F4BC38-5A23-4F79-A1ED-89E4A2405993}" type="presParOf" srcId="{66712066-0BBE-4C68-A268-210944CCE320}" destId="{770041A7-AD01-4974-9209-B8B9C97B7EE8}" srcOrd="1" destOrd="0" presId="urn:microsoft.com/office/officeart/2008/layout/HorizontalMultiLevelHierarchy"/>
    <dgm:cxn modelId="{42377F27-68C8-4244-806C-2381FDC07EE9}" type="presParOf" srcId="{9F1901FF-909F-4AAB-BA62-9A478F18A90B}" destId="{2203D236-DB5A-4D7A-B631-54C4F63F7879}" srcOrd="4" destOrd="0" presId="urn:microsoft.com/office/officeart/2008/layout/HorizontalMultiLevelHierarchy"/>
    <dgm:cxn modelId="{C27945E7-6F2D-4A96-85E7-EC15D1AF738A}" type="presParOf" srcId="{2203D236-DB5A-4D7A-B631-54C4F63F7879}" destId="{3AEC5176-C0D6-477A-8A79-ED075233836F}" srcOrd="0" destOrd="0" presId="urn:microsoft.com/office/officeart/2008/layout/HorizontalMultiLevelHierarchy"/>
    <dgm:cxn modelId="{D9519FBC-4352-41E7-ADEF-B00E653D07CF}" type="presParOf" srcId="{9F1901FF-909F-4AAB-BA62-9A478F18A90B}" destId="{4311F2B8-DC43-4B04-B6B1-1380CEC2BBF9}" srcOrd="5" destOrd="0" presId="urn:microsoft.com/office/officeart/2008/layout/HorizontalMultiLevelHierarchy"/>
    <dgm:cxn modelId="{EB83BD0F-B6FC-45CC-9738-B6438D40F0C9}" type="presParOf" srcId="{4311F2B8-DC43-4B04-B6B1-1380CEC2BBF9}" destId="{C4835C54-235D-4231-B6FF-230EC77E9F2D}" srcOrd="0" destOrd="0" presId="urn:microsoft.com/office/officeart/2008/layout/HorizontalMultiLevelHierarchy"/>
    <dgm:cxn modelId="{11589DE1-0749-4AFF-87F0-7DC522AC7366}" type="presParOf" srcId="{4311F2B8-DC43-4B04-B6B1-1380CEC2BBF9}" destId="{DDC45BE8-1DAE-4C91-B1D7-FBDDDBBF40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AB47E2-BD65-4A6F-A8FB-32E42D0E6B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C01DE-76EF-41AB-B242-6A4C2D5FE115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 vert="vert"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целях урегулирования положений законодательства, предусматривающего предоставление документов в рамках исполнения полномочий муниципальной властью</a:t>
          </a:r>
        </a:p>
        <a:p>
          <a:endParaRPr lang="ru-RU" sz="1800" dirty="0"/>
        </a:p>
      </dgm:t>
    </dgm:pt>
    <dgm:pt modelId="{82B3063B-AA0B-4227-8E05-25007CFC2B29}" type="parTrans" cxnId="{BB71A2F4-D582-43F0-8352-60E8BD941400}">
      <dgm:prSet/>
      <dgm:spPr/>
      <dgm:t>
        <a:bodyPr/>
        <a:lstStyle/>
        <a:p>
          <a:endParaRPr lang="ru-RU"/>
        </a:p>
      </dgm:t>
    </dgm:pt>
    <dgm:pt modelId="{C2FB9729-B821-4D35-B69A-4764E9D68276}" type="sibTrans" cxnId="{BB71A2F4-D582-43F0-8352-60E8BD941400}">
      <dgm:prSet/>
      <dgm:spPr/>
      <dgm:t>
        <a:bodyPr/>
        <a:lstStyle/>
        <a:p>
          <a:endParaRPr lang="ru-RU"/>
        </a:p>
      </dgm:t>
    </dgm:pt>
    <dgm:pt modelId="{B07E150D-9B0D-42C2-B721-7B2F2CED3EC7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3600" dirty="0" smtClean="0"/>
            <a:t>Статья 9</a:t>
          </a:r>
          <a:endParaRPr lang="ru-RU" sz="3600" dirty="0"/>
        </a:p>
      </dgm:t>
    </dgm:pt>
    <dgm:pt modelId="{BE84A308-2158-44EA-A84D-6AB81DF0D9D0}" type="parTrans" cxnId="{4B427E48-B9B2-4EC6-8C6E-7C2C71CA6D6C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25DCA5E5-CF66-430A-8E9C-6C1F7E7AC95B}" type="sibTrans" cxnId="{4B427E48-B9B2-4EC6-8C6E-7C2C71CA6D6C}">
      <dgm:prSet/>
      <dgm:spPr/>
      <dgm:t>
        <a:bodyPr/>
        <a:lstStyle/>
        <a:p>
          <a:endParaRPr lang="ru-RU"/>
        </a:p>
      </dgm:t>
    </dgm:pt>
    <dgm:pt modelId="{467A1B36-DAD0-4094-87E1-9890DBB44A24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3600" dirty="0" smtClean="0"/>
            <a:t>Статья 10</a:t>
          </a:r>
          <a:endParaRPr lang="ru-RU" sz="3600" dirty="0"/>
        </a:p>
      </dgm:t>
    </dgm:pt>
    <dgm:pt modelId="{5635D48F-5FD3-4328-AAF3-9A76D381ABC7}" type="parTrans" cxnId="{C3899B56-5AE0-4BB4-889A-3450DB915908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501EF968-A457-4E86-8DED-1535819D99F6}" type="sibTrans" cxnId="{C3899B56-5AE0-4BB4-889A-3450DB915908}">
      <dgm:prSet/>
      <dgm:spPr/>
      <dgm:t>
        <a:bodyPr/>
        <a:lstStyle/>
        <a:p>
          <a:endParaRPr lang="ru-RU"/>
        </a:p>
      </dgm:t>
    </dgm:pt>
    <dgm:pt modelId="{56871125-78EE-4AC4-9969-69F2D1A941CC}">
      <dgm:prSet phldrT="[Текст]" custT="1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sz="3600" dirty="0" smtClean="0"/>
            <a:t>Статья 13</a:t>
          </a:r>
          <a:endParaRPr lang="ru-RU" sz="3600" dirty="0"/>
        </a:p>
      </dgm:t>
    </dgm:pt>
    <dgm:pt modelId="{2593C50B-4E24-4A1B-A006-88AAD2054EFB}" type="parTrans" cxnId="{3D1BD4A3-54BD-4DF2-BCC7-52A1A9B9534B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128AEF33-04B5-4BB1-978E-196C878CBDAC}" type="sibTrans" cxnId="{3D1BD4A3-54BD-4DF2-BCC7-52A1A9B9534B}">
      <dgm:prSet/>
      <dgm:spPr/>
      <dgm:t>
        <a:bodyPr/>
        <a:lstStyle/>
        <a:p>
          <a:endParaRPr lang="ru-RU"/>
        </a:p>
      </dgm:t>
    </dgm:pt>
    <dgm:pt modelId="{0014FE87-8FFC-434D-8931-4417CA641270}" type="pres">
      <dgm:prSet presAssocID="{F0AB47E2-BD65-4A6F-A8FB-32E42D0E6B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A4BEDD-06D1-40E4-9585-28D7C15D89C2}" type="pres">
      <dgm:prSet presAssocID="{C00C01DE-76EF-41AB-B242-6A4C2D5FE115}" presName="root1" presStyleCnt="0"/>
      <dgm:spPr/>
    </dgm:pt>
    <dgm:pt modelId="{19BAF341-BD01-43E2-9B03-31BC9DEC2DEA}" type="pres">
      <dgm:prSet presAssocID="{C00C01DE-76EF-41AB-B242-6A4C2D5FE115}" presName="LevelOneTextNode" presStyleLbl="node0" presStyleIdx="0" presStyleCnt="1" custScaleX="485284" custLinFactX="-91743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1901FF-909F-4AAB-BA62-9A478F18A90B}" type="pres">
      <dgm:prSet presAssocID="{C00C01DE-76EF-41AB-B242-6A4C2D5FE115}" presName="level2hierChild" presStyleCnt="0"/>
      <dgm:spPr/>
    </dgm:pt>
    <dgm:pt modelId="{36D81CF3-912A-4001-B4A7-1D50BA406BF0}" type="pres">
      <dgm:prSet presAssocID="{BE84A308-2158-44EA-A84D-6AB81DF0D9D0}" presName="conn2-1" presStyleLbl="parChTrans1D2" presStyleIdx="0" presStyleCnt="3"/>
      <dgm:spPr/>
    </dgm:pt>
    <dgm:pt modelId="{9F7F015A-B86A-4AD6-9A4D-0A018946A11D}" type="pres">
      <dgm:prSet presAssocID="{BE84A308-2158-44EA-A84D-6AB81DF0D9D0}" presName="connTx" presStyleLbl="parChTrans1D2" presStyleIdx="0" presStyleCnt="3"/>
      <dgm:spPr/>
    </dgm:pt>
    <dgm:pt modelId="{4C1F24AF-BCDA-41A6-99AB-0EBF0F14C64D}" type="pres">
      <dgm:prSet presAssocID="{B07E150D-9B0D-42C2-B721-7B2F2CED3EC7}" presName="root2" presStyleCnt="0"/>
      <dgm:spPr/>
    </dgm:pt>
    <dgm:pt modelId="{F39969DF-E473-4FC5-B697-AE9E694F0945}" type="pres">
      <dgm:prSet presAssocID="{B07E150D-9B0D-42C2-B721-7B2F2CED3EC7}" presName="LevelTwoTextNode" presStyleLbl="node2" presStyleIdx="0" presStyleCnt="3">
        <dgm:presLayoutVars>
          <dgm:chPref val="3"/>
        </dgm:presLayoutVars>
      </dgm:prSet>
      <dgm:spPr/>
    </dgm:pt>
    <dgm:pt modelId="{18E9BAC3-1EA9-4B1E-9470-58902E2E3369}" type="pres">
      <dgm:prSet presAssocID="{B07E150D-9B0D-42C2-B721-7B2F2CED3EC7}" presName="level3hierChild" presStyleCnt="0"/>
      <dgm:spPr/>
    </dgm:pt>
    <dgm:pt modelId="{A69D0F9F-4912-4ECB-BC90-6CF2E70567F0}" type="pres">
      <dgm:prSet presAssocID="{5635D48F-5FD3-4328-AAF3-9A76D381ABC7}" presName="conn2-1" presStyleLbl="parChTrans1D2" presStyleIdx="1" presStyleCnt="3"/>
      <dgm:spPr/>
    </dgm:pt>
    <dgm:pt modelId="{D4879359-C8F5-4800-8EC4-96D3F99604A9}" type="pres">
      <dgm:prSet presAssocID="{5635D48F-5FD3-4328-AAF3-9A76D381ABC7}" presName="connTx" presStyleLbl="parChTrans1D2" presStyleIdx="1" presStyleCnt="3"/>
      <dgm:spPr/>
    </dgm:pt>
    <dgm:pt modelId="{66712066-0BBE-4C68-A268-210944CCE320}" type="pres">
      <dgm:prSet presAssocID="{467A1B36-DAD0-4094-87E1-9890DBB44A24}" presName="root2" presStyleCnt="0"/>
      <dgm:spPr/>
    </dgm:pt>
    <dgm:pt modelId="{1DACC8BC-5095-4939-BA2D-3440AF4BC502}" type="pres">
      <dgm:prSet presAssocID="{467A1B36-DAD0-4094-87E1-9890DBB44A24}" presName="LevelTwoTextNode" presStyleLbl="node2" presStyleIdx="1" presStyleCnt="3">
        <dgm:presLayoutVars>
          <dgm:chPref val="3"/>
        </dgm:presLayoutVars>
      </dgm:prSet>
      <dgm:spPr/>
    </dgm:pt>
    <dgm:pt modelId="{770041A7-AD01-4974-9209-B8B9C97B7EE8}" type="pres">
      <dgm:prSet presAssocID="{467A1B36-DAD0-4094-87E1-9890DBB44A24}" presName="level3hierChild" presStyleCnt="0"/>
      <dgm:spPr/>
    </dgm:pt>
    <dgm:pt modelId="{2203D236-DB5A-4D7A-B631-54C4F63F7879}" type="pres">
      <dgm:prSet presAssocID="{2593C50B-4E24-4A1B-A006-88AAD2054EFB}" presName="conn2-1" presStyleLbl="parChTrans1D2" presStyleIdx="2" presStyleCnt="3"/>
      <dgm:spPr/>
    </dgm:pt>
    <dgm:pt modelId="{3AEC5176-C0D6-477A-8A79-ED075233836F}" type="pres">
      <dgm:prSet presAssocID="{2593C50B-4E24-4A1B-A006-88AAD2054EFB}" presName="connTx" presStyleLbl="parChTrans1D2" presStyleIdx="2" presStyleCnt="3"/>
      <dgm:spPr/>
    </dgm:pt>
    <dgm:pt modelId="{4311F2B8-DC43-4B04-B6B1-1380CEC2BBF9}" type="pres">
      <dgm:prSet presAssocID="{56871125-78EE-4AC4-9969-69F2D1A941CC}" presName="root2" presStyleCnt="0"/>
      <dgm:spPr/>
    </dgm:pt>
    <dgm:pt modelId="{C4835C54-235D-4231-B6FF-230EC77E9F2D}" type="pres">
      <dgm:prSet presAssocID="{56871125-78EE-4AC4-9969-69F2D1A941C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45BE8-1DAE-4C91-B1D7-FBDDDBBF4076}" type="pres">
      <dgm:prSet presAssocID="{56871125-78EE-4AC4-9969-69F2D1A941CC}" presName="level3hierChild" presStyleCnt="0"/>
      <dgm:spPr/>
    </dgm:pt>
  </dgm:ptLst>
  <dgm:cxnLst>
    <dgm:cxn modelId="{4B427E48-B9B2-4EC6-8C6E-7C2C71CA6D6C}" srcId="{C00C01DE-76EF-41AB-B242-6A4C2D5FE115}" destId="{B07E150D-9B0D-42C2-B721-7B2F2CED3EC7}" srcOrd="0" destOrd="0" parTransId="{BE84A308-2158-44EA-A84D-6AB81DF0D9D0}" sibTransId="{25DCA5E5-CF66-430A-8E9C-6C1F7E7AC95B}"/>
    <dgm:cxn modelId="{9C33EA5F-7B52-441E-86CA-DFAD087DE750}" type="presOf" srcId="{467A1B36-DAD0-4094-87E1-9890DBB44A24}" destId="{1DACC8BC-5095-4939-BA2D-3440AF4BC502}" srcOrd="0" destOrd="0" presId="urn:microsoft.com/office/officeart/2008/layout/HorizontalMultiLevelHierarchy"/>
    <dgm:cxn modelId="{3D1BD4A3-54BD-4DF2-BCC7-52A1A9B9534B}" srcId="{C00C01DE-76EF-41AB-B242-6A4C2D5FE115}" destId="{56871125-78EE-4AC4-9969-69F2D1A941CC}" srcOrd="2" destOrd="0" parTransId="{2593C50B-4E24-4A1B-A006-88AAD2054EFB}" sibTransId="{128AEF33-04B5-4BB1-978E-196C878CBDAC}"/>
    <dgm:cxn modelId="{D00FF071-A747-4EE0-8A8A-C12CC17EB09F}" type="presOf" srcId="{5635D48F-5FD3-4328-AAF3-9A76D381ABC7}" destId="{A69D0F9F-4912-4ECB-BC90-6CF2E70567F0}" srcOrd="0" destOrd="0" presId="urn:microsoft.com/office/officeart/2008/layout/HorizontalMultiLevelHierarchy"/>
    <dgm:cxn modelId="{E6180601-23C0-4708-9E06-8FBC66A9F878}" type="presOf" srcId="{F0AB47E2-BD65-4A6F-A8FB-32E42D0E6B0B}" destId="{0014FE87-8FFC-434D-8931-4417CA641270}" srcOrd="0" destOrd="0" presId="urn:microsoft.com/office/officeart/2008/layout/HorizontalMultiLevelHierarchy"/>
    <dgm:cxn modelId="{C3899B56-5AE0-4BB4-889A-3450DB915908}" srcId="{C00C01DE-76EF-41AB-B242-6A4C2D5FE115}" destId="{467A1B36-DAD0-4094-87E1-9890DBB44A24}" srcOrd="1" destOrd="0" parTransId="{5635D48F-5FD3-4328-AAF3-9A76D381ABC7}" sibTransId="{501EF968-A457-4E86-8DED-1535819D99F6}"/>
    <dgm:cxn modelId="{C7E78608-AC1F-4F59-9C18-F60FC3E32577}" type="presOf" srcId="{2593C50B-4E24-4A1B-A006-88AAD2054EFB}" destId="{3AEC5176-C0D6-477A-8A79-ED075233836F}" srcOrd="1" destOrd="0" presId="urn:microsoft.com/office/officeart/2008/layout/HorizontalMultiLevelHierarchy"/>
    <dgm:cxn modelId="{CCD7301E-1462-4EDD-A808-C646D15257C5}" type="presOf" srcId="{56871125-78EE-4AC4-9969-69F2D1A941CC}" destId="{C4835C54-235D-4231-B6FF-230EC77E9F2D}" srcOrd="0" destOrd="0" presId="urn:microsoft.com/office/officeart/2008/layout/HorizontalMultiLevelHierarchy"/>
    <dgm:cxn modelId="{3FDC84AA-CAE3-4202-9327-4F95664499DB}" type="presOf" srcId="{2593C50B-4E24-4A1B-A006-88AAD2054EFB}" destId="{2203D236-DB5A-4D7A-B631-54C4F63F7879}" srcOrd="0" destOrd="0" presId="urn:microsoft.com/office/officeart/2008/layout/HorizontalMultiLevelHierarchy"/>
    <dgm:cxn modelId="{5A702EDC-ECBE-46A0-A37F-165664F828C9}" type="presOf" srcId="{5635D48F-5FD3-4328-AAF3-9A76D381ABC7}" destId="{D4879359-C8F5-4800-8EC4-96D3F99604A9}" srcOrd="1" destOrd="0" presId="urn:microsoft.com/office/officeart/2008/layout/HorizontalMultiLevelHierarchy"/>
    <dgm:cxn modelId="{5CAE2943-C487-4255-AF75-E40C1DB38BB5}" type="presOf" srcId="{BE84A308-2158-44EA-A84D-6AB81DF0D9D0}" destId="{36D81CF3-912A-4001-B4A7-1D50BA406BF0}" srcOrd="0" destOrd="0" presId="urn:microsoft.com/office/officeart/2008/layout/HorizontalMultiLevelHierarchy"/>
    <dgm:cxn modelId="{D24C4AB7-50BB-433A-B363-B039CC84D0BE}" type="presOf" srcId="{C00C01DE-76EF-41AB-B242-6A4C2D5FE115}" destId="{19BAF341-BD01-43E2-9B03-31BC9DEC2DEA}" srcOrd="0" destOrd="0" presId="urn:microsoft.com/office/officeart/2008/layout/HorizontalMultiLevelHierarchy"/>
    <dgm:cxn modelId="{43BC8EBE-EDFF-4A71-B689-77555FAA8EF8}" type="presOf" srcId="{B07E150D-9B0D-42C2-B721-7B2F2CED3EC7}" destId="{F39969DF-E473-4FC5-B697-AE9E694F0945}" srcOrd="0" destOrd="0" presId="urn:microsoft.com/office/officeart/2008/layout/HorizontalMultiLevelHierarchy"/>
    <dgm:cxn modelId="{BB71A2F4-D582-43F0-8352-60E8BD941400}" srcId="{F0AB47E2-BD65-4A6F-A8FB-32E42D0E6B0B}" destId="{C00C01DE-76EF-41AB-B242-6A4C2D5FE115}" srcOrd="0" destOrd="0" parTransId="{82B3063B-AA0B-4227-8E05-25007CFC2B29}" sibTransId="{C2FB9729-B821-4D35-B69A-4764E9D68276}"/>
    <dgm:cxn modelId="{ACE714E5-E978-48BE-A0F0-6DD4E8ECD032}" type="presOf" srcId="{BE84A308-2158-44EA-A84D-6AB81DF0D9D0}" destId="{9F7F015A-B86A-4AD6-9A4D-0A018946A11D}" srcOrd="1" destOrd="0" presId="urn:microsoft.com/office/officeart/2008/layout/HorizontalMultiLevelHierarchy"/>
    <dgm:cxn modelId="{DAB45C98-DAE9-4C7D-A0B6-5BA6EC4FE466}" type="presParOf" srcId="{0014FE87-8FFC-434D-8931-4417CA641270}" destId="{6FA4BEDD-06D1-40E4-9585-28D7C15D89C2}" srcOrd="0" destOrd="0" presId="urn:microsoft.com/office/officeart/2008/layout/HorizontalMultiLevelHierarchy"/>
    <dgm:cxn modelId="{ABD61C8F-E34E-4F10-8BF1-56BFBE5E5358}" type="presParOf" srcId="{6FA4BEDD-06D1-40E4-9585-28D7C15D89C2}" destId="{19BAF341-BD01-43E2-9B03-31BC9DEC2DEA}" srcOrd="0" destOrd="0" presId="urn:microsoft.com/office/officeart/2008/layout/HorizontalMultiLevelHierarchy"/>
    <dgm:cxn modelId="{9AD91BFA-7B6A-4AA3-A7B4-687AEDC7205E}" type="presParOf" srcId="{6FA4BEDD-06D1-40E4-9585-28D7C15D89C2}" destId="{9F1901FF-909F-4AAB-BA62-9A478F18A90B}" srcOrd="1" destOrd="0" presId="urn:microsoft.com/office/officeart/2008/layout/HorizontalMultiLevelHierarchy"/>
    <dgm:cxn modelId="{39055E24-4BED-40A8-85EC-C8643B6B8446}" type="presParOf" srcId="{9F1901FF-909F-4AAB-BA62-9A478F18A90B}" destId="{36D81CF3-912A-4001-B4A7-1D50BA406BF0}" srcOrd="0" destOrd="0" presId="urn:microsoft.com/office/officeart/2008/layout/HorizontalMultiLevelHierarchy"/>
    <dgm:cxn modelId="{F2FA4315-3324-49A5-AAE1-E6A03FC9E89B}" type="presParOf" srcId="{36D81CF3-912A-4001-B4A7-1D50BA406BF0}" destId="{9F7F015A-B86A-4AD6-9A4D-0A018946A11D}" srcOrd="0" destOrd="0" presId="urn:microsoft.com/office/officeart/2008/layout/HorizontalMultiLevelHierarchy"/>
    <dgm:cxn modelId="{E3B1E219-BBF7-4EC5-94A1-FCE5AE33CFFC}" type="presParOf" srcId="{9F1901FF-909F-4AAB-BA62-9A478F18A90B}" destId="{4C1F24AF-BCDA-41A6-99AB-0EBF0F14C64D}" srcOrd="1" destOrd="0" presId="urn:microsoft.com/office/officeart/2008/layout/HorizontalMultiLevelHierarchy"/>
    <dgm:cxn modelId="{73FD272A-D142-462B-B6CE-F9133D1C3342}" type="presParOf" srcId="{4C1F24AF-BCDA-41A6-99AB-0EBF0F14C64D}" destId="{F39969DF-E473-4FC5-B697-AE9E694F0945}" srcOrd="0" destOrd="0" presId="urn:microsoft.com/office/officeart/2008/layout/HorizontalMultiLevelHierarchy"/>
    <dgm:cxn modelId="{8A4800C1-2A45-4528-A337-CFCFA7CED239}" type="presParOf" srcId="{4C1F24AF-BCDA-41A6-99AB-0EBF0F14C64D}" destId="{18E9BAC3-1EA9-4B1E-9470-58902E2E3369}" srcOrd="1" destOrd="0" presId="urn:microsoft.com/office/officeart/2008/layout/HorizontalMultiLevelHierarchy"/>
    <dgm:cxn modelId="{CB86CF38-FDAD-4B85-9AAD-2A4BDDF2CCE6}" type="presParOf" srcId="{9F1901FF-909F-4AAB-BA62-9A478F18A90B}" destId="{A69D0F9F-4912-4ECB-BC90-6CF2E70567F0}" srcOrd="2" destOrd="0" presId="urn:microsoft.com/office/officeart/2008/layout/HorizontalMultiLevelHierarchy"/>
    <dgm:cxn modelId="{EFDA5C20-BD24-41AE-B0E6-7B1CEF32B50F}" type="presParOf" srcId="{A69D0F9F-4912-4ECB-BC90-6CF2E70567F0}" destId="{D4879359-C8F5-4800-8EC4-96D3F99604A9}" srcOrd="0" destOrd="0" presId="urn:microsoft.com/office/officeart/2008/layout/HorizontalMultiLevelHierarchy"/>
    <dgm:cxn modelId="{19476EA4-EEC2-4186-B385-EA0030F164A4}" type="presParOf" srcId="{9F1901FF-909F-4AAB-BA62-9A478F18A90B}" destId="{66712066-0BBE-4C68-A268-210944CCE320}" srcOrd="3" destOrd="0" presId="urn:microsoft.com/office/officeart/2008/layout/HorizontalMultiLevelHierarchy"/>
    <dgm:cxn modelId="{0EFD9691-09E2-4B61-8F4F-8BBD49E114AF}" type="presParOf" srcId="{66712066-0BBE-4C68-A268-210944CCE320}" destId="{1DACC8BC-5095-4939-BA2D-3440AF4BC502}" srcOrd="0" destOrd="0" presId="urn:microsoft.com/office/officeart/2008/layout/HorizontalMultiLevelHierarchy"/>
    <dgm:cxn modelId="{D7F4BC38-5A23-4F79-A1ED-89E4A2405993}" type="presParOf" srcId="{66712066-0BBE-4C68-A268-210944CCE320}" destId="{770041A7-AD01-4974-9209-B8B9C97B7EE8}" srcOrd="1" destOrd="0" presId="urn:microsoft.com/office/officeart/2008/layout/HorizontalMultiLevelHierarchy"/>
    <dgm:cxn modelId="{42377F27-68C8-4244-806C-2381FDC07EE9}" type="presParOf" srcId="{9F1901FF-909F-4AAB-BA62-9A478F18A90B}" destId="{2203D236-DB5A-4D7A-B631-54C4F63F7879}" srcOrd="4" destOrd="0" presId="urn:microsoft.com/office/officeart/2008/layout/HorizontalMultiLevelHierarchy"/>
    <dgm:cxn modelId="{C27945E7-6F2D-4A96-85E7-EC15D1AF738A}" type="presParOf" srcId="{2203D236-DB5A-4D7A-B631-54C4F63F7879}" destId="{3AEC5176-C0D6-477A-8A79-ED075233836F}" srcOrd="0" destOrd="0" presId="urn:microsoft.com/office/officeart/2008/layout/HorizontalMultiLevelHierarchy"/>
    <dgm:cxn modelId="{D9519FBC-4352-41E7-ADEF-B00E653D07CF}" type="presParOf" srcId="{9F1901FF-909F-4AAB-BA62-9A478F18A90B}" destId="{4311F2B8-DC43-4B04-B6B1-1380CEC2BBF9}" srcOrd="5" destOrd="0" presId="urn:microsoft.com/office/officeart/2008/layout/HorizontalMultiLevelHierarchy"/>
    <dgm:cxn modelId="{EB83BD0F-B6FC-45CC-9738-B6438D40F0C9}" type="presParOf" srcId="{4311F2B8-DC43-4B04-B6B1-1380CEC2BBF9}" destId="{C4835C54-235D-4231-B6FF-230EC77E9F2D}" srcOrd="0" destOrd="0" presId="urn:microsoft.com/office/officeart/2008/layout/HorizontalMultiLevelHierarchy"/>
    <dgm:cxn modelId="{11589DE1-0749-4AFF-87F0-7DC522AC7366}" type="presParOf" srcId="{4311F2B8-DC43-4B04-B6B1-1380CEC2BBF9}" destId="{DDC45BE8-1DAE-4C91-B1D7-FBDDDBBF40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AB47E2-BD65-4A6F-A8FB-32E42D0E6B0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A1B36-DAD0-4094-87E1-9890DBB44A24}">
      <dgm:prSet phldrT="[Текст]"/>
      <dgm:spPr>
        <a:solidFill>
          <a:srgbClr val="077A3E"/>
        </a:solidFill>
        <a:ln>
          <a:solidFill>
            <a:srgbClr val="004821"/>
          </a:solidFill>
        </a:ln>
      </dgm:spPr>
      <dgm:t>
        <a:bodyPr vert="ver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стандарты бухгалтерского учета государственных финансов будут дополнены положениями  и требованиями к проведению конвертации электронных документов, а также технические требования, гарантирующие защиту от утери (изменения) информации при создании дубликатов документов.</a:t>
          </a:r>
        </a:p>
      </dgm:t>
    </dgm:pt>
    <dgm:pt modelId="{5635D48F-5FD3-4328-AAF3-9A76D381ABC7}" type="parTrans" cxnId="{C3899B56-5AE0-4BB4-889A-3450DB915908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501EF968-A457-4E86-8DED-1535819D99F6}" type="sibTrans" cxnId="{C3899B56-5AE0-4BB4-889A-3450DB915908}">
      <dgm:prSet/>
      <dgm:spPr/>
      <dgm:t>
        <a:bodyPr/>
        <a:lstStyle/>
        <a:p>
          <a:endParaRPr lang="ru-RU"/>
        </a:p>
      </dgm:t>
    </dgm:pt>
    <dgm:pt modelId="{56871125-78EE-4AC4-9969-69F2D1A941CC}">
      <dgm:prSet phldrT="[Текст]"/>
      <dgm:spPr>
        <a:solidFill>
          <a:srgbClr val="077A3E"/>
        </a:solidFill>
        <a:ln>
          <a:solidFill>
            <a:srgbClr val="004821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21.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 3.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дополнен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пункт  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3C50B-4E24-4A1B-A006-88AAD2054EFB}" type="parTrans" cxnId="{3D1BD4A3-54BD-4DF2-BCC7-52A1A9B9534B}">
      <dgm:prSet/>
      <dgm:spPr>
        <a:ln>
          <a:solidFill>
            <a:srgbClr val="004821"/>
          </a:solidFill>
        </a:ln>
      </dgm:spPr>
      <dgm:t>
        <a:bodyPr/>
        <a:lstStyle/>
        <a:p>
          <a:endParaRPr lang="ru-RU"/>
        </a:p>
      </dgm:t>
    </dgm:pt>
    <dgm:pt modelId="{128AEF33-04B5-4BB1-978E-196C878CBDAC}" type="sibTrans" cxnId="{3D1BD4A3-54BD-4DF2-BCC7-52A1A9B9534B}">
      <dgm:prSet/>
      <dgm:spPr/>
      <dgm:t>
        <a:bodyPr/>
        <a:lstStyle/>
        <a:p>
          <a:endParaRPr lang="ru-RU"/>
        </a:p>
      </dgm:t>
    </dgm:pt>
    <dgm:pt modelId="{0014FE87-8FFC-434D-8931-4417CA641270}" type="pres">
      <dgm:prSet presAssocID="{F0AB47E2-BD65-4A6F-A8FB-32E42D0E6B0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8583AA-ECC5-4C93-800F-57D29D41476D}" type="pres">
      <dgm:prSet presAssocID="{467A1B36-DAD0-4094-87E1-9890DBB44A24}" presName="root1" presStyleCnt="0"/>
      <dgm:spPr/>
    </dgm:pt>
    <dgm:pt modelId="{A07B59DD-78F7-4FF4-83E4-64D4904C262E}" type="pres">
      <dgm:prSet presAssocID="{467A1B36-DAD0-4094-87E1-9890DBB44A24}" presName="LevelOneTextNode" presStyleLbl="node0" presStyleIdx="0" presStyleCnt="1" custScaleX="505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FCF15B-D81B-4383-ABF1-4E4C0E3F99F9}" type="pres">
      <dgm:prSet presAssocID="{467A1B36-DAD0-4094-87E1-9890DBB44A24}" presName="level2hierChild" presStyleCnt="0"/>
      <dgm:spPr/>
    </dgm:pt>
    <dgm:pt modelId="{2203D236-DB5A-4D7A-B631-54C4F63F7879}" type="pres">
      <dgm:prSet presAssocID="{2593C50B-4E24-4A1B-A006-88AAD2054EFB}" presName="conn2-1" presStyleLbl="parChTrans1D2" presStyleIdx="0" presStyleCnt="1"/>
      <dgm:spPr/>
    </dgm:pt>
    <dgm:pt modelId="{3AEC5176-C0D6-477A-8A79-ED075233836F}" type="pres">
      <dgm:prSet presAssocID="{2593C50B-4E24-4A1B-A006-88AAD2054EFB}" presName="connTx" presStyleLbl="parChTrans1D2" presStyleIdx="0" presStyleCnt="1"/>
      <dgm:spPr/>
    </dgm:pt>
    <dgm:pt modelId="{4311F2B8-DC43-4B04-B6B1-1380CEC2BBF9}" type="pres">
      <dgm:prSet presAssocID="{56871125-78EE-4AC4-9969-69F2D1A941CC}" presName="root2" presStyleCnt="0"/>
      <dgm:spPr/>
    </dgm:pt>
    <dgm:pt modelId="{C4835C54-235D-4231-B6FF-230EC77E9F2D}" type="pres">
      <dgm:prSet presAssocID="{56871125-78EE-4AC4-9969-69F2D1A941CC}" presName="LevelTwoTextNode" presStyleLbl="node2" presStyleIdx="0" presStyleCnt="1" custScaleY="238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45BE8-1DAE-4C91-B1D7-FBDDDBBF4076}" type="pres">
      <dgm:prSet presAssocID="{56871125-78EE-4AC4-9969-69F2D1A941CC}" presName="level3hierChild" presStyleCnt="0"/>
      <dgm:spPr/>
    </dgm:pt>
  </dgm:ptLst>
  <dgm:cxnLst>
    <dgm:cxn modelId="{B4558808-1B37-4329-9F6E-B99C028E6E46}" type="presOf" srcId="{2593C50B-4E24-4A1B-A006-88AAD2054EFB}" destId="{3AEC5176-C0D6-477A-8A79-ED075233836F}" srcOrd="1" destOrd="0" presId="urn:microsoft.com/office/officeart/2008/layout/HorizontalMultiLevelHierarchy"/>
    <dgm:cxn modelId="{E6180601-23C0-4708-9E06-8FBC66A9F878}" type="presOf" srcId="{F0AB47E2-BD65-4A6F-A8FB-32E42D0E6B0B}" destId="{0014FE87-8FFC-434D-8931-4417CA641270}" srcOrd="0" destOrd="0" presId="urn:microsoft.com/office/officeart/2008/layout/HorizontalMultiLevelHierarchy"/>
    <dgm:cxn modelId="{3D1BD4A3-54BD-4DF2-BCC7-52A1A9B9534B}" srcId="{467A1B36-DAD0-4094-87E1-9890DBB44A24}" destId="{56871125-78EE-4AC4-9969-69F2D1A941CC}" srcOrd="0" destOrd="0" parTransId="{2593C50B-4E24-4A1B-A006-88AAD2054EFB}" sibTransId="{128AEF33-04B5-4BB1-978E-196C878CBDAC}"/>
    <dgm:cxn modelId="{983DDC5A-71F1-4478-BA47-54C89883A936}" type="presOf" srcId="{56871125-78EE-4AC4-9969-69F2D1A941CC}" destId="{C4835C54-235D-4231-B6FF-230EC77E9F2D}" srcOrd="0" destOrd="0" presId="urn:microsoft.com/office/officeart/2008/layout/HorizontalMultiLevelHierarchy"/>
    <dgm:cxn modelId="{23319625-0CCA-4416-80EC-38771410D423}" type="presOf" srcId="{467A1B36-DAD0-4094-87E1-9890DBB44A24}" destId="{A07B59DD-78F7-4FF4-83E4-64D4904C262E}" srcOrd="0" destOrd="0" presId="urn:microsoft.com/office/officeart/2008/layout/HorizontalMultiLevelHierarchy"/>
    <dgm:cxn modelId="{C3899B56-5AE0-4BB4-889A-3450DB915908}" srcId="{F0AB47E2-BD65-4A6F-A8FB-32E42D0E6B0B}" destId="{467A1B36-DAD0-4094-87E1-9890DBB44A24}" srcOrd="0" destOrd="0" parTransId="{5635D48F-5FD3-4328-AAF3-9A76D381ABC7}" sibTransId="{501EF968-A457-4E86-8DED-1535819D99F6}"/>
    <dgm:cxn modelId="{8E2AB197-9091-48A5-9A7F-91569BBE6DA8}" type="presOf" srcId="{2593C50B-4E24-4A1B-A006-88AAD2054EFB}" destId="{2203D236-DB5A-4D7A-B631-54C4F63F7879}" srcOrd="0" destOrd="0" presId="urn:microsoft.com/office/officeart/2008/layout/HorizontalMultiLevelHierarchy"/>
    <dgm:cxn modelId="{2283607D-4F41-455E-91CD-044685B81589}" type="presParOf" srcId="{0014FE87-8FFC-434D-8931-4417CA641270}" destId="{2E8583AA-ECC5-4C93-800F-57D29D41476D}" srcOrd="0" destOrd="0" presId="urn:microsoft.com/office/officeart/2008/layout/HorizontalMultiLevelHierarchy"/>
    <dgm:cxn modelId="{474EFE90-86F3-495C-B773-BFE17BDA6E55}" type="presParOf" srcId="{2E8583AA-ECC5-4C93-800F-57D29D41476D}" destId="{A07B59DD-78F7-4FF4-83E4-64D4904C262E}" srcOrd="0" destOrd="0" presId="urn:microsoft.com/office/officeart/2008/layout/HorizontalMultiLevelHierarchy"/>
    <dgm:cxn modelId="{E6939589-7BFF-4BB8-A6E3-6E231F4F5126}" type="presParOf" srcId="{2E8583AA-ECC5-4C93-800F-57D29D41476D}" destId="{ACFCF15B-D81B-4383-ABF1-4E4C0E3F99F9}" srcOrd="1" destOrd="0" presId="urn:microsoft.com/office/officeart/2008/layout/HorizontalMultiLevelHierarchy"/>
    <dgm:cxn modelId="{574D00CD-F450-49E8-9576-DF26430C57CF}" type="presParOf" srcId="{ACFCF15B-D81B-4383-ABF1-4E4C0E3F99F9}" destId="{2203D236-DB5A-4D7A-B631-54C4F63F7879}" srcOrd="0" destOrd="0" presId="urn:microsoft.com/office/officeart/2008/layout/HorizontalMultiLevelHierarchy"/>
    <dgm:cxn modelId="{CB378AEC-7649-47AE-9468-F5E3A36DEA32}" type="presParOf" srcId="{2203D236-DB5A-4D7A-B631-54C4F63F7879}" destId="{3AEC5176-C0D6-477A-8A79-ED075233836F}" srcOrd="0" destOrd="0" presId="urn:microsoft.com/office/officeart/2008/layout/HorizontalMultiLevelHierarchy"/>
    <dgm:cxn modelId="{754D3ECF-C655-4824-B97B-DE8CB3EC14B3}" type="presParOf" srcId="{ACFCF15B-D81B-4383-ABF1-4E4C0E3F99F9}" destId="{4311F2B8-DC43-4B04-B6B1-1380CEC2BBF9}" srcOrd="1" destOrd="0" presId="urn:microsoft.com/office/officeart/2008/layout/HorizontalMultiLevelHierarchy"/>
    <dgm:cxn modelId="{F050B4CE-A53E-4BBF-A4BA-598D4D677582}" type="presParOf" srcId="{4311F2B8-DC43-4B04-B6B1-1380CEC2BBF9}" destId="{C4835C54-235D-4231-B6FF-230EC77E9F2D}" srcOrd="0" destOrd="0" presId="urn:microsoft.com/office/officeart/2008/layout/HorizontalMultiLevelHierarchy"/>
    <dgm:cxn modelId="{2AB9A788-98AD-4A98-852D-7C050E4101B4}" type="presParOf" srcId="{4311F2B8-DC43-4B04-B6B1-1380CEC2BBF9}" destId="{DDC45BE8-1DAE-4C91-B1D7-FBDDDBBF40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8A184-7D46-45D8-8986-2C0BB091CA8F}">
      <dsp:nvSpPr>
        <dsp:cNvPr id="0" name=""/>
        <dsp:cNvSpPr/>
      </dsp:nvSpPr>
      <dsp:spPr>
        <a:xfrm rot="5400000">
          <a:off x="-323478" y="510514"/>
          <a:ext cx="2254981" cy="1233952"/>
        </a:xfrm>
        <a:prstGeom prst="chevron">
          <a:avLst/>
        </a:prstGeom>
        <a:solidFill>
          <a:srgbClr val="004821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Нормативное </a:t>
          </a:r>
          <a:r>
            <a:rPr lang="ru-RU" sz="1200" kern="1200" dirty="0" smtClean="0"/>
            <a:t>регулирование цифровой среды</a:t>
          </a:r>
          <a:endParaRPr lang="ru-RU" sz="1200" kern="1200" dirty="0"/>
        </a:p>
      </dsp:txBody>
      <dsp:txXfrm rot="-5400000">
        <a:off x="187037" y="616975"/>
        <a:ext cx="1233952" cy="1021029"/>
      </dsp:txXfrm>
    </dsp:sp>
    <dsp:sp modelId="{24F80870-2E50-431C-9425-02A39812CB60}">
      <dsp:nvSpPr>
        <dsp:cNvPr id="0" name=""/>
        <dsp:cNvSpPr/>
      </dsp:nvSpPr>
      <dsp:spPr>
        <a:xfrm rot="5400000">
          <a:off x="4037542" y="-2535507"/>
          <a:ext cx="1468418" cy="6608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правового регулирования электронного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документооборота;</a:t>
          </a:r>
          <a:endParaRPr lang="ru-RU" sz="1600" kern="1200" dirty="0"/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использования электронных документов на протяжении всего срока их хранения (в том числе при переходе на новые форматы);</a:t>
          </a:r>
          <a:endParaRPr lang="ru-RU" sz="1600" kern="1200" dirty="0"/>
        </a:p>
      </dsp:txBody>
      <dsp:txXfrm rot="-5400000">
        <a:off x="1467698" y="106019"/>
        <a:ext cx="6536425" cy="1325054"/>
      </dsp:txXfrm>
    </dsp:sp>
    <dsp:sp modelId="{975DC1CE-5BE3-46EE-9B42-DE9B954FDA75}">
      <dsp:nvSpPr>
        <dsp:cNvPr id="0" name=""/>
        <dsp:cNvSpPr/>
      </dsp:nvSpPr>
      <dsp:spPr>
        <a:xfrm rot="5400000">
          <a:off x="-100522" y="2261893"/>
          <a:ext cx="1849360" cy="1274733"/>
        </a:xfrm>
        <a:prstGeom prst="chevron">
          <a:avLst/>
        </a:prstGeom>
        <a:solidFill>
          <a:srgbClr val="004821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</a:t>
          </a:r>
          <a:r>
            <a:rPr lang="ru-RU" sz="1200" kern="1200" dirty="0" smtClean="0"/>
            <a:t>основных понятий и институтов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186792" y="2611947"/>
        <a:ext cx="1274733" cy="574627"/>
      </dsp:txXfrm>
    </dsp:sp>
    <dsp:sp modelId="{4037B941-4CF2-4548-ADDD-FFDD9F95D824}">
      <dsp:nvSpPr>
        <dsp:cNvPr id="0" name=""/>
        <dsp:cNvSpPr/>
      </dsp:nvSpPr>
      <dsp:spPr>
        <a:xfrm rot="5400000">
          <a:off x="4191142" y="-710723"/>
          <a:ext cx="1300327" cy="6608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безбумажного взаимодействия;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дубликата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архива;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37253" y="2006643"/>
        <a:ext cx="6544630" cy="1173373"/>
      </dsp:txXfrm>
    </dsp:sp>
    <dsp:sp modelId="{E24B166F-D736-418B-822E-E11391D0ACA0}">
      <dsp:nvSpPr>
        <dsp:cNvPr id="0" name=""/>
        <dsp:cNvSpPr/>
      </dsp:nvSpPr>
      <dsp:spPr>
        <a:xfrm rot="5400000">
          <a:off x="182586" y="3730795"/>
          <a:ext cx="1209436" cy="1201299"/>
        </a:xfrm>
        <a:prstGeom prst="chevron">
          <a:avLst/>
        </a:prstGeom>
        <a:solidFill>
          <a:srgbClr val="004821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Особенности </a:t>
          </a:r>
          <a:r>
            <a:rPr lang="ru-RU" sz="1200" kern="1200" dirty="0" smtClean="0"/>
            <a:t>оформления трудовых отношений </a:t>
          </a:r>
          <a:endParaRPr lang="ru-RU" sz="1200" kern="1200" dirty="0"/>
        </a:p>
      </dsp:txBody>
      <dsp:txXfrm rot="-5400000">
        <a:off x="186655" y="4327377"/>
        <a:ext cx="1201299" cy="8137"/>
      </dsp:txXfrm>
    </dsp:sp>
    <dsp:sp modelId="{3A39CD73-9B2B-49A8-95DA-BF1AF943D1A3}">
      <dsp:nvSpPr>
        <dsp:cNvPr id="0" name=""/>
        <dsp:cNvSpPr/>
      </dsp:nvSpPr>
      <dsp:spPr>
        <a:xfrm rot="5400000">
          <a:off x="4432496" y="794541"/>
          <a:ext cx="786133" cy="6618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безбумажное взаимодействие работников и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работодателей и др.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16374" y="3749039"/>
        <a:ext cx="6580001" cy="70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E21E6-BBC9-4261-BAAC-D2E4195C4302}">
      <dsp:nvSpPr>
        <dsp:cNvPr id="0" name=""/>
        <dsp:cNvSpPr/>
      </dsp:nvSpPr>
      <dsp:spPr>
        <a:xfrm>
          <a:off x="3214190" y="20582"/>
          <a:ext cx="4925762" cy="23471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перевод бумажных документов в электронные с сохранением всей юридической значимости;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равнозначных дубликатов (электронных и материальных) документов с сохранением всей юридической значимости;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marR="0" lvl="1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преобразование электронных документов из одного формата в другой;</a:t>
          </a:r>
        </a:p>
      </dsp:txBody>
      <dsp:txXfrm>
        <a:off x="3214190" y="313971"/>
        <a:ext cx="4045595" cy="1760333"/>
      </dsp:txXfrm>
    </dsp:sp>
    <dsp:sp modelId="{B40103CC-F344-4D89-A708-1AD03524F849}">
      <dsp:nvSpPr>
        <dsp:cNvPr id="0" name=""/>
        <dsp:cNvSpPr/>
      </dsp:nvSpPr>
      <dsp:spPr>
        <a:xfrm>
          <a:off x="16" y="125659"/>
          <a:ext cx="3208286" cy="2092638"/>
        </a:xfrm>
        <a:prstGeom prst="roundRect">
          <a:avLst/>
        </a:prstGeom>
        <a:solidFill>
          <a:srgbClr val="0048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регламентирует</a:t>
          </a:r>
          <a:endParaRPr lang="ru-RU" sz="3000" kern="1200" dirty="0"/>
        </a:p>
      </dsp:txBody>
      <dsp:txXfrm>
        <a:off x="102170" y="227813"/>
        <a:ext cx="3003978" cy="1888330"/>
      </dsp:txXfrm>
    </dsp:sp>
    <dsp:sp modelId="{A3964AAB-F53D-439B-B751-E86CA27B4675}">
      <dsp:nvSpPr>
        <dsp:cNvPr id="0" name=""/>
        <dsp:cNvSpPr/>
      </dsp:nvSpPr>
      <dsp:spPr>
        <a:xfrm>
          <a:off x="3295116" y="2630240"/>
          <a:ext cx="4844837" cy="20138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правила долгосрочного хранения электронных документов;</a:t>
          </a:r>
          <a:endParaRPr lang="ru-RU" sz="14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норму делегирования функции хранения электронных документов третьим лицам, полностью отвечающим за целостность и юридическую значимость этих документов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5116" y="2881971"/>
        <a:ext cx="4089643" cy="1510389"/>
      </dsp:txXfrm>
    </dsp:sp>
    <dsp:sp modelId="{64F6DFA8-E058-441D-BD06-E6A846A687E0}">
      <dsp:nvSpPr>
        <dsp:cNvPr id="0" name=""/>
        <dsp:cNvSpPr/>
      </dsp:nvSpPr>
      <dsp:spPr>
        <a:xfrm>
          <a:off x="14" y="2765704"/>
          <a:ext cx="3291400" cy="1774434"/>
        </a:xfrm>
        <a:prstGeom prst="roundRect">
          <a:avLst/>
        </a:prstGeom>
        <a:solidFill>
          <a:srgbClr val="0048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содержит</a:t>
          </a:r>
          <a:endParaRPr lang="ru-RU" sz="3000" kern="1200" dirty="0"/>
        </a:p>
      </dsp:txBody>
      <dsp:txXfrm>
        <a:off x="86635" y="2852325"/>
        <a:ext cx="3118158" cy="1601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E21E6-BBC9-4261-BAAC-D2E4195C4302}">
      <dsp:nvSpPr>
        <dsp:cNvPr id="0" name=""/>
        <dsp:cNvSpPr/>
      </dsp:nvSpPr>
      <dsp:spPr>
        <a:xfrm>
          <a:off x="3213735" y="510"/>
          <a:ext cx="4820602" cy="19906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Изменения  в статье 11. «Документирование информации»: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Конвертация электронного документа;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Электронный дубликат документа;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Материальный дубликат документа;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Хранение электронных документов;</a:t>
          </a:r>
          <a:endParaRPr lang="ru-RU" sz="1300" kern="1200" dirty="0"/>
        </a:p>
      </dsp:txBody>
      <dsp:txXfrm>
        <a:off x="3213735" y="249347"/>
        <a:ext cx="4074093" cy="1493019"/>
      </dsp:txXfrm>
    </dsp:sp>
    <dsp:sp modelId="{B40103CC-F344-4D89-A708-1AD03524F849}">
      <dsp:nvSpPr>
        <dsp:cNvPr id="0" name=""/>
        <dsp:cNvSpPr/>
      </dsp:nvSpPr>
      <dsp:spPr>
        <a:xfrm>
          <a:off x="0" y="510"/>
          <a:ext cx="3213735" cy="1990692"/>
        </a:xfrm>
        <a:prstGeom prst="roundRect">
          <a:avLst/>
        </a:prstGeom>
        <a:solidFill>
          <a:srgbClr val="0048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149-ФЗ</a:t>
          </a:r>
          <a:endParaRPr lang="ru-RU" sz="6500" kern="1200" dirty="0"/>
        </a:p>
      </dsp:txBody>
      <dsp:txXfrm>
        <a:off x="97178" y="97688"/>
        <a:ext cx="3019379" cy="1796336"/>
      </dsp:txXfrm>
    </dsp:sp>
    <dsp:sp modelId="{A3964AAB-F53D-439B-B751-E86CA27B4675}">
      <dsp:nvSpPr>
        <dsp:cNvPr id="0" name=""/>
        <dsp:cNvSpPr/>
      </dsp:nvSpPr>
      <dsp:spPr>
        <a:xfrm>
          <a:off x="3213735" y="2190272"/>
          <a:ext cx="4820602" cy="19906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Статья 9. «Первичные учетные документы»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Статья 10. «Регистры бухгалтерского учета»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Статья 13. «Общие требования к бухгалтерской (финансовой) отчетности»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Статья 21 «Документы в области регулирования бухгалтерского учета»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 smtClean="0"/>
        </a:p>
      </dsp:txBody>
      <dsp:txXfrm>
        <a:off x="3213735" y="2439109"/>
        <a:ext cx="4074093" cy="1493019"/>
      </dsp:txXfrm>
    </dsp:sp>
    <dsp:sp modelId="{64F6DFA8-E058-441D-BD06-E6A846A687E0}">
      <dsp:nvSpPr>
        <dsp:cNvPr id="0" name=""/>
        <dsp:cNvSpPr/>
      </dsp:nvSpPr>
      <dsp:spPr>
        <a:xfrm>
          <a:off x="0" y="2190272"/>
          <a:ext cx="3213735" cy="1990692"/>
        </a:xfrm>
        <a:prstGeom prst="roundRect">
          <a:avLst/>
        </a:prstGeom>
        <a:solidFill>
          <a:srgbClr val="0048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402-ФЗ</a:t>
          </a:r>
          <a:endParaRPr lang="ru-RU" sz="6500" kern="1200" dirty="0"/>
        </a:p>
      </dsp:txBody>
      <dsp:txXfrm>
        <a:off x="97178" y="2287450"/>
        <a:ext cx="3019379" cy="1796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D236-DB5A-4D7A-B631-54C4F63F7879}">
      <dsp:nvSpPr>
        <dsp:cNvPr id="0" name=""/>
        <dsp:cNvSpPr/>
      </dsp:nvSpPr>
      <dsp:spPr>
        <a:xfrm>
          <a:off x="4612742" y="1929923"/>
          <a:ext cx="492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488" y="45720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6674" y="1963331"/>
        <a:ext cx="24624" cy="24624"/>
      </dsp:txXfrm>
    </dsp:sp>
    <dsp:sp modelId="{A07B59DD-78F7-4FF4-83E4-64D4904C262E}">
      <dsp:nvSpPr>
        <dsp:cNvPr id="0" name=""/>
        <dsp:cNvSpPr/>
      </dsp:nvSpPr>
      <dsp:spPr>
        <a:xfrm rot="16200000">
          <a:off x="740908" y="79454"/>
          <a:ext cx="3951288" cy="37923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связи с переходом на электронный документооборот в бухгалтерском учете определены требования к установлению форматов </a:t>
          </a:r>
          <a:r>
            <a:rPr lang="ru-RU" sz="29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первичных учетных </a:t>
          </a: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документов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908" y="79454"/>
        <a:ext cx="3951288" cy="3792379"/>
      </dsp:txXfrm>
    </dsp:sp>
    <dsp:sp modelId="{C4835C54-235D-4231-B6FF-230EC77E9F2D}">
      <dsp:nvSpPr>
        <dsp:cNvPr id="0" name=""/>
        <dsp:cNvSpPr/>
      </dsp:nvSpPr>
      <dsp:spPr>
        <a:xfrm>
          <a:off x="5105230" y="1143593"/>
          <a:ext cx="2462442" cy="1664100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9.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 4 дополнена частью 4.1.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230" y="1143593"/>
        <a:ext cx="2462442" cy="1664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D236-DB5A-4D7A-B631-54C4F63F7879}">
      <dsp:nvSpPr>
        <dsp:cNvPr id="0" name=""/>
        <dsp:cNvSpPr/>
      </dsp:nvSpPr>
      <dsp:spPr>
        <a:xfrm>
          <a:off x="3640402" y="1975644"/>
          <a:ext cx="1390762" cy="93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381" y="0"/>
              </a:lnTo>
              <a:lnTo>
                <a:pt x="695381" y="936598"/>
              </a:lnTo>
              <a:lnTo>
                <a:pt x="1390762" y="936598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93865" y="2402025"/>
        <a:ext cx="83836" cy="83836"/>
      </dsp:txXfrm>
    </dsp:sp>
    <dsp:sp modelId="{A69D0F9F-4912-4ECB-BC90-6CF2E70567F0}">
      <dsp:nvSpPr>
        <dsp:cNvPr id="0" name=""/>
        <dsp:cNvSpPr/>
      </dsp:nvSpPr>
      <dsp:spPr>
        <a:xfrm>
          <a:off x="3640402" y="1929923"/>
          <a:ext cx="1390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90762" y="45720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01014" y="1940874"/>
        <a:ext cx="69538" cy="69538"/>
      </dsp:txXfrm>
    </dsp:sp>
    <dsp:sp modelId="{36D81CF3-912A-4001-B4A7-1D50BA406BF0}">
      <dsp:nvSpPr>
        <dsp:cNvPr id="0" name=""/>
        <dsp:cNvSpPr/>
      </dsp:nvSpPr>
      <dsp:spPr>
        <a:xfrm>
          <a:off x="3640402" y="1039045"/>
          <a:ext cx="1390762" cy="936598"/>
        </a:xfrm>
        <a:custGeom>
          <a:avLst/>
          <a:gdLst/>
          <a:ahLst/>
          <a:cxnLst/>
          <a:rect l="0" t="0" r="0" b="0"/>
          <a:pathLst>
            <a:path>
              <a:moveTo>
                <a:pt x="0" y="936598"/>
              </a:moveTo>
              <a:lnTo>
                <a:pt x="695381" y="936598"/>
              </a:lnTo>
              <a:lnTo>
                <a:pt x="695381" y="0"/>
              </a:lnTo>
              <a:lnTo>
                <a:pt x="1390762" y="0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93865" y="1465426"/>
        <a:ext cx="83836" cy="83836"/>
      </dsp:txXfrm>
    </dsp:sp>
    <dsp:sp modelId="{19BAF341-BD01-43E2-9B03-31BC9DEC2DEA}">
      <dsp:nvSpPr>
        <dsp:cNvPr id="0" name=""/>
        <dsp:cNvSpPr/>
      </dsp:nvSpPr>
      <dsp:spPr>
        <a:xfrm rot="16200000">
          <a:off x="-151585" y="155442"/>
          <a:ext cx="3943574" cy="3640402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Введены новые понятия электронных и материальных дубликатов, конвертированных электронных документов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51585" y="155442"/>
        <a:ext cx="3943574" cy="3640402"/>
      </dsp:txXfrm>
    </dsp:sp>
    <dsp:sp modelId="{F39969DF-E473-4FC5-B697-AE9E694F0945}">
      <dsp:nvSpPr>
        <dsp:cNvPr id="0" name=""/>
        <dsp:cNvSpPr/>
      </dsp:nvSpPr>
      <dsp:spPr>
        <a:xfrm>
          <a:off x="5031165" y="664405"/>
          <a:ext cx="2457635" cy="7492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Статья 10</a:t>
          </a:r>
          <a:endParaRPr lang="ru-RU" sz="3600" kern="1200" dirty="0"/>
        </a:p>
      </dsp:txBody>
      <dsp:txXfrm>
        <a:off x="5031165" y="664405"/>
        <a:ext cx="2457635" cy="749279"/>
      </dsp:txXfrm>
    </dsp:sp>
    <dsp:sp modelId="{1DACC8BC-5095-4939-BA2D-3440AF4BC502}">
      <dsp:nvSpPr>
        <dsp:cNvPr id="0" name=""/>
        <dsp:cNvSpPr/>
      </dsp:nvSpPr>
      <dsp:spPr>
        <a:xfrm>
          <a:off x="5031165" y="1601004"/>
          <a:ext cx="2457635" cy="7492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Статья 13</a:t>
          </a:r>
          <a:endParaRPr lang="ru-RU" sz="3600" kern="1200" dirty="0"/>
        </a:p>
      </dsp:txBody>
      <dsp:txXfrm>
        <a:off x="5031165" y="1601004"/>
        <a:ext cx="2457635" cy="749279"/>
      </dsp:txXfrm>
    </dsp:sp>
    <dsp:sp modelId="{C4835C54-235D-4231-B6FF-230EC77E9F2D}">
      <dsp:nvSpPr>
        <dsp:cNvPr id="0" name=""/>
        <dsp:cNvSpPr/>
      </dsp:nvSpPr>
      <dsp:spPr>
        <a:xfrm>
          <a:off x="5031165" y="2537603"/>
          <a:ext cx="2457635" cy="7492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Статья 21</a:t>
          </a:r>
          <a:endParaRPr lang="ru-RU" sz="3600" kern="1200" dirty="0"/>
        </a:p>
      </dsp:txBody>
      <dsp:txXfrm>
        <a:off x="5031165" y="2537603"/>
        <a:ext cx="2457635" cy="749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D236-DB5A-4D7A-B631-54C4F63F7879}">
      <dsp:nvSpPr>
        <dsp:cNvPr id="0" name=""/>
        <dsp:cNvSpPr/>
      </dsp:nvSpPr>
      <dsp:spPr>
        <a:xfrm>
          <a:off x="3636131" y="1975644"/>
          <a:ext cx="1392897" cy="93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6448" y="0"/>
              </a:lnTo>
              <a:lnTo>
                <a:pt x="696448" y="936598"/>
              </a:lnTo>
              <a:lnTo>
                <a:pt x="1392897" y="936598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90618" y="2401980"/>
        <a:ext cx="83925" cy="83925"/>
      </dsp:txXfrm>
    </dsp:sp>
    <dsp:sp modelId="{A69D0F9F-4912-4ECB-BC90-6CF2E70567F0}">
      <dsp:nvSpPr>
        <dsp:cNvPr id="0" name=""/>
        <dsp:cNvSpPr/>
      </dsp:nvSpPr>
      <dsp:spPr>
        <a:xfrm>
          <a:off x="3636131" y="1929923"/>
          <a:ext cx="13928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92897" y="45720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97758" y="1940821"/>
        <a:ext cx="69644" cy="69644"/>
      </dsp:txXfrm>
    </dsp:sp>
    <dsp:sp modelId="{36D81CF3-912A-4001-B4A7-1D50BA406BF0}">
      <dsp:nvSpPr>
        <dsp:cNvPr id="0" name=""/>
        <dsp:cNvSpPr/>
      </dsp:nvSpPr>
      <dsp:spPr>
        <a:xfrm>
          <a:off x="3636131" y="1039045"/>
          <a:ext cx="1392897" cy="936598"/>
        </a:xfrm>
        <a:custGeom>
          <a:avLst/>
          <a:gdLst/>
          <a:ahLst/>
          <a:cxnLst/>
          <a:rect l="0" t="0" r="0" b="0"/>
          <a:pathLst>
            <a:path>
              <a:moveTo>
                <a:pt x="0" y="936598"/>
              </a:moveTo>
              <a:lnTo>
                <a:pt x="696448" y="936598"/>
              </a:lnTo>
              <a:lnTo>
                <a:pt x="696448" y="0"/>
              </a:lnTo>
              <a:lnTo>
                <a:pt x="1392897" y="0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90618" y="1465381"/>
        <a:ext cx="83925" cy="83925"/>
      </dsp:txXfrm>
    </dsp:sp>
    <dsp:sp modelId="{19BAF341-BD01-43E2-9B03-31BC9DEC2DEA}">
      <dsp:nvSpPr>
        <dsp:cNvPr id="0" name=""/>
        <dsp:cNvSpPr/>
      </dsp:nvSpPr>
      <dsp:spPr>
        <a:xfrm rot="16200000">
          <a:off x="-153721" y="157578"/>
          <a:ext cx="3943574" cy="3636131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целях урегулирования положений законодательства, предусматривающего предоставление документов в рамках исполнения полномочий муниципальной властью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-153721" y="157578"/>
        <a:ext cx="3943574" cy="3636131"/>
      </dsp:txXfrm>
    </dsp:sp>
    <dsp:sp modelId="{F39969DF-E473-4FC5-B697-AE9E694F0945}">
      <dsp:nvSpPr>
        <dsp:cNvPr id="0" name=""/>
        <dsp:cNvSpPr/>
      </dsp:nvSpPr>
      <dsp:spPr>
        <a:xfrm>
          <a:off x="5029029" y="664405"/>
          <a:ext cx="2457635" cy="7492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Статья 9</a:t>
          </a:r>
          <a:endParaRPr lang="ru-RU" sz="3600" kern="1200" dirty="0"/>
        </a:p>
      </dsp:txBody>
      <dsp:txXfrm>
        <a:off x="5029029" y="664405"/>
        <a:ext cx="2457635" cy="749279"/>
      </dsp:txXfrm>
    </dsp:sp>
    <dsp:sp modelId="{1DACC8BC-5095-4939-BA2D-3440AF4BC502}">
      <dsp:nvSpPr>
        <dsp:cNvPr id="0" name=""/>
        <dsp:cNvSpPr/>
      </dsp:nvSpPr>
      <dsp:spPr>
        <a:xfrm>
          <a:off x="5029029" y="1601004"/>
          <a:ext cx="2457635" cy="7492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Статья 10</a:t>
          </a:r>
          <a:endParaRPr lang="ru-RU" sz="3600" kern="1200" dirty="0"/>
        </a:p>
      </dsp:txBody>
      <dsp:txXfrm>
        <a:off x="5029029" y="1601004"/>
        <a:ext cx="2457635" cy="749279"/>
      </dsp:txXfrm>
    </dsp:sp>
    <dsp:sp modelId="{C4835C54-235D-4231-B6FF-230EC77E9F2D}">
      <dsp:nvSpPr>
        <dsp:cNvPr id="0" name=""/>
        <dsp:cNvSpPr/>
      </dsp:nvSpPr>
      <dsp:spPr>
        <a:xfrm>
          <a:off x="5029029" y="2537603"/>
          <a:ext cx="2457635" cy="7492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Статья 13</a:t>
          </a:r>
          <a:endParaRPr lang="ru-RU" sz="3600" kern="1200" dirty="0"/>
        </a:p>
      </dsp:txBody>
      <dsp:txXfrm>
        <a:off x="5029029" y="2537603"/>
        <a:ext cx="2457635" cy="749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D236-DB5A-4D7A-B631-54C4F63F7879}">
      <dsp:nvSpPr>
        <dsp:cNvPr id="0" name=""/>
        <dsp:cNvSpPr/>
      </dsp:nvSpPr>
      <dsp:spPr>
        <a:xfrm>
          <a:off x="4612742" y="1929923"/>
          <a:ext cx="492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488" y="45720"/>
              </a:lnTo>
            </a:path>
          </a:pathLst>
        </a:custGeom>
        <a:noFill/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6674" y="1963331"/>
        <a:ext cx="24624" cy="24624"/>
      </dsp:txXfrm>
    </dsp:sp>
    <dsp:sp modelId="{A07B59DD-78F7-4FF4-83E4-64D4904C262E}">
      <dsp:nvSpPr>
        <dsp:cNvPr id="0" name=""/>
        <dsp:cNvSpPr/>
      </dsp:nvSpPr>
      <dsp:spPr>
        <a:xfrm rot="16200000">
          <a:off x="740908" y="79454"/>
          <a:ext cx="3951288" cy="3792379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стандарты бухгалтерского учета государственных финансов будут дополнены положениями  и требованиями к проведению конвертации электронных документов, а также технические требования, гарантирующие защиту от утери (изменения) информации при создании дубликатов документов.</a:t>
          </a:r>
        </a:p>
      </dsp:txBody>
      <dsp:txXfrm>
        <a:off x="740908" y="79454"/>
        <a:ext cx="3951288" cy="3792379"/>
      </dsp:txXfrm>
    </dsp:sp>
    <dsp:sp modelId="{C4835C54-235D-4231-B6FF-230EC77E9F2D}">
      <dsp:nvSpPr>
        <dsp:cNvPr id="0" name=""/>
        <dsp:cNvSpPr/>
      </dsp:nvSpPr>
      <dsp:spPr>
        <a:xfrm>
          <a:off x="5105230" y="1080223"/>
          <a:ext cx="2462442" cy="1790841"/>
        </a:xfrm>
        <a:prstGeom prst="rect">
          <a:avLst/>
        </a:prstGeom>
        <a:solidFill>
          <a:srgbClr val="077A3E"/>
        </a:solidFill>
        <a:ln w="25400" cap="flat" cmpd="sng" algn="ctr">
          <a:solidFill>
            <a:srgbClr val="0048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21.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 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дополнен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пункт  4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230" y="1080223"/>
        <a:ext cx="2462442" cy="1790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4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4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4" y="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4"/>
            <a:ext cx="5447030" cy="4473417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4" y="9442154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8925" y="49213"/>
            <a:ext cx="4281488" cy="3213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1206" y="3302073"/>
            <a:ext cx="9672961" cy="35053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894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Национальная программа направлена на достижение цели, определенной Указом Президента Российской Федерации от 7 мая 2018 г. N 204 в части решения задач и достижения стратегических целей по направлению «Цифровая экономика». Федеральный проект «Нормативное регулирование цифровой среды» направлен на разработку и принятие ряда нормативных правовых актов, направленных на снятие первоочередных барьеров, препятствующих развитию цифровой экономики, в частности </a:t>
            </a:r>
          </a:p>
        </p:txBody>
      </p:sp>
    </p:spTree>
    <p:extLst>
      <p:ext uri="{BB962C8B-B14F-4D97-AF65-F5344CB8AC3E}">
        <p14:creationId xmlns:p14="http://schemas.microsoft.com/office/powerpoint/2010/main" val="413870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Национальная программа направлена на достижение цели, определенной Указом Президента Российской Федерации от 7 мая 2018 г. N 204 в части решения задач и достижения стратегических целей по направлению «Цифровая экономика». Федеральный проект «Нормативное регулирование цифровой среды» направлен на разработку и принятие ряда нормативных правовых актов, направленных на снятие первоочередных барьеров, препятствующих развитию цифровой экономики, в частности </a:t>
            </a:r>
          </a:p>
        </p:txBody>
      </p:sp>
    </p:spTree>
    <p:extLst>
      <p:ext uri="{BB962C8B-B14F-4D97-AF65-F5344CB8AC3E}">
        <p14:creationId xmlns:p14="http://schemas.microsoft.com/office/powerpoint/2010/main" val="51212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Национальная программа направлена на достижение цели, определенной Указом Президента Российской Федерации от 7 мая 2018 г. N 204 в части решения задач и достижения стратегических целей по направлению «Цифровая экономика». Федеральный проект «Нормативное регулирование цифровой среды» направлен на разработку и принятие ряда нормативных правовых актов, направленных на снятие первоочередных барьеров, препятствующих развитию цифровой экономики, в частности </a:t>
            </a:r>
          </a:p>
        </p:txBody>
      </p:sp>
    </p:spTree>
    <p:extLst>
      <p:ext uri="{BB962C8B-B14F-4D97-AF65-F5344CB8AC3E}">
        <p14:creationId xmlns:p14="http://schemas.microsoft.com/office/powerpoint/2010/main" val="377833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" y="1498083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9756" y="1228091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339" y="3624607"/>
            <a:ext cx="80251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1173189-7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Федеральный закон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информационных технологиях и о защите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отдельные законодательные акты Российской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(подготовка законопроекта ко второму чтению)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0" y="70612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62686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90010" y="6421004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5682173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Сивец Светлана </a:t>
            </a:r>
            <a:r>
              <a:rPr lang="ru-RU" sz="1600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</a:t>
            </a:r>
            <a:r>
              <a:rPr lang="ru-RU" sz="1600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</a:t>
            </a:r>
            <a:endParaRPr lang="ru-RU" sz="1600" dirty="0" smtClean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департамента бюджетной методологии </a:t>
            </a:r>
            <a:endParaRPr lang="ru-RU" sz="1600" dirty="0" smtClean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отчетности </a:t>
            </a:r>
            <a:r>
              <a:rPr lang="ru-RU" sz="1600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секторе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1018" y="26638"/>
            <a:ext cx="7462982" cy="15911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06.12.2011 № 402-ФЗ </a:t>
            </a: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бухгалтерском учете»</a:t>
            </a:r>
            <a:endParaRPr lang="ru-RU" sz="2400" dirty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16017"/>
              </p:ext>
            </p:extLst>
          </p:nvPr>
        </p:nvGraphicFramePr>
        <p:xfrm>
          <a:off x="0" y="1246126"/>
          <a:ext cx="9144000" cy="55333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4606">
                  <a:extLst>
                    <a:ext uri="{9D8B030D-6E8A-4147-A177-3AD203B41FA5}">
                      <a16:colId xmlns:a16="http://schemas.microsoft.com/office/drawing/2014/main" val="1668295531"/>
                    </a:ext>
                  </a:extLst>
                </a:gridCol>
                <a:gridCol w="2993807">
                  <a:extLst>
                    <a:ext uri="{9D8B030D-6E8A-4147-A177-3AD203B41FA5}">
                      <a16:colId xmlns:a16="http://schemas.microsoft.com/office/drawing/2014/main" val="3288762596"/>
                    </a:ext>
                  </a:extLst>
                </a:gridCol>
                <a:gridCol w="4495587">
                  <a:extLst>
                    <a:ext uri="{9D8B030D-6E8A-4147-A177-3AD203B41FA5}">
                      <a16:colId xmlns:a16="http://schemas.microsoft.com/office/drawing/2014/main" val="2125756919"/>
                    </a:ext>
                  </a:extLst>
                </a:gridCol>
              </a:tblGrid>
              <a:tr h="56188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Структурная единица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81664"/>
                  </a:ext>
                </a:extLst>
              </a:tr>
              <a:tr h="4971485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9. </a:t>
                      </a: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учетные документы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6.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10.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Регистры бухгалтерского учета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7.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13.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</a:t>
                      </a: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бухгалтерской (финансовой) отчетности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7.1.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 В случае, если законодательством Российской Федерации или договором предусмотрено представление </a:t>
                      </a: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первичного учетного документа (регистра бухгалтерского учета другому, бухгалтерской (финансовой) отчетности)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другому лицу или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государственный орган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 бумажном носителе, экономический субъект обязан по требованию другого лица или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государственного органа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за свой счет изготавливать на бумажном носителе копии первичного учетного документа, составленного в виде электронного документа.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случае, если законодательством Российской Федерации или договором предусмотрено представление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первичного учетного документа (регистра бухгалтерского учета другому, бухгалтерской (финансовой) отчетности)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другому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лицу или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государственный орган, орган местного самоуправления, орган местной администрации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бумажном носителе, экономический субъект обязан по требованию другого лица или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государственного органа, органа местного самоуправления, органа местной администрации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свой счет изготавливать на бумажном носителе копии 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первичного учетного </a:t>
                      </a: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документа (регистра бухгалтерского учета другому, бухгалтерской (финансовой) отчетности)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составленного в виде электронного документа.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от 06.12.2011 № 402-ФЗ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бухгалтерском учете»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65299"/>
            <a:ext cx="8388036" cy="639762"/>
          </a:xfrm>
        </p:spPr>
        <p:txBody>
          <a:bodyPr/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 текст статьи 21 положением о регламентации процедур создания дубликатов и конвертации документов, а также к срокам и порядку их хранения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3452509"/>
              </p:ext>
            </p:extLst>
          </p:nvPr>
        </p:nvGraphicFramePr>
        <p:xfrm>
          <a:off x="-131275" y="2587624"/>
          <a:ext cx="838803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7B59DD-78F7-4FF4-83E4-64D4904C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03D236-DB5A-4D7A-B631-54C4F63F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35C54-235D-4231-B6FF-230EC77E9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1018" y="26638"/>
            <a:ext cx="7462982" cy="15911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06.12.2011 № 402-ФЗ </a:t>
            </a: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бухгалтерском учете»</a:t>
            </a:r>
            <a:endParaRPr lang="ru-RU" sz="2400" dirty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81277"/>
              </p:ext>
            </p:extLst>
          </p:nvPr>
        </p:nvGraphicFramePr>
        <p:xfrm>
          <a:off x="0" y="1246126"/>
          <a:ext cx="9144000" cy="5601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4606">
                  <a:extLst>
                    <a:ext uri="{9D8B030D-6E8A-4147-A177-3AD203B41FA5}">
                      <a16:colId xmlns:a16="http://schemas.microsoft.com/office/drawing/2014/main" val="1668295531"/>
                    </a:ext>
                  </a:extLst>
                </a:gridCol>
                <a:gridCol w="2993807">
                  <a:extLst>
                    <a:ext uri="{9D8B030D-6E8A-4147-A177-3AD203B41FA5}">
                      <a16:colId xmlns:a16="http://schemas.microsoft.com/office/drawing/2014/main" val="3288762596"/>
                    </a:ext>
                  </a:extLst>
                </a:gridCol>
                <a:gridCol w="4495587">
                  <a:extLst>
                    <a:ext uri="{9D8B030D-6E8A-4147-A177-3AD203B41FA5}">
                      <a16:colId xmlns:a16="http://schemas.microsoft.com/office/drawing/2014/main" val="2125756919"/>
                    </a:ext>
                  </a:extLst>
                </a:gridCol>
              </a:tblGrid>
              <a:tr h="56188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Структурная единица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81664"/>
                  </a:ext>
                </a:extLst>
              </a:tr>
              <a:tr h="4971485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21. </a:t>
                      </a:r>
                      <a:r>
                        <a:rPr lang="ru-RU" sz="16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в области регулирования бухгалтерского учета.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3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Федеральные стандарты независимо от вида экономической деятельности устанавливают: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4) требования к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учетной политике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в том числе к определению условий ее изменения,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инвентаризации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активов и обязательств, документам бухгалтерского учета и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документообороту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 бухгалтерском учете, в том числе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электронных подписей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используемых для подписания документов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бухгалтерского учета;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Федеральные стандарты независимо от вида экономической деятельности устанавливают: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требования к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учетной политике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в том числе к определению условий ее изменения,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инвентаризации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активов и обязательств, документам бухгалтерского учета 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документообороту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 бухгалтерском учете, в том числе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электронных подписей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используемых для подписания документов бухгалтерского учета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случаи и порядок осуществления конвертации первичных учетных документов, регистров бухгалтерского учета, бухгалтерской (финансовой) отчетности, создания электронных и (или) материальных дубликатов таких документов, регистров, отчетности, условия обеспечения равнозначности конвертированных первичных учетных документов, регистров бухгалтерского учета, бухгалтерской (финансовой) отчетности и (или) дубликатов первичных учетных документов, регистров бухгалтерского учета, бухгалтерской (финансовой) отчетности исходным документам, регистрам, отчетности, а также сроки и порядок хранения  конвертированных первичных учетных документов, регистров бухгалтерского учета, бухгалтерской (финансовой) отчетности, их электронных и (или) материальных дубликатов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8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23" y="31083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4821"/>
                </a:solidFill>
              </a:rPr>
              <a:t>СПАСИБО ЗА ВНИМАНИЕ!</a:t>
            </a:r>
            <a:endParaRPr lang="ru-RU" dirty="0">
              <a:solidFill>
                <a:srgbClr val="00482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ПРОГРАММА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ЭКОНОМИКА РОССИЙСКОЙ ФЕДЕРАЦИИ»</a:t>
            </a:r>
            <a:endParaRPr lang="ru-RU" b="1" dirty="0">
              <a:solidFill>
                <a:srgbClr val="00482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1499014"/>
              </p:ext>
            </p:extLst>
          </p:nvPr>
        </p:nvGraphicFramePr>
        <p:xfrm>
          <a:off x="457200" y="1417638"/>
          <a:ext cx="8301318" cy="506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8A184-7D46-45D8-8986-2C0BB091C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F80870-2E50-431C-9425-02A39812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DC1CE-5BE3-46EE-9B42-DE9B954F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37B941-4CF2-4548-ADDD-FFDD9F95D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4B166F-D736-418B-822E-E11391D0A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39CD73-9B2B-49A8-95DA-BF1AF943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43" y="122975"/>
            <a:ext cx="8387352" cy="904988"/>
          </a:xfrm>
        </p:spPr>
        <p:txBody>
          <a:bodyPr/>
          <a:lstStyle/>
          <a:p>
            <a:r>
              <a:rPr lang="ru-RU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1173189-7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584037" y="1992312"/>
            <a:ext cx="2133600" cy="365125"/>
          </a:xfrm>
        </p:spPr>
        <p:txBody>
          <a:bodyPr/>
          <a:lstStyle/>
          <a:p>
            <a:fld id="{B2D350B4-811D-9C49-8D4A-B431FFD459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8400473" cy="395128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01368480"/>
              </p:ext>
            </p:extLst>
          </p:nvPr>
        </p:nvGraphicFramePr>
        <p:xfrm>
          <a:off x="466164" y="1816221"/>
          <a:ext cx="8139954" cy="464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22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0103CC-F344-4D89-A708-1AD03524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7E21E6-BBC9-4261-BAAC-D2E4195C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F6DFA8-E058-441D-BD06-E6A846A68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964AAB-F53D-439B-B751-E86CA27B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43" y="122975"/>
            <a:ext cx="8387352" cy="904988"/>
          </a:xfrm>
        </p:spPr>
        <p:txBody>
          <a:bodyPr/>
          <a:lstStyle/>
          <a:p>
            <a:r>
              <a:rPr lang="ru-RU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1173189-7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3981" y="642246"/>
            <a:ext cx="8033656" cy="771436"/>
          </a:xfrm>
        </p:spPr>
        <p:txBody>
          <a:bodyPr/>
          <a:lstStyle/>
          <a:p>
            <a:pPr lvl="0" algn="ctr"/>
            <a:r>
              <a:rPr lang="ru-RU" sz="3200" b="0" dirty="0">
                <a:solidFill>
                  <a:srgbClr val="004821"/>
                </a:solidFill>
              </a:rPr>
              <a:t>внесение изменений в федеральные законы</a:t>
            </a:r>
            <a:endParaRPr lang="ru-RU" sz="3200" b="0" dirty="0">
              <a:solidFill>
                <a:srgbClr val="00482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3217870"/>
              </p:ext>
            </p:extLst>
          </p:nvPr>
        </p:nvGraphicFramePr>
        <p:xfrm>
          <a:off x="549563" y="1794278"/>
          <a:ext cx="8034338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41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0103CC-F344-4D89-A708-1AD03524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7E21E6-BBC9-4261-BAAC-D2E4195C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F6DFA8-E058-441D-BD06-E6A846A68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964AAB-F53D-439B-B751-E86CA27B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от 06.12.2011 № 402-ФЗ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бухгалтерском учете»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88036" cy="639762"/>
          </a:xfrm>
        </p:spPr>
        <p:txBody>
          <a:bodyPr/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Дополнены тексты статей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электронными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материальными дубликатами и конвертированными электронными документами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6675534"/>
              </p:ext>
            </p:extLst>
          </p:nvPr>
        </p:nvGraphicFramePr>
        <p:xfrm>
          <a:off x="-131275" y="2416159"/>
          <a:ext cx="838803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7B59DD-78F7-4FF4-83E4-64D4904C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03D236-DB5A-4D7A-B631-54C4F63F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35C54-235D-4231-B6FF-230EC77E9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1018" y="26638"/>
            <a:ext cx="7462982" cy="15911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06.12.2011 № 402-ФЗ </a:t>
            </a: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бухгалтерском учете»</a:t>
            </a:r>
            <a:endParaRPr lang="ru-RU" sz="2400" dirty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38594"/>
              </p:ext>
            </p:extLst>
          </p:nvPr>
        </p:nvGraphicFramePr>
        <p:xfrm>
          <a:off x="0" y="1246126"/>
          <a:ext cx="9144000" cy="56172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4606">
                  <a:extLst>
                    <a:ext uri="{9D8B030D-6E8A-4147-A177-3AD203B41FA5}">
                      <a16:colId xmlns:a16="http://schemas.microsoft.com/office/drawing/2014/main" val="1668295531"/>
                    </a:ext>
                  </a:extLst>
                </a:gridCol>
                <a:gridCol w="2993807">
                  <a:extLst>
                    <a:ext uri="{9D8B030D-6E8A-4147-A177-3AD203B41FA5}">
                      <a16:colId xmlns:a16="http://schemas.microsoft.com/office/drawing/2014/main" val="3288762596"/>
                    </a:ext>
                  </a:extLst>
                </a:gridCol>
                <a:gridCol w="4495587">
                  <a:extLst>
                    <a:ext uri="{9D8B030D-6E8A-4147-A177-3AD203B41FA5}">
                      <a16:colId xmlns:a16="http://schemas.microsoft.com/office/drawing/2014/main" val="2125756919"/>
                    </a:ext>
                  </a:extLst>
                </a:gridCol>
              </a:tblGrid>
              <a:tr h="56188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Структурная единица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81664"/>
                  </a:ext>
                </a:extLst>
              </a:tr>
              <a:tr h="4971485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9. Первичные учетные документы.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4.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Формы первичных учетных документов определяет руководитель экономического субъекта по представлению должностного лица, на которое возложено ведение бухгалтерского учета. </a:t>
                      </a:r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первичных учетных документов для организаций бюджетной сферы устанавливаются в соответствии с бюджетным законодательством Российской Федерации.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Формы первичных учетных документов: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организаций бюджетной сферы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устанавливаются в соответствии с бюджетным законодательством Российской Федерации уполномоченным федеральным органом;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для иных экономических субъектов определяются их руководителями по представлению должностного лица, на которое возложено ведение бухгалтерского учета.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 Форматы первичных учетных документов: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организаций бюджетной сферы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устанавливаются в соответствии с бюджетным законодательством Российской Федерации уполномоченным федеральным органом;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для иных экономических субъектов определяются их руководителями. При этом экономический субъект вправе принять решение о применении унифицированных форматов первичных учетных документов, установленных федеральным органом исполнительной власти, уполномоченным по контролю и надзору в области налогов и сборов, по согласованию с уполномоченным федеральным органом. Федеральный орган исполнительной власти, уполномоченный по контролю и надзору в области налогов и сборов, обеспечивает доступ к унифицированным форматам первичных учетных документов без взимания платы.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0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от 06.12.2011 № 402-ФЗ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бухгалтерском учете»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88036" cy="639762"/>
          </a:xfrm>
        </p:spPr>
        <p:txBody>
          <a:bodyPr/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Дополнены тексты статей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электронными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материальными дубликатами и конвертированными электронными документами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423346"/>
              </p:ext>
            </p:extLst>
          </p:nvPr>
        </p:nvGraphicFramePr>
        <p:xfrm>
          <a:off x="457200" y="2416159"/>
          <a:ext cx="838803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BAF341-BD01-43E2-9B03-31BC9DEC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D81CF3-912A-4001-B4A7-1D50BA406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9969DF-E473-4FC5-B697-AE9E694F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D0F9F-4912-4ECB-BC90-6CF2E7056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CC8BC-5095-4939-BA2D-3440AF4BC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03D236-DB5A-4D7A-B631-54C4F63F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35C54-235D-4231-B6FF-230EC77E9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1018" y="18108"/>
            <a:ext cx="7462982" cy="128559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06.12.2011 № 402-ФЗ </a:t>
            </a: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бухгалтерском учете»</a:t>
            </a:r>
            <a:endParaRPr lang="ru-RU" sz="2400" dirty="0">
              <a:solidFill>
                <a:srgbClr val="0048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26702"/>
              </p:ext>
            </p:extLst>
          </p:nvPr>
        </p:nvGraphicFramePr>
        <p:xfrm>
          <a:off x="0" y="1155589"/>
          <a:ext cx="9144000" cy="6229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4606">
                  <a:extLst>
                    <a:ext uri="{9D8B030D-6E8A-4147-A177-3AD203B41FA5}">
                      <a16:colId xmlns:a16="http://schemas.microsoft.com/office/drawing/2014/main" val="1668295531"/>
                    </a:ext>
                  </a:extLst>
                </a:gridCol>
                <a:gridCol w="2993807">
                  <a:extLst>
                    <a:ext uri="{9D8B030D-6E8A-4147-A177-3AD203B41FA5}">
                      <a16:colId xmlns:a16="http://schemas.microsoft.com/office/drawing/2014/main" val="3288762596"/>
                    </a:ext>
                  </a:extLst>
                </a:gridCol>
                <a:gridCol w="4495587">
                  <a:extLst>
                    <a:ext uri="{9D8B030D-6E8A-4147-A177-3AD203B41FA5}">
                      <a16:colId xmlns:a16="http://schemas.microsoft.com/office/drawing/2014/main" val="2125756919"/>
                    </a:ext>
                  </a:extLst>
                </a:gridCol>
              </a:tblGrid>
              <a:tr h="55490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Структурная единица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Предлагаемая норма 402-ФЗ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81664"/>
                  </a:ext>
                </a:extLst>
              </a:tr>
              <a:tr h="1548756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10. Регистры бухгалтерского учета.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1.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Данные, содержащиеся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первичных учетных документах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подлежат своевременной регистрации и накоплению в регистрах бухгалтерского учета.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Данные, содержащиеся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первичных учетных документах, включая их электронные и материальные дубликаты, конвертированные электронные документы,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подлежат своевременной регистрации и накоплению в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регистрах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бухгалтерского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учета.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57087"/>
                  </a:ext>
                </a:extLst>
              </a:tr>
              <a:tr h="1777204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13.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требования к бухгалтерской (финансовой) отчетности.</a:t>
                      </a:r>
                    </a:p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1.</a:t>
                      </a:r>
                    </a:p>
                  </a:txBody>
                  <a:tcPr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Бухгалтерская (финансовая) отчетность должна давать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достоверное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представление о финансовом положении экономического субъекта на отчетную дату, финансовом результате его деятельности и движении денежных средств за отчетный период, необходимое пользователям этой отчетности для принятия экономических решений. Бухгалтерская (финансовая) отчетность должна составляться на основе данных, содержащихся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регистрах бухгалтерского учета,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 также информации, определенной федеральными и отраслевыми стандартами.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Бухгалтерская (финансовая) отчетность должна давать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достоверное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представление о финансовом положении экономического субъекта на отчетную дату, финансовом результате его деятельности и движении денежных средств за отчетный период, необходимое пользователям этой отчетности для принятия экономических решений. Бухгалтерская (финансовая) отчетность должна составляться на основе данных, содержащихся в регистрах бухгалтерского учета,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включая их электронные и материальные дубликаты, конвертированные электронные документы,</a:t>
                      </a: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также информации, определенной федеральными и отраслевыми стандартами.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7A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5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изменения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от 06.12.2011 № 402-ФЗ </a:t>
            </a:r>
            <a:b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бухгалтерском учете»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88036" cy="639762"/>
          </a:xfrm>
        </p:spPr>
        <p:txBody>
          <a:bodyPr/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Дополнены тексты статей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органами местного самоуправления, органами местной администрации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8709575"/>
              </p:ext>
            </p:extLst>
          </p:nvPr>
        </p:nvGraphicFramePr>
        <p:xfrm>
          <a:off x="457200" y="2416159"/>
          <a:ext cx="838803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BAF341-BD01-43E2-9B03-31BC9DEC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D81CF3-912A-4001-B4A7-1D50BA406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9969DF-E473-4FC5-B697-AE9E694F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D0F9F-4912-4ECB-BC90-6CF2E7056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CC8BC-5095-4939-BA2D-3440AF4BC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03D236-DB5A-4D7A-B631-54C4F63F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35C54-235D-4231-B6FF-230EC77E9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35831</TotalTime>
  <Words>1646</Words>
  <Application>Microsoft Office PowerPoint</Application>
  <PresentationFormat>Экран (4:3)</PresentationFormat>
  <Paragraphs>127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DINPro-Light</vt:lpstr>
      <vt:lpstr>Times New Roman</vt:lpstr>
      <vt:lpstr>Office Theme</vt:lpstr>
      <vt:lpstr>Презентация PowerPoint</vt:lpstr>
      <vt:lpstr>НАЦИОНАЛЬНАЯ ПРОГРАММА «ЦИФРОВАЯ ЭКОНОМИКА РОССИЙСКОЙ ФЕДЕРАЦИИ»</vt:lpstr>
      <vt:lpstr>Законопроект № 1173189-7</vt:lpstr>
      <vt:lpstr>Законопроект № 1173189-7</vt:lpstr>
      <vt:lpstr>Предлагаемые изменения  в Федеральный закон от 06.12.2011 № 402-ФЗ  «О бухгалтерском учете»</vt:lpstr>
      <vt:lpstr>Предлагаемые изменения  в Федеральный закон от 06.12.2011 № 402-ФЗ  «О бухгалтерском учете»</vt:lpstr>
      <vt:lpstr>Предлагаемые изменения  в Федеральный закон от 06.12.2011 № 402-ФЗ  «О бухгалтерском учете»</vt:lpstr>
      <vt:lpstr>Предлагаемые изменения  в Федеральный закон от 06.12.2011 № 402-ФЗ  «О бухгалтерском учете»</vt:lpstr>
      <vt:lpstr>Предлагаемые изменения  в Федеральный закон от 06.12.2011 № 402-ФЗ  «О бухгалтерском учете»</vt:lpstr>
      <vt:lpstr>Предлагаемые изменения  в Федеральный закон от 06.12.2011 № 402-ФЗ  «О бухгалтерском учете»</vt:lpstr>
      <vt:lpstr>Предлагаемые изменения  в Федеральный закон от 06.12.2011 № 402-ФЗ  «О бухгалтерском учете»</vt:lpstr>
      <vt:lpstr>Предлагаемые изменения  в Федеральный закон от 06.12.2011 № 402-ФЗ  «О бухгалтерском учете»</vt:lpstr>
      <vt:lpstr>СПАСИБО ЗА ВНИМАНИЕ!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Пошехонова Лариса Алексеевна</cp:lastModifiedBy>
  <cp:revision>1695</cp:revision>
  <cp:lastPrinted>2020-11-18T08:13:05Z</cp:lastPrinted>
  <dcterms:created xsi:type="dcterms:W3CDTF">2014-05-13T07:16:38Z</dcterms:created>
  <dcterms:modified xsi:type="dcterms:W3CDTF">2022-06-09T16:14:14Z</dcterms:modified>
</cp:coreProperties>
</file>