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75" r:id="rId2"/>
    <p:sldId id="2269" r:id="rId3"/>
    <p:sldId id="2270" r:id="rId4"/>
    <p:sldId id="2271" r:id="rId5"/>
    <p:sldId id="2272" r:id="rId6"/>
    <p:sldId id="2273" r:id="rId7"/>
    <p:sldId id="2263" r:id="rId8"/>
    <p:sldId id="601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BD2CCB-C8D1-463D-B9F8-2A0055E14390}">
          <p14:sldIdLst>
            <p14:sldId id="375"/>
            <p14:sldId id="2269"/>
            <p14:sldId id="2270"/>
            <p14:sldId id="2271"/>
            <p14:sldId id="2272"/>
            <p14:sldId id="2273"/>
            <p14:sldId id="2263"/>
            <p14:sldId id="6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44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  <a:srgbClr val="F5FDEC"/>
    <a:srgbClr val="E9F3DF"/>
    <a:srgbClr val="077A3E"/>
    <a:srgbClr val="C79023"/>
    <a:srgbClr val="FFFCC1"/>
    <a:srgbClr val="B3E4C5"/>
    <a:srgbClr val="66FFFF"/>
    <a:srgbClr val="E4C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564" autoAdjust="0"/>
    <p:restoredTop sz="87750" autoAdjust="0"/>
  </p:normalViewPr>
  <p:slideViewPr>
    <p:cSldViewPr snapToGrid="0" snapToObjects="1" showGuides="1">
      <p:cViewPr varScale="1">
        <p:scale>
          <a:sx n="84" d="100"/>
          <a:sy n="84" d="100"/>
        </p:scale>
        <p:origin x="200" y="696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798" y="-72"/>
      </p:cViewPr>
      <p:guideLst>
        <p:guide orient="horz" pos="3127"/>
        <p:guide pos="2160"/>
        <p:guide orient="horz" pos="3144"/>
        <p:guide pos="2141"/>
        <p:guide orient="horz"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A566F-354B-F44B-91EB-AF1D6791096D}" type="doc">
      <dgm:prSet loTypeId="urn:microsoft.com/office/officeart/2005/8/layout/vList2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3C5899A-94D1-544B-8C44-C2C5F23DC96D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rPr>
            <a:t>Раскрытие информации в 0503173</a:t>
          </a:r>
        </a:p>
      </dgm:t>
    </dgm:pt>
    <dgm:pt modelId="{5A369AF4-71D5-634A-A18F-59C25AD2C0BD}" type="parTrans" cxnId="{ACFB24E2-3485-B444-A6BF-7F5C37A3770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68E2F0EC-12EF-1042-9C5E-874EB2C14DC2}" type="sibTrans" cxnId="{ACFB24E2-3485-B444-A6BF-7F5C37A3770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E552C191-58EB-4D26-BFA5-F13B5A14DF5F}">
      <dgm:prSet phldrT="[Текст]" custT="1"/>
      <dgm:spPr/>
      <dgm:t>
        <a:bodyPr/>
        <a:lstStyle/>
        <a:p>
          <a:pPr marL="285750" lvl="1" indent="-239713" algn="just" defTabSz="1778000">
            <a:lnSpc>
              <a:spcPct val="114000"/>
            </a:lnSpc>
            <a:spcBef>
              <a:spcPts val="0"/>
            </a:spcBef>
            <a:spcAft>
              <a:spcPts val="1200"/>
            </a:spcAft>
            <a:tabLst/>
          </a:pPr>
          <a:r>
            <a:rPr lang="ru-RU" sz="4000" b="0" u="none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от 25.04.2022 №02-06-07/37312 / 07-04-05/02-10035 (</a:t>
          </a:r>
          <a:r>
            <a:rPr lang="ru-RU" sz="4000" b="0" u="none" kern="1200" dirty="0" err="1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доп</a:t>
          </a:r>
          <a:r>
            <a:rPr lang="ru-RU" sz="4000" b="0" u="none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по 0503173)</a:t>
          </a:r>
        </a:p>
      </dgm:t>
    </dgm:pt>
    <dgm:pt modelId="{66B5102D-32F0-4200-8390-2E86E457EE66}" type="parTrans" cxnId="{564D9DB7-72D6-4659-9F88-7E840190E6F4}">
      <dgm:prSet/>
      <dgm:spPr/>
      <dgm:t>
        <a:bodyPr/>
        <a:lstStyle/>
        <a:p>
          <a:endParaRPr lang="ru-RU"/>
        </a:p>
      </dgm:t>
    </dgm:pt>
    <dgm:pt modelId="{0AF3BB59-ECDB-4AE3-8940-09CA2CC36267}" type="sibTrans" cxnId="{564D9DB7-72D6-4659-9F88-7E840190E6F4}">
      <dgm:prSet/>
      <dgm:spPr/>
      <dgm:t>
        <a:bodyPr/>
        <a:lstStyle/>
        <a:p>
          <a:endParaRPr lang="ru-RU"/>
        </a:p>
      </dgm:t>
    </dgm:pt>
    <dgm:pt modelId="{0464B875-F826-B14F-906B-E7DE77983105}" type="pres">
      <dgm:prSet presAssocID="{769A566F-354B-F44B-91EB-AF1D6791096D}" presName="linear" presStyleCnt="0">
        <dgm:presLayoutVars>
          <dgm:animLvl val="lvl"/>
          <dgm:resizeHandles val="exact"/>
        </dgm:presLayoutVars>
      </dgm:prSet>
      <dgm:spPr/>
    </dgm:pt>
    <dgm:pt modelId="{01B9009C-338A-A742-828F-C885CF37E640}" type="pres">
      <dgm:prSet presAssocID="{E3C5899A-94D1-544B-8C44-C2C5F23DC96D}" presName="parentText" presStyleLbl="node1" presStyleIdx="0" presStyleCnt="1" custScaleY="110310" custLinFactNeighborX="-1150" custLinFactNeighborY="-56456">
        <dgm:presLayoutVars>
          <dgm:chMax val="0"/>
          <dgm:bulletEnabled val="1"/>
        </dgm:presLayoutVars>
      </dgm:prSet>
      <dgm:spPr/>
    </dgm:pt>
    <dgm:pt modelId="{AE73F45A-8AAB-B946-B3BE-71401357CFF4}" type="pres">
      <dgm:prSet presAssocID="{E3C5899A-94D1-544B-8C44-C2C5F23DC96D}" presName="childText" presStyleLbl="revTx" presStyleIdx="0" presStyleCnt="1" custScaleY="110716" custLinFactNeighborX="153" custLinFactNeighborY="-4865">
        <dgm:presLayoutVars>
          <dgm:bulletEnabled val="1"/>
        </dgm:presLayoutVars>
      </dgm:prSet>
      <dgm:spPr/>
    </dgm:pt>
  </dgm:ptLst>
  <dgm:cxnLst>
    <dgm:cxn modelId="{5789E214-62DE-C248-8BB3-12C71FC28036}" type="presOf" srcId="{E552C191-58EB-4D26-BFA5-F13B5A14DF5F}" destId="{AE73F45A-8AAB-B946-B3BE-71401357CFF4}" srcOrd="0" destOrd="0" presId="urn:microsoft.com/office/officeart/2005/8/layout/vList2"/>
    <dgm:cxn modelId="{A74E2729-8086-8747-8723-2FC620A10FDF}" type="presOf" srcId="{769A566F-354B-F44B-91EB-AF1D6791096D}" destId="{0464B875-F826-B14F-906B-E7DE77983105}" srcOrd="0" destOrd="0" presId="urn:microsoft.com/office/officeart/2005/8/layout/vList2"/>
    <dgm:cxn modelId="{E9BEA8A0-77FD-D641-ADCB-834E9C1E856D}" type="presOf" srcId="{E3C5899A-94D1-544B-8C44-C2C5F23DC96D}" destId="{01B9009C-338A-A742-828F-C885CF37E640}" srcOrd="0" destOrd="0" presId="urn:microsoft.com/office/officeart/2005/8/layout/vList2"/>
    <dgm:cxn modelId="{564D9DB7-72D6-4659-9F88-7E840190E6F4}" srcId="{E3C5899A-94D1-544B-8C44-C2C5F23DC96D}" destId="{E552C191-58EB-4D26-BFA5-F13B5A14DF5F}" srcOrd="0" destOrd="0" parTransId="{66B5102D-32F0-4200-8390-2E86E457EE66}" sibTransId="{0AF3BB59-ECDB-4AE3-8940-09CA2CC36267}"/>
    <dgm:cxn modelId="{ACFB24E2-3485-B444-A6BF-7F5C37A3770F}" srcId="{769A566F-354B-F44B-91EB-AF1D6791096D}" destId="{E3C5899A-94D1-544B-8C44-C2C5F23DC96D}" srcOrd="0" destOrd="0" parTransId="{5A369AF4-71D5-634A-A18F-59C25AD2C0BD}" sibTransId="{68E2F0EC-12EF-1042-9C5E-874EB2C14DC2}"/>
    <dgm:cxn modelId="{34B687F5-3693-5C46-AD7F-9047B20C2CD0}" type="presParOf" srcId="{0464B875-F826-B14F-906B-E7DE77983105}" destId="{01B9009C-338A-A742-828F-C885CF37E640}" srcOrd="0" destOrd="0" presId="urn:microsoft.com/office/officeart/2005/8/layout/vList2"/>
    <dgm:cxn modelId="{2CA6E095-BBC9-7C44-BDB1-0D34C79AAC4A}" type="presParOf" srcId="{0464B875-F826-B14F-906B-E7DE77983105}" destId="{AE73F45A-8AAB-B946-B3BE-71401357CFF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CC8D4F-6398-284D-B88B-43A22BECE3C0}" type="doc">
      <dgm:prSet loTypeId="urn:microsoft.com/office/officeart/2008/layout/HorizontalMultiLevelHierarchy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ECB76C-DC22-C342-8BDB-20BAB5CE889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Основными причинами изменения входящих остатков по балансовым счетам на начало отчетного года </a:t>
          </a:r>
          <a:endParaRPr lang="ru-RU" dirty="0"/>
        </a:p>
      </dgm:t>
    </dgm:pt>
    <dgm:pt modelId="{EE05DB97-D252-464B-8923-FDDF42E9222B}" type="parTrans" cxnId="{E379D642-6AAC-EC48-89C7-2FD742B45D23}">
      <dgm:prSet/>
      <dgm:spPr/>
      <dgm:t>
        <a:bodyPr/>
        <a:lstStyle/>
        <a:p>
          <a:endParaRPr lang="ru-RU"/>
        </a:p>
      </dgm:t>
    </dgm:pt>
    <dgm:pt modelId="{186E40EC-2FC4-7C4E-ADD0-21608D3FA011}" type="sibTrans" cxnId="{E379D642-6AAC-EC48-89C7-2FD742B45D23}">
      <dgm:prSet/>
      <dgm:spPr/>
      <dgm:t>
        <a:bodyPr/>
        <a:lstStyle/>
        <a:p>
          <a:endParaRPr lang="ru-RU"/>
        </a:p>
      </dgm:t>
    </dgm:pt>
    <dgm:pt modelId="{FC4E5246-5A0A-F243-A471-A1C24588B9E7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исправления ошибок прошлых лет, выявленных и исправленных субъектом отчетности самостоятельно (код причины – 03)</a:t>
          </a:r>
          <a:endParaRPr lang="ru-RU" sz="2200" dirty="0"/>
        </a:p>
      </dgm:t>
    </dgm:pt>
    <dgm:pt modelId="{B110F155-F1CE-8D4E-B648-AABE8F6802DA}" type="parTrans" cxnId="{19BA4BCF-9FD3-D04B-987D-104BF3C1666D}">
      <dgm:prSet/>
      <dgm:spPr/>
      <dgm:t>
        <a:bodyPr/>
        <a:lstStyle/>
        <a:p>
          <a:endParaRPr lang="ru-RU"/>
        </a:p>
      </dgm:t>
    </dgm:pt>
    <dgm:pt modelId="{7A4A7E3A-BEA2-5B4C-BD96-D3DFCF114428}" type="sibTrans" cxnId="{19BA4BCF-9FD3-D04B-987D-104BF3C1666D}">
      <dgm:prSet/>
      <dgm:spPr/>
      <dgm:t>
        <a:bodyPr/>
        <a:lstStyle/>
        <a:p>
          <a:endParaRPr lang="ru-RU"/>
        </a:p>
      </dgm:t>
    </dgm:pt>
    <dgm:pt modelId="{83B0BFF6-58A8-CB45-B34C-408B9FC5B13B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реорганизационные (ликвидационные) мероприятия (код причины – 01)</a:t>
          </a:r>
          <a:endParaRPr lang="ru-RU" sz="2200" dirty="0"/>
        </a:p>
      </dgm:t>
    </dgm:pt>
    <dgm:pt modelId="{E67EC0E5-7E0B-D44F-9957-FDFFCC926583}" type="parTrans" cxnId="{3FB0BF91-4955-D44C-BEAD-08D733DCB78A}">
      <dgm:prSet/>
      <dgm:spPr/>
      <dgm:t>
        <a:bodyPr/>
        <a:lstStyle/>
        <a:p>
          <a:endParaRPr lang="ru-RU"/>
        </a:p>
      </dgm:t>
    </dgm:pt>
    <dgm:pt modelId="{1984EE1B-DB33-BF44-81A5-2098B345F4F3}" type="sibTrans" cxnId="{3FB0BF91-4955-D44C-BEAD-08D733DCB78A}">
      <dgm:prSet/>
      <dgm:spPr/>
      <dgm:t>
        <a:bodyPr/>
        <a:lstStyle/>
        <a:p>
          <a:endParaRPr lang="ru-RU"/>
        </a:p>
      </dgm:t>
    </dgm:pt>
    <dgm:pt modelId="{C95C28F8-DFF2-7B49-BF50-D16E46070C3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исправление ошибок прошлых лет по результатам внешнего государственного контроля (код причины – 07)</a:t>
          </a:r>
          <a:endParaRPr lang="ru-RU" dirty="0"/>
        </a:p>
      </dgm:t>
    </dgm:pt>
    <dgm:pt modelId="{B9B35451-764B-5547-91A4-8E2516D09172}" type="parTrans" cxnId="{18B39919-5FEC-214A-A54E-A39C1E892FB0}">
      <dgm:prSet/>
      <dgm:spPr/>
      <dgm:t>
        <a:bodyPr/>
        <a:lstStyle/>
        <a:p>
          <a:endParaRPr lang="ru-RU"/>
        </a:p>
      </dgm:t>
    </dgm:pt>
    <dgm:pt modelId="{5C3EE418-230A-F044-B4FF-075E7794CFB9}" type="sibTrans" cxnId="{18B39919-5FEC-214A-A54E-A39C1E892FB0}">
      <dgm:prSet/>
      <dgm:spPr/>
      <dgm:t>
        <a:bodyPr/>
        <a:lstStyle/>
        <a:p>
          <a:endParaRPr lang="ru-RU"/>
        </a:p>
      </dgm:t>
    </dgm:pt>
    <dgm:pt modelId="{18EBB052-2417-384E-87B5-7306662C005A}" type="pres">
      <dgm:prSet presAssocID="{C4CC8D4F-6398-284D-B88B-43A22BECE3C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E234844-255B-4F47-AFCA-3F82C3F22C06}" type="pres">
      <dgm:prSet presAssocID="{C1ECB76C-DC22-C342-8BDB-20BAB5CE8896}" presName="root1" presStyleCnt="0"/>
      <dgm:spPr/>
    </dgm:pt>
    <dgm:pt modelId="{98BDA89C-7818-1645-B0B5-C5D16CABFC0C}" type="pres">
      <dgm:prSet presAssocID="{C1ECB76C-DC22-C342-8BDB-20BAB5CE8896}" presName="LevelOneTextNode" presStyleLbl="node0" presStyleIdx="0" presStyleCnt="1" custScaleX="187017">
        <dgm:presLayoutVars>
          <dgm:chPref val="3"/>
        </dgm:presLayoutVars>
      </dgm:prSet>
      <dgm:spPr/>
    </dgm:pt>
    <dgm:pt modelId="{D1D2D744-DB82-F84E-8309-F803DF310677}" type="pres">
      <dgm:prSet presAssocID="{C1ECB76C-DC22-C342-8BDB-20BAB5CE8896}" presName="level2hierChild" presStyleCnt="0"/>
      <dgm:spPr/>
    </dgm:pt>
    <dgm:pt modelId="{C0FE10D5-1623-3B4A-98A0-84182939DEE0}" type="pres">
      <dgm:prSet presAssocID="{B110F155-F1CE-8D4E-B648-AABE8F6802DA}" presName="conn2-1" presStyleLbl="parChTrans1D2" presStyleIdx="0" presStyleCnt="3"/>
      <dgm:spPr/>
    </dgm:pt>
    <dgm:pt modelId="{11E9C2C6-DBE9-5E4F-A737-164F262E8B27}" type="pres">
      <dgm:prSet presAssocID="{B110F155-F1CE-8D4E-B648-AABE8F6802DA}" presName="connTx" presStyleLbl="parChTrans1D2" presStyleIdx="0" presStyleCnt="3"/>
      <dgm:spPr/>
    </dgm:pt>
    <dgm:pt modelId="{B37292F4-E7D9-B04D-B1A8-5748482B76EC}" type="pres">
      <dgm:prSet presAssocID="{FC4E5246-5A0A-F243-A471-A1C24588B9E7}" presName="root2" presStyleCnt="0"/>
      <dgm:spPr/>
    </dgm:pt>
    <dgm:pt modelId="{1CB88722-A4E6-604C-A726-85A7DDA56E1F}" type="pres">
      <dgm:prSet presAssocID="{FC4E5246-5A0A-F243-A471-A1C24588B9E7}" presName="LevelTwoTextNode" presStyleLbl="node2" presStyleIdx="0" presStyleCnt="3" custScaleX="258783" custScaleY="155014">
        <dgm:presLayoutVars>
          <dgm:chPref val="3"/>
        </dgm:presLayoutVars>
      </dgm:prSet>
      <dgm:spPr/>
    </dgm:pt>
    <dgm:pt modelId="{B64C063C-D603-9140-B114-2DA2104C92F5}" type="pres">
      <dgm:prSet presAssocID="{FC4E5246-5A0A-F243-A471-A1C24588B9E7}" presName="level3hierChild" presStyleCnt="0"/>
      <dgm:spPr/>
    </dgm:pt>
    <dgm:pt modelId="{81E997C7-8059-9641-8B36-2C900A7B723A}" type="pres">
      <dgm:prSet presAssocID="{E67EC0E5-7E0B-D44F-9957-FDFFCC926583}" presName="conn2-1" presStyleLbl="parChTrans1D2" presStyleIdx="1" presStyleCnt="3"/>
      <dgm:spPr/>
    </dgm:pt>
    <dgm:pt modelId="{4A9106C9-7243-F242-AD30-92AA14D442CF}" type="pres">
      <dgm:prSet presAssocID="{E67EC0E5-7E0B-D44F-9957-FDFFCC926583}" presName="connTx" presStyleLbl="parChTrans1D2" presStyleIdx="1" presStyleCnt="3"/>
      <dgm:spPr/>
    </dgm:pt>
    <dgm:pt modelId="{38418EA5-F2F3-B840-9A0E-BE8878A9CDDB}" type="pres">
      <dgm:prSet presAssocID="{83B0BFF6-58A8-CB45-B34C-408B9FC5B13B}" presName="root2" presStyleCnt="0"/>
      <dgm:spPr/>
    </dgm:pt>
    <dgm:pt modelId="{FE58178F-0A50-9E4B-A8FB-97F9F1562AED}" type="pres">
      <dgm:prSet presAssocID="{83B0BFF6-58A8-CB45-B34C-408B9FC5B13B}" presName="LevelTwoTextNode" presStyleLbl="node2" presStyleIdx="1" presStyleCnt="3" custScaleX="258783" custScaleY="170515">
        <dgm:presLayoutVars>
          <dgm:chPref val="3"/>
        </dgm:presLayoutVars>
      </dgm:prSet>
      <dgm:spPr/>
    </dgm:pt>
    <dgm:pt modelId="{25B216E8-A630-144D-8ED2-40F7B54499C6}" type="pres">
      <dgm:prSet presAssocID="{83B0BFF6-58A8-CB45-B34C-408B9FC5B13B}" presName="level3hierChild" presStyleCnt="0"/>
      <dgm:spPr/>
    </dgm:pt>
    <dgm:pt modelId="{B1CF8F9F-9A7A-5C49-81FB-81EBCBE11D19}" type="pres">
      <dgm:prSet presAssocID="{B9B35451-764B-5547-91A4-8E2516D09172}" presName="conn2-1" presStyleLbl="parChTrans1D2" presStyleIdx="2" presStyleCnt="3"/>
      <dgm:spPr/>
    </dgm:pt>
    <dgm:pt modelId="{C8481C87-622D-AF47-8759-4EAC5FF520F1}" type="pres">
      <dgm:prSet presAssocID="{B9B35451-764B-5547-91A4-8E2516D09172}" presName="connTx" presStyleLbl="parChTrans1D2" presStyleIdx="2" presStyleCnt="3"/>
      <dgm:spPr/>
    </dgm:pt>
    <dgm:pt modelId="{92A5039B-FB81-6A4B-9D30-2457D5254471}" type="pres">
      <dgm:prSet presAssocID="{C95C28F8-DFF2-7B49-BF50-D16E46070C3E}" presName="root2" presStyleCnt="0"/>
      <dgm:spPr/>
    </dgm:pt>
    <dgm:pt modelId="{912C1407-FBFA-9E40-9D33-9C3F80DB26C9}" type="pres">
      <dgm:prSet presAssocID="{C95C28F8-DFF2-7B49-BF50-D16E46070C3E}" presName="LevelTwoTextNode" presStyleLbl="node2" presStyleIdx="2" presStyleCnt="3" custScaleX="258783" custScaleY="170515">
        <dgm:presLayoutVars>
          <dgm:chPref val="3"/>
        </dgm:presLayoutVars>
      </dgm:prSet>
      <dgm:spPr/>
    </dgm:pt>
    <dgm:pt modelId="{AA6FF74B-6FB0-FD4E-AB8F-B5FDF23EB66C}" type="pres">
      <dgm:prSet presAssocID="{C95C28F8-DFF2-7B49-BF50-D16E46070C3E}" presName="level3hierChild" presStyleCnt="0"/>
      <dgm:spPr/>
    </dgm:pt>
  </dgm:ptLst>
  <dgm:cxnLst>
    <dgm:cxn modelId="{B72EAD12-E106-2542-A267-481D5A619124}" type="presOf" srcId="{B9B35451-764B-5547-91A4-8E2516D09172}" destId="{B1CF8F9F-9A7A-5C49-81FB-81EBCBE11D19}" srcOrd="0" destOrd="0" presId="urn:microsoft.com/office/officeart/2008/layout/HorizontalMultiLevelHierarchy"/>
    <dgm:cxn modelId="{00BC6214-D180-1C43-86D8-FA97D13822D8}" type="presOf" srcId="{C1ECB76C-DC22-C342-8BDB-20BAB5CE8896}" destId="{98BDA89C-7818-1645-B0B5-C5D16CABFC0C}" srcOrd="0" destOrd="0" presId="urn:microsoft.com/office/officeart/2008/layout/HorizontalMultiLevelHierarchy"/>
    <dgm:cxn modelId="{18B39919-5FEC-214A-A54E-A39C1E892FB0}" srcId="{C1ECB76C-DC22-C342-8BDB-20BAB5CE8896}" destId="{C95C28F8-DFF2-7B49-BF50-D16E46070C3E}" srcOrd="2" destOrd="0" parTransId="{B9B35451-764B-5547-91A4-8E2516D09172}" sibTransId="{5C3EE418-230A-F044-B4FF-075E7794CFB9}"/>
    <dgm:cxn modelId="{E5123D1B-8B02-B44A-BD70-647C525918AB}" type="presOf" srcId="{83B0BFF6-58A8-CB45-B34C-408B9FC5B13B}" destId="{FE58178F-0A50-9E4B-A8FB-97F9F1562AED}" srcOrd="0" destOrd="0" presId="urn:microsoft.com/office/officeart/2008/layout/HorizontalMultiLevelHierarchy"/>
    <dgm:cxn modelId="{5721EA3D-70DE-C34F-98DC-7F53B65D96DC}" type="presOf" srcId="{E67EC0E5-7E0B-D44F-9957-FDFFCC926583}" destId="{81E997C7-8059-9641-8B36-2C900A7B723A}" srcOrd="0" destOrd="0" presId="urn:microsoft.com/office/officeart/2008/layout/HorizontalMultiLevelHierarchy"/>
    <dgm:cxn modelId="{E379D642-6AAC-EC48-89C7-2FD742B45D23}" srcId="{C4CC8D4F-6398-284D-B88B-43A22BECE3C0}" destId="{C1ECB76C-DC22-C342-8BDB-20BAB5CE8896}" srcOrd="0" destOrd="0" parTransId="{EE05DB97-D252-464B-8923-FDDF42E9222B}" sibTransId="{186E40EC-2FC4-7C4E-ADD0-21608D3FA011}"/>
    <dgm:cxn modelId="{20D59E54-F627-1444-BB2D-AD53F3CB6D27}" type="presOf" srcId="{FC4E5246-5A0A-F243-A471-A1C24588B9E7}" destId="{1CB88722-A4E6-604C-A726-85A7DDA56E1F}" srcOrd="0" destOrd="0" presId="urn:microsoft.com/office/officeart/2008/layout/HorizontalMultiLevelHierarchy"/>
    <dgm:cxn modelId="{1A5FE271-D3E7-7F43-A474-790D3A2D30F0}" type="presOf" srcId="{B110F155-F1CE-8D4E-B648-AABE8F6802DA}" destId="{11E9C2C6-DBE9-5E4F-A737-164F262E8B27}" srcOrd="1" destOrd="0" presId="urn:microsoft.com/office/officeart/2008/layout/HorizontalMultiLevelHierarchy"/>
    <dgm:cxn modelId="{38F47C77-5A22-EF4E-AFC0-6432894FA52D}" type="presOf" srcId="{C4CC8D4F-6398-284D-B88B-43A22BECE3C0}" destId="{18EBB052-2417-384E-87B5-7306662C005A}" srcOrd="0" destOrd="0" presId="urn:microsoft.com/office/officeart/2008/layout/HorizontalMultiLevelHierarchy"/>
    <dgm:cxn modelId="{5D038778-55B3-A24D-8FE7-60CA36A795A1}" type="presOf" srcId="{B9B35451-764B-5547-91A4-8E2516D09172}" destId="{C8481C87-622D-AF47-8759-4EAC5FF520F1}" srcOrd="1" destOrd="0" presId="urn:microsoft.com/office/officeart/2008/layout/HorizontalMultiLevelHierarchy"/>
    <dgm:cxn modelId="{3650AC7F-D8FA-3544-96F5-0212A2A3ABB2}" type="presOf" srcId="{C95C28F8-DFF2-7B49-BF50-D16E46070C3E}" destId="{912C1407-FBFA-9E40-9D33-9C3F80DB26C9}" srcOrd="0" destOrd="0" presId="urn:microsoft.com/office/officeart/2008/layout/HorizontalMultiLevelHierarchy"/>
    <dgm:cxn modelId="{3FB0BF91-4955-D44C-BEAD-08D733DCB78A}" srcId="{C1ECB76C-DC22-C342-8BDB-20BAB5CE8896}" destId="{83B0BFF6-58A8-CB45-B34C-408B9FC5B13B}" srcOrd="1" destOrd="0" parTransId="{E67EC0E5-7E0B-D44F-9957-FDFFCC926583}" sibTransId="{1984EE1B-DB33-BF44-81A5-2098B345F4F3}"/>
    <dgm:cxn modelId="{AC62709A-4E28-724E-9993-D5B0DFB6769C}" type="presOf" srcId="{B110F155-F1CE-8D4E-B648-AABE8F6802DA}" destId="{C0FE10D5-1623-3B4A-98A0-84182939DEE0}" srcOrd="0" destOrd="0" presId="urn:microsoft.com/office/officeart/2008/layout/HorizontalMultiLevelHierarchy"/>
    <dgm:cxn modelId="{19BA4BCF-9FD3-D04B-987D-104BF3C1666D}" srcId="{C1ECB76C-DC22-C342-8BDB-20BAB5CE8896}" destId="{FC4E5246-5A0A-F243-A471-A1C24588B9E7}" srcOrd="0" destOrd="0" parTransId="{B110F155-F1CE-8D4E-B648-AABE8F6802DA}" sibTransId="{7A4A7E3A-BEA2-5B4C-BD96-D3DFCF114428}"/>
    <dgm:cxn modelId="{1A9BDDFA-AC14-5543-8077-878B271B475D}" type="presOf" srcId="{E67EC0E5-7E0B-D44F-9957-FDFFCC926583}" destId="{4A9106C9-7243-F242-AD30-92AA14D442CF}" srcOrd="1" destOrd="0" presId="urn:microsoft.com/office/officeart/2008/layout/HorizontalMultiLevelHierarchy"/>
    <dgm:cxn modelId="{B73D067E-2D57-734D-B518-230A3A5BE89B}" type="presParOf" srcId="{18EBB052-2417-384E-87B5-7306662C005A}" destId="{5E234844-255B-4F47-AFCA-3F82C3F22C06}" srcOrd="0" destOrd="0" presId="urn:microsoft.com/office/officeart/2008/layout/HorizontalMultiLevelHierarchy"/>
    <dgm:cxn modelId="{C2E03E66-658A-5E41-A74E-24AD4D8916F7}" type="presParOf" srcId="{5E234844-255B-4F47-AFCA-3F82C3F22C06}" destId="{98BDA89C-7818-1645-B0B5-C5D16CABFC0C}" srcOrd="0" destOrd="0" presId="urn:microsoft.com/office/officeart/2008/layout/HorizontalMultiLevelHierarchy"/>
    <dgm:cxn modelId="{CADDFA8E-5215-7C43-947C-4F34A4E3CF77}" type="presParOf" srcId="{5E234844-255B-4F47-AFCA-3F82C3F22C06}" destId="{D1D2D744-DB82-F84E-8309-F803DF310677}" srcOrd="1" destOrd="0" presId="urn:microsoft.com/office/officeart/2008/layout/HorizontalMultiLevelHierarchy"/>
    <dgm:cxn modelId="{929C5CFC-3294-A640-8635-8572C23155C9}" type="presParOf" srcId="{D1D2D744-DB82-F84E-8309-F803DF310677}" destId="{C0FE10D5-1623-3B4A-98A0-84182939DEE0}" srcOrd="0" destOrd="0" presId="urn:microsoft.com/office/officeart/2008/layout/HorizontalMultiLevelHierarchy"/>
    <dgm:cxn modelId="{C798C80B-38D9-034A-B042-4D0543D00D95}" type="presParOf" srcId="{C0FE10D5-1623-3B4A-98A0-84182939DEE0}" destId="{11E9C2C6-DBE9-5E4F-A737-164F262E8B27}" srcOrd="0" destOrd="0" presId="urn:microsoft.com/office/officeart/2008/layout/HorizontalMultiLevelHierarchy"/>
    <dgm:cxn modelId="{7093017A-17F8-6145-9C56-B5AC41A02002}" type="presParOf" srcId="{D1D2D744-DB82-F84E-8309-F803DF310677}" destId="{B37292F4-E7D9-B04D-B1A8-5748482B76EC}" srcOrd="1" destOrd="0" presId="urn:microsoft.com/office/officeart/2008/layout/HorizontalMultiLevelHierarchy"/>
    <dgm:cxn modelId="{4C242D7B-9047-084D-847B-E082C4B036AB}" type="presParOf" srcId="{B37292F4-E7D9-B04D-B1A8-5748482B76EC}" destId="{1CB88722-A4E6-604C-A726-85A7DDA56E1F}" srcOrd="0" destOrd="0" presId="urn:microsoft.com/office/officeart/2008/layout/HorizontalMultiLevelHierarchy"/>
    <dgm:cxn modelId="{F00C0459-84F5-F84E-8F81-7E07DCBE51C7}" type="presParOf" srcId="{B37292F4-E7D9-B04D-B1A8-5748482B76EC}" destId="{B64C063C-D603-9140-B114-2DA2104C92F5}" srcOrd="1" destOrd="0" presId="urn:microsoft.com/office/officeart/2008/layout/HorizontalMultiLevelHierarchy"/>
    <dgm:cxn modelId="{E197A89A-ECB4-774F-86ED-1CD12C373CC9}" type="presParOf" srcId="{D1D2D744-DB82-F84E-8309-F803DF310677}" destId="{81E997C7-8059-9641-8B36-2C900A7B723A}" srcOrd="2" destOrd="0" presId="urn:microsoft.com/office/officeart/2008/layout/HorizontalMultiLevelHierarchy"/>
    <dgm:cxn modelId="{7434E8C5-5EC5-6445-B163-8D2FE0C02E42}" type="presParOf" srcId="{81E997C7-8059-9641-8B36-2C900A7B723A}" destId="{4A9106C9-7243-F242-AD30-92AA14D442CF}" srcOrd="0" destOrd="0" presId="urn:microsoft.com/office/officeart/2008/layout/HorizontalMultiLevelHierarchy"/>
    <dgm:cxn modelId="{13810815-5D5B-9249-9F67-7B09C9AC113C}" type="presParOf" srcId="{D1D2D744-DB82-F84E-8309-F803DF310677}" destId="{38418EA5-F2F3-B840-9A0E-BE8878A9CDDB}" srcOrd="3" destOrd="0" presId="urn:microsoft.com/office/officeart/2008/layout/HorizontalMultiLevelHierarchy"/>
    <dgm:cxn modelId="{20086806-A59D-9F4C-B467-8A4B930EFD1A}" type="presParOf" srcId="{38418EA5-F2F3-B840-9A0E-BE8878A9CDDB}" destId="{FE58178F-0A50-9E4B-A8FB-97F9F1562AED}" srcOrd="0" destOrd="0" presId="urn:microsoft.com/office/officeart/2008/layout/HorizontalMultiLevelHierarchy"/>
    <dgm:cxn modelId="{61CC29DD-F4A9-A14A-89F8-72F16BB1A88F}" type="presParOf" srcId="{38418EA5-F2F3-B840-9A0E-BE8878A9CDDB}" destId="{25B216E8-A630-144D-8ED2-40F7B54499C6}" srcOrd="1" destOrd="0" presId="urn:microsoft.com/office/officeart/2008/layout/HorizontalMultiLevelHierarchy"/>
    <dgm:cxn modelId="{BA313886-6D84-3E4B-A435-9238269D1C01}" type="presParOf" srcId="{D1D2D744-DB82-F84E-8309-F803DF310677}" destId="{B1CF8F9F-9A7A-5C49-81FB-81EBCBE11D19}" srcOrd="4" destOrd="0" presId="urn:microsoft.com/office/officeart/2008/layout/HorizontalMultiLevelHierarchy"/>
    <dgm:cxn modelId="{752E1D49-FF04-1543-9084-8CA84C755F9D}" type="presParOf" srcId="{B1CF8F9F-9A7A-5C49-81FB-81EBCBE11D19}" destId="{C8481C87-622D-AF47-8759-4EAC5FF520F1}" srcOrd="0" destOrd="0" presId="urn:microsoft.com/office/officeart/2008/layout/HorizontalMultiLevelHierarchy"/>
    <dgm:cxn modelId="{ABAF8822-EE81-3142-AC8A-2AFC37E7D5DA}" type="presParOf" srcId="{D1D2D744-DB82-F84E-8309-F803DF310677}" destId="{92A5039B-FB81-6A4B-9D30-2457D5254471}" srcOrd="5" destOrd="0" presId="urn:microsoft.com/office/officeart/2008/layout/HorizontalMultiLevelHierarchy"/>
    <dgm:cxn modelId="{5DF8BCBD-E88F-E14E-8BD5-0339EA36916A}" type="presParOf" srcId="{92A5039B-FB81-6A4B-9D30-2457D5254471}" destId="{912C1407-FBFA-9E40-9D33-9C3F80DB26C9}" srcOrd="0" destOrd="0" presId="urn:microsoft.com/office/officeart/2008/layout/HorizontalMultiLevelHierarchy"/>
    <dgm:cxn modelId="{33FAC1EE-CE78-1E48-81E3-1CBA14959FBD}" type="presParOf" srcId="{92A5039B-FB81-6A4B-9D30-2457D5254471}" destId="{AA6FF74B-6FB0-FD4E-AB8F-B5FDF23EB66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C03A07-B6CC-AB4D-9E66-8B7C3B3A969A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02FEE0-6F54-F148-B9D2-20E076372C01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основными причинами, приводящими к отражению операций по исправлениям ошибок прошлых лет, выявленных самостоятельно</a:t>
          </a:r>
        </a:p>
      </dgm:t>
    </dgm:pt>
    <dgm:pt modelId="{2AAAD433-B756-AD40-8D88-7EEB1C30C680}" type="parTrans" cxnId="{76C58056-929F-9642-AAF3-7CEBB2CC5FB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B95BC-BAC8-774F-9444-779FBAF521B0}" type="sibTrans" cxnId="{76C58056-929F-9642-AAF3-7CEBB2CC5FB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15985-571F-7640-BE6F-D26DB78E75B0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ошибочного синтетического кода счета в номере счета бухгалтерского учета</a:t>
          </a:r>
        </a:p>
      </dgm:t>
    </dgm:pt>
    <dgm:pt modelId="{151A1C0A-C650-764E-A248-E5293BF7A36F}" type="parTrans" cxnId="{467795B5-B758-2748-A410-09550849A9B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B997FC-AAF3-734C-91E2-CFD0C9ECE071}" type="sibTrans" cxnId="{467795B5-B758-2748-A410-09550849A9B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741AF-D046-754B-83F8-07C44C02C94C}">
      <dgm:prSet phldrT="[Текст]"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ошибочного аналитического кода счета в номере счета бухгалтерского учета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72E19-91BF-6145-A98B-38BDF749CA59}" type="parTrans" cxnId="{1DE77ADC-9C6E-2146-BCBE-9D6B85CA7C1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CC1FF-465B-9C4D-8747-1EC19794B1DD}" type="sibTrans" cxnId="{1DE77ADC-9C6E-2146-BCBE-9D6B85CA7C1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FF0271-B8A0-A647-B536-38FEA96556E2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несвоевременное поступление первичных учетных документов для отражения фактов хозяйственной жизни в регистрах бухгалтерского учета (от поставщиков (подрядчиков), от субъекта централизованного учета, от ответственных лиц субъекта учета)</a:t>
          </a:r>
        </a:p>
      </dgm:t>
    </dgm:pt>
    <dgm:pt modelId="{E4A3C116-72E7-BB4D-A07E-C0F1D5551CC8}" type="parTrans" cxnId="{C656D754-A460-9741-A151-83B300EA78B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CE6A65-539B-4A48-A651-A41B39ABB926}" type="sibTrans" cxnId="{C656D754-A460-9741-A151-83B300EA78B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6E687B-9DFF-EE49-A2F5-7A3AEB51AE56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искажение информации при отражении факта хозяйственной жизни на основании первичного учетного документа (например, ошибочно указана сумма операции)</a:t>
          </a:r>
        </a:p>
      </dgm:t>
    </dgm:pt>
    <dgm:pt modelId="{2A3D7B66-F390-D64B-8F23-56F7A92520C6}" type="parTrans" cxnId="{07FFA292-7001-F34F-B89D-C374DE6C9DF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346A02-CC2C-A94F-AB32-1881BA201F12}" type="sibTrans" cxnId="{07FFA292-7001-F34F-B89D-C374DE6C9DF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CBDF81-FEA9-764B-8E9E-5761400BE158}" type="pres">
      <dgm:prSet presAssocID="{BAC03A07-B6CC-AB4D-9E66-8B7C3B3A969A}" presName="vert0" presStyleCnt="0">
        <dgm:presLayoutVars>
          <dgm:dir/>
          <dgm:animOne val="branch"/>
          <dgm:animLvl val="lvl"/>
        </dgm:presLayoutVars>
      </dgm:prSet>
      <dgm:spPr/>
    </dgm:pt>
    <dgm:pt modelId="{10EC29CF-2530-1244-8F87-B66771014135}" type="pres">
      <dgm:prSet presAssocID="{F102FEE0-6F54-F148-B9D2-20E076372C01}" presName="thickLine" presStyleLbl="alignNode1" presStyleIdx="0" presStyleCnt="1"/>
      <dgm:spPr/>
    </dgm:pt>
    <dgm:pt modelId="{F33D2782-E0E9-1740-8E07-D81306D64B7D}" type="pres">
      <dgm:prSet presAssocID="{F102FEE0-6F54-F148-B9D2-20E076372C01}" presName="horz1" presStyleCnt="0"/>
      <dgm:spPr/>
    </dgm:pt>
    <dgm:pt modelId="{172315F2-9B8C-3442-93BE-9C23F59E69E8}" type="pres">
      <dgm:prSet presAssocID="{F102FEE0-6F54-F148-B9D2-20E076372C01}" presName="tx1" presStyleLbl="revTx" presStyleIdx="0" presStyleCnt="5"/>
      <dgm:spPr/>
    </dgm:pt>
    <dgm:pt modelId="{1336CE6D-E12B-674B-B09B-AAE0BC666232}" type="pres">
      <dgm:prSet presAssocID="{F102FEE0-6F54-F148-B9D2-20E076372C01}" presName="vert1" presStyleCnt="0"/>
      <dgm:spPr/>
    </dgm:pt>
    <dgm:pt modelId="{8FE544B4-853E-E849-B970-3CDA95151F3E}" type="pres">
      <dgm:prSet presAssocID="{5CF15985-571F-7640-BE6F-D26DB78E75B0}" presName="vertSpace2a" presStyleCnt="0"/>
      <dgm:spPr/>
    </dgm:pt>
    <dgm:pt modelId="{A185050D-5B4D-0941-B61D-1A8FD9C049FB}" type="pres">
      <dgm:prSet presAssocID="{5CF15985-571F-7640-BE6F-D26DB78E75B0}" presName="horz2" presStyleCnt="0"/>
      <dgm:spPr/>
    </dgm:pt>
    <dgm:pt modelId="{26F6ADC1-C50A-CF4F-8FC1-C29DC1561009}" type="pres">
      <dgm:prSet presAssocID="{5CF15985-571F-7640-BE6F-D26DB78E75B0}" presName="horzSpace2" presStyleCnt="0"/>
      <dgm:spPr/>
    </dgm:pt>
    <dgm:pt modelId="{7A35D91C-09B6-AB4D-A2F3-D4F2E2E13939}" type="pres">
      <dgm:prSet presAssocID="{5CF15985-571F-7640-BE6F-D26DB78E75B0}" presName="tx2" presStyleLbl="revTx" presStyleIdx="1" presStyleCnt="5"/>
      <dgm:spPr/>
    </dgm:pt>
    <dgm:pt modelId="{A0FE3625-EB8A-7D43-B1CC-1200BF166DE3}" type="pres">
      <dgm:prSet presAssocID="{5CF15985-571F-7640-BE6F-D26DB78E75B0}" presName="vert2" presStyleCnt="0"/>
      <dgm:spPr/>
    </dgm:pt>
    <dgm:pt modelId="{CE510AB9-0E99-ED49-B404-A31F0D12E431}" type="pres">
      <dgm:prSet presAssocID="{5CF15985-571F-7640-BE6F-D26DB78E75B0}" presName="thinLine2b" presStyleLbl="callout" presStyleIdx="0" presStyleCnt="4"/>
      <dgm:spPr/>
    </dgm:pt>
    <dgm:pt modelId="{CB0B52AB-29F3-264B-9671-8391BE15F32F}" type="pres">
      <dgm:prSet presAssocID="{5CF15985-571F-7640-BE6F-D26DB78E75B0}" presName="vertSpace2b" presStyleCnt="0"/>
      <dgm:spPr/>
    </dgm:pt>
    <dgm:pt modelId="{6E9E558D-7648-C94F-A07E-52C3137BF6F5}" type="pres">
      <dgm:prSet presAssocID="{A41741AF-D046-754B-83F8-07C44C02C94C}" presName="horz2" presStyleCnt="0"/>
      <dgm:spPr/>
    </dgm:pt>
    <dgm:pt modelId="{2F2B024B-A969-C44E-8836-5FD1231F1734}" type="pres">
      <dgm:prSet presAssocID="{A41741AF-D046-754B-83F8-07C44C02C94C}" presName="horzSpace2" presStyleCnt="0"/>
      <dgm:spPr/>
    </dgm:pt>
    <dgm:pt modelId="{E26C79BA-3F76-6B47-A5BF-B5BC0C23F33A}" type="pres">
      <dgm:prSet presAssocID="{A41741AF-D046-754B-83F8-07C44C02C94C}" presName="tx2" presStyleLbl="revTx" presStyleIdx="2" presStyleCnt="5"/>
      <dgm:spPr/>
    </dgm:pt>
    <dgm:pt modelId="{C4E8A8A0-AE73-F149-9E48-7F6A39A94AAE}" type="pres">
      <dgm:prSet presAssocID="{A41741AF-D046-754B-83F8-07C44C02C94C}" presName="vert2" presStyleCnt="0"/>
      <dgm:spPr/>
    </dgm:pt>
    <dgm:pt modelId="{B9268795-4F77-2446-801F-A956760E9CC1}" type="pres">
      <dgm:prSet presAssocID="{A41741AF-D046-754B-83F8-07C44C02C94C}" presName="thinLine2b" presStyleLbl="callout" presStyleIdx="1" presStyleCnt="4"/>
      <dgm:spPr/>
    </dgm:pt>
    <dgm:pt modelId="{60DC7444-ECC7-2C4F-98FB-0863FB714F51}" type="pres">
      <dgm:prSet presAssocID="{A41741AF-D046-754B-83F8-07C44C02C94C}" presName="vertSpace2b" presStyleCnt="0"/>
      <dgm:spPr/>
    </dgm:pt>
    <dgm:pt modelId="{4A84FB19-D013-2249-BE6A-EA82F06845DA}" type="pres">
      <dgm:prSet presAssocID="{0DFF0271-B8A0-A647-B536-38FEA96556E2}" presName="horz2" presStyleCnt="0"/>
      <dgm:spPr/>
    </dgm:pt>
    <dgm:pt modelId="{943628ED-39CC-2B4A-829A-7AD2727A682C}" type="pres">
      <dgm:prSet presAssocID="{0DFF0271-B8A0-A647-B536-38FEA96556E2}" presName="horzSpace2" presStyleCnt="0"/>
      <dgm:spPr/>
    </dgm:pt>
    <dgm:pt modelId="{DD556E59-ABEF-2C47-847E-11606B6DF80F}" type="pres">
      <dgm:prSet presAssocID="{0DFF0271-B8A0-A647-B536-38FEA96556E2}" presName="tx2" presStyleLbl="revTx" presStyleIdx="3" presStyleCnt="5"/>
      <dgm:spPr/>
    </dgm:pt>
    <dgm:pt modelId="{ECF0FEC4-D0BA-9249-927C-746893FE6184}" type="pres">
      <dgm:prSet presAssocID="{0DFF0271-B8A0-A647-B536-38FEA96556E2}" presName="vert2" presStyleCnt="0"/>
      <dgm:spPr/>
    </dgm:pt>
    <dgm:pt modelId="{C96534BE-EDC5-B049-9B8A-19E3DF5095DF}" type="pres">
      <dgm:prSet presAssocID="{0DFF0271-B8A0-A647-B536-38FEA96556E2}" presName="thinLine2b" presStyleLbl="callout" presStyleIdx="2" presStyleCnt="4"/>
      <dgm:spPr/>
    </dgm:pt>
    <dgm:pt modelId="{386D0826-B169-004D-9692-ABA9C391FABD}" type="pres">
      <dgm:prSet presAssocID="{0DFF0271-B8A0-A647-B536-38FEA96556E2}" presName="vertSpace2b" presStyleCnt="0"/>
      <dgm:spPr/>
    </dgm:pt>
    <dgm:pt modelId="{33164C6E-295A-B049-972B-338CC87FB3D8}" type="pres">
      <dgm:prSet presAssocID="{796E687B-9DFF-EE49-A2F5-7A3AEB51AE56}" presName="horz2" presStyleCnt="0"/>
      <dgm:spPr/>
    </dgm:pt>
    <dgm:pt modelId="{E3E369E8-6B06-ED4A-997B-76CA0CAE2083}" type="pres">
      <dgm:prSet presAssocID="{796E687B-9DFF-EE49-A2F5-7A3AEB51AE56}" presName="horzSpace2" presStyleCnt="0"/>
      <dgm:spPr/>
    </dgm:pt>
    <dgm:pt modelId="{016F711B-99CB-3840-AB11-1DEE5AED79DC}" type="pres">
      <dgm:prSet presAssocID="{796E687B-9DFF-EE49-A2F5-7A3AEB51AE56}" presName="tx2" presStyleLbl="revTx" presStyleIdx="4" presStyleCnt="5"/>
      <dgm:spPr/>
    </dgm:pt>
    <dgm:pt modelId="{6AF0AFC3-3BCE-FD43-9742-151779DEC553}" type="pres">
      <dgm:prSet presAssocID="{796E687B-9DFF-EE49-A2F5-7A3AEB51AE56}" presName="vert2" presStyleCnt="0"/>
      <dgm:spPr/>
    </dgm:pt>
    <dgm:pt modelId="{3C6DAA5F-60B2-9B4C-80DB-C052728B65F2}" type="pres">
      <dgm:prSet presAssocID="{796E687B-9DFF-EE49-A2F5-7A3AEB51AE56}" presName="thinLine2b" presStyleLbl="callout" presStyleIdx="3" presStyleCnt="4"/>
      <dgm:spPr/>
    </dgm:pt>
    <dgm:pt modelId="{5C89572B-EADE-D94B-8123-5BBBEF57AED7}" type="pres">
      <dgm:prSet presAssocID="{796E687B-9DFF-EE49-A2F5-7A3AEB51AE56}" presName="vertSpace2b" presStyleCnt="0"/>
      <dgm:spPr/>
    </dgm:pt>
  </dgm:ptLst>
  <dgm:cxnLst>
    <dgm:cxn modelId="{5895A835-2E5A-A147-9DE9-3E206A0A8616}" type="presOf" srcId="{BAC03A07-B6CC-AB4D-9E66-8B7C3B3A969A}" destId="{E8CBDF81-FEA9-764B-8E9E-5761400BE158}" srcOrd="0" destOrd="0" presId="urn:microsoft.com/office/officeart/2008/layout/LinedList"/>
    <dgm:cxn modelId="{C656D754-A460-9741-A151-83B300EA78B1}" srcId="{F102FEE0-6F54-F148-B9D2-20E076372C01}" destId="{0DFF0271-B8A0-A647-B536-38FEA96556E2}" srcOrd="2" destOrd="0" parTransId="{E4A3C116-72E7-BB4D-A07E-C0F1D5551CC8}" sibTransId="{99CE6A65-539B-4A48-A651-A41B39ABB926}"/>
    <dgm:cxn modelId="{76C58056-929F-9642-AAF3-7CEBB2CC5FB0}" srcId="{BAC03A07-B6CC-AB4D-9E66-8B7C3B3A969A}" destId="{F102FEE0-6F54-F148-B9D2-20E076372C01}" srcOrd="0" destOrd="0" parTransId="{2AAAD433-B756-AD40-8D88-7EEB1C30C680}" sibTransId="{92FB95BC-BAC8-774F-9444-779FBAF521B0}"/>
    <dgm:cxn modelId="{5D063E70-3308-8848-B472-26E7EF477453}" type="presOf" srcId="{0DFF0271-B8A0-A647-B536-38FEA96556E2}" destId="{DD556E59-ABEF-2C47-847E-11606B6DF80F}" srcOrd="0" destOrd="0" presId="urn:microsoft.com/office/officeart/2008/layout/LinedList"/>
    <dgm:cxn modelId="{07FFA292-7001-F34F-B89D-C374DE6C9DF5}" srcId="{F102FEE0-6F54-F148-B9D2-20E076372C01}" destId="{796E687B-9DFF-EE49-A2F5-7A3AEB51AE56}" srcOrd="3" destOrd="0" parTransId="{2A3D7B66-F390-D64B-8F23-56F7A92520C6}" sibTransId="{89346A02-CC2C-A94F-AB32-1881BA201F12}"/>
    <dgm:cxn modelId="{4682B3AE-45D0-8A4E-9E38-C716CC6CFD36}" type="presOf" srcId="{796E687B-9DFF-EE49-A2F5-7A3AEB51AE56}" destId="{016F711B-99CB-3840-AB11-1DEE5AED79DC}" srcOrd="0" destOrd="0" presId="urn:microsoft.com/office/officeart/2008/layout/LinedList"/>
    <dgm:cxn modelId="{467795B5-B758-2748-A410-09550849A9B5}" srcId="{F102FEE0-6F54-F148-B9D2-20E076372C01}" destId="{5CF15985-571F-7640-BE6F-D26DB78E75B0}" srcOrd="0" destOrd="0" parTransId="{151A1C0A-C650-764E-A248-E5293BF7A36F}" sibTransId="{FBB997FC-AAF3-734C-91E2-CFD0C9ECE071}"/>
    <dgm:cxn modelId="{487ECFD9-F8DA-4941-9B10-6C2139084E31}" type="presOf" srcId="{A41741AF-D046-754B-83F8-07C44C02C94C}" destId="{E26C79BA-3F76-6B47-A5BF-B5BC0C23F33A}" srcOrd="0" destOrd="0" presId="urn:microsoft.com/office/officeart/2008/layout/LinedList"/>
    <dgm:cxn modelId="{1DE77ADC-9C6E-2146-BCBE-9D6B85CA7C10}" srcId="{F102FEE0-6F54-F148-B9D2-20E076372C01}" destId="{A41741AF-D046-754B-83F8-07C44C02C94C}" srcOrd="1" destOrd="0" parTransId="{9AE72E19-91BF-6145-A98B-38BDF749CA59}" sibTransId="{BFECC1FF-465B-9C4D-8747-1EC19794B1DD}"/>
    <dgm:cxn modelId="{12515CEB-DED9-7A4C-BE5F-66B741380035}" type="presOf" srcId="{F102FEE0-6F54-F148-B9D2-20E076372C01}" destId="{172315F2-9B8C-3442-93BE-9C23F59E69E8}" srcOrd="0" destOrd="0" presId="urn:microsoft.com/office/officeart/2008/layout/LinedList"/>
    <dgm:cxn modelId="{58298CEC-FD2D-FA42-A21D-1A33541EDB84}" type="presOf" srcId="{5CF15985-571F-7640-BE6F-D26DB78E75B0}" destId="{7A35D91C-09B6-AB4D-A2F3-D4F2E2E13939}" srcOrd="0" destOrd="0" presId="urn:microsoft.com/office/officeart/2008/layout/LinedList"/>
    <dgm:cxn modelId="{489776B2-5591-8248-87E6-E95DE06DC596}" type="presParOf" srcId="{E8CBDF81-FEA9-764B-8E9E-5761400BE158}" destId="{10EC29CF-2530-1244-8F87-B66771014135}" srcOrd="0" destOrd="0" presId="urn:microsoft.com/office/officeart/2008/layout/LinedList"/>
    <dgm:cxn modelId="{FAF71B3E-686F-F44F-93A2-2AF87A2AC0E6}" type="presParOf" srcId="{E8CBDF81-FEA9-764B-8E9E-5761400BE158}" destId="{F33D2782-E0E9-1740-8E07-D81306D64B7D}" srcOrd="1" destOrd="0" presId="urn:microsoft.com/office/officeart/2008/layout/LinedList"/>
    <dgm:cxn modelId="{9C0028E7-2FA4-0C45-BC94-1F37238BE7DB}" type="presParOf" srcId="{F33D2782-E0E9-1740-8E07-D81306D64B7D}" destId="{172315F2-9B8C-3442-93BE-9C23F59E69E8}" srcOrd="0" destOrd="0" presId="urn:microsoft.com/office/officeart/2008/layout/LinedList"/>
    <dgm:cxn modelId="{C70C1D9F-07B3-3848-85C0-565B767B622B}" type="presParOf" srcId="{F33D2782-E0E9-1740-8E07-D81306D64B7D}" destId="{1336CE6D-E12B-674B-B09B-AAE0BC666232}" srcOrd="1" destOrd="0" presId="urn:microsoft.com/office/officeart/2008/layout/LinedList"/>
    <dgm:cxn modelId="{DC530E19-9097-0840-9F9F-6B43F8B1B17A}" type="presParOf" srcId="{1336CE6D-E12B-674B-B09B-AAE0BC666232}" destId="{8FE544B4-853E-E849-B970-3CDA95151F3E}" srcOrd="0" destOrd="0" presId="urn:microsoft.com/office/officeart/2008/layout/LinedList"/>
    <dgm:cxn modelId="{A5A2427C-7B11-7C49-BBA9-93AC45889A0B}" type="presParOf" srcId="{1336CE6D-E12B-674B-B09B-AAE0BC666232}" destId="{A185050D-5B4D-0941-B61D-1A8FD9C049FB}" srcOrd="1" destOrd="0" presId="urn:microsoft.com/office/officeart/2008/layout/LinedList"/>
    <dgm:cxn modelId="{A93368E4-0D4C-984F-8531-79AA4BD5543F}" type="presParOf" srcId="{A185050D-5B4D-0941-B61D-1A8FD9C049FB}" destId="{26F6ADC1-C50A-CF4F-8FC1-C29DC1561009}" srcOrd="0" destOrd="0" presId="urn:microsoft.com/office/officeart/2008/layout/LinedList"/>
    <dgm:cxn modelId="{629D4330-B647-0E44-A8A7-06D13189BB55}" type="presParOf" srcId="{A185050D-5B4D-0941-B61D-1A8FD9C049FB}" destId="{7A35D91C-09B6-AB4D-A2F3-D4F2E2E13939}" srcOrd="1" destOrd="0" presId="urn:microsoft.com/office/officeart/2008/layout/LinedList"/>
    <dgm:cxn modelId="{D2EB87A3-D1C6-C34F-9AD9-9688C8F23152}" type="presParOf" srcId="{A185050D-5B4D-0941-B61D-1A8FD9C049FB}" destId="{A0FE3625-EB8A-7D43-B1CC-1200BF166DE3}" srcOrd="2" destOrd="0" presId="urn:microsoft.com/office/officeart/2008/layout/LinedList"/>
    <dgm:cxn modelId="{46EA3B9B-A9F7-C642-B2DE-BD986B7CCE95}" type="presParOf" srcId="{1336CE6D-E12B-674B-B09B-AAE0BC666232}" destId="{CE510AB9-0E99-ED49-B404-A31F0D12E431}" srcOrd="2" destOrd="0" presId="urn:microsoft.com/office/officeart/2008/layout/LinedList"/>
    <dgm:cxn modelId="{389A2AB0-8537-544E-94BA-6ADF9E444262}" type="presParOf" srcId="{1336CE6D-E12B-674B-B09B-AAE0BC666232}" destId="{CB0B52AB-29F3-264B-9671-8391BE15F32F}" srcOrd="3" destOrd="0" presId="urn:microsoft.com/office/officeart/2008/layout/LinedList"/>
    <dgm:cxn modelId="{DB9DB7C5-2A31-0145-B184-D3164AB8EB13}" type="presParOf" srcId="{1336CE6D-E12B-674B-B09B-AAE0BC666232}" destId="{6E9E558D-7648-C94F-A07E-52C3137BF6F5}" srcOrd="4" destOrd="0" presId="urn:microsoft.com/office/officeart/2008/layout/LinedList"/>
    <dgm:cxn modelId="{6F14DF7B-0452-F04C-A105-3B1A233D23A3}" type="presParOf" srcId="{6E9E558D-7648-C94F-A07E-52C3137BF6F5}" destId="{2F2B024B-A969-C44E-8836-5FD1231F1734}" srcOrd="0" destOrd="0" presId="urn:microsoft.com/office/officeart/2008/layout/LinedList"/>
    <dgm:cxn modelId="{AB608655-3BAB-3247-BCD1-6CA531D875EC}" type="presParOf" srcId="{6E9E558D-7648-C94F-A07E-52C3137BF6F5}" destId="{E26C79BA-3F76-6B47-A5BF-B5BC0C23F33A}" srcOrd="1" destOrd="0" presId="urn:microsoft.com/office/officeart/2008/layout/LinedList"/>
    <dgm:cxn modelId="{DA252495-054D-DD42-AE64-9D7444A0B537}" type="presParOf" srcId="{6E9E558D-7648-C94F-A07E-52C3137BF6F5}" destId="{C4E8A8A0-AE73-F149-9E48-7F6A39A94AAE}" srcOrd="2" destOrd="0" presId="urn:microsoft.com/office/officeart/2008/layout/LinedList"/>
    <dgm:cxn modelId="{2313B515-AD9A-5D4C-BB6B-271786AD15F4}" type="presParOf" srcId="{1336CE6D-E12B-674B-B09B-AAE0BC666232}" destId="{B9268795-4F77-2446-801F-A956760E9CC1}" srcOrd="5" destOrd="0" presId="urn:microsoft.com/office/officeart/2008/layout/LinedList"/>
    <dgm:cxn modelId="{E942A8D2-DECA-344A-931A-D55E7FFB16DE}" type="presParOf" srcId="{1336CE6D-E12B-674B-B09B-AAE0BC666232}" destId="{60DC7444-ECC7-2C4F-98FB-0863FB714F51}" srcOrd="6" destOrd="0" presId="urn:microsoft.com/office/officeart/2008/layout/LinedList"/>
    <dgm:cxn modelId="{4551275C-DB25-B249-8213-FD25C6E81186}" type="presParOf" srcId="{1336CE6D-E12B-674B-B09B-AAE0BC666232}" destId="{4A84FB19-D013-2249-BE6A-EA82F06845DA}" srcOrd="7" destOrd="0" presId="urn:microsoft.com/office/officeart/2008/layout/LinedList"/>
    <dgm:cxn modelId="{06F41987-7506-4C46-8804-5D038CF1CE01}" type="presParOf" srcId="{4A84FB19-D013-2249-BE6A-EA82F06845DA}" destId="{943628ED-39CC-2B4A-829A-7AD2727A682C}" srcOrd="0" destOrd="0" presId="urn:microsoft.com/office/officeart/2008/layout/LinedList"/>
    <dgm:cxn modelId="{7BEAB8D8-03B3-8D45-90AC-42AA16589A16}" type="presParOf" srcId="{4A84FB19-D013-2249-BE6A-EA82F06845DA}" destId="{DD556E59-ABEF-2C47-847E-11606B6DF80F}" srcOrd="1" destOrd="0" presId="urn:microsoft.com/office/officeart/2008/layout/LinedList"/>
    <dgm:cxn modelId="{590B1165-5E12-AC4F-AA77-3E7F0323E06F}" type="presParOf" srcId="{4A84FB19-D013-2249-BE6A-EA82F06845DA}" destId="{ECF0FEC4-D0BA-9249-927C-746893FE6184}" srcOrd="2" destOrd="0" presId="urn:microsoft.com/office/officeart/2008/layout/LinedList"/>
    <dgm:cxn modelId="{6A6A3479-E139-0F42-944A-B472E2A4E735}" type="presParOf" srcId="{1336CE6D-E12B-674B-B09B-AAE0BC666232}" destId="{C96534BE-EDC5-B049-9B8A-19E3DF5095DF}" srcOrd="8" destOrd="0" presId="urn:microsoft.com/office/officeart/2008/layout/LinedList"/>
    <dgm:cxn modelId="{81435830-26A2-944A-AABF-5A27AD7E282B}" type="presParOf" srcId="{1336CE6D-E12B-674B-B09B-AAE0BC666232}" destId="{386D0826-B169-004D-9692-ABA9C391FABD}" srcOrd="9" destOrd="0" presId="urn:microsoft.com/office/officeart/2008/layout/LinedList"/>
    <dgm:cxn modelId="{D8A52D3F-0A58-3440-9C94-1A4ECAA07B46}" type="presParOf" srcId="{1336CE6D-E12B-674B-B09B-AAE0BC666232}" destId="{33164C6E-295A-B049-972B-338CC87FB3D8}" srcOrd="10" destOrd="0" presId="urn:microsoft.com/office/officeart/2008/layout/LinedList"/>
    <dgm:cxn modelId="{537C1838-D276-924B-8021-1F83841522CD}" type="presParOf" srcId="{33164C6E-295A-B049-972B-338CC87FB3D8}" destId="{E3E369E8-6B06-ED4A-997B-76CA0CAE2083}" srcOrd="0" destOrd="0" presId="urn:microsoft.com/office/officeart/2008/layout/LinedList"/>
    <dgm:cxn modelId="{E4E03D00-DB1C-3848-BDCF-4039C34E4437}" type="presParOf" srcId="{33164C6E-295A-B049-972B-338CC87FB3D8}" destId="{016F711B-99CB-3840-AB11-1DEE5AED79DC}" srcOrd="1" destOrd="0" presId="urn:microsoft.com/office/officeart/2008/layout/LinedList"/>
    <dgm:cxn modelId="{8B08A73F-1E86-FF48-8077-2E76937A411A}" type="presParOf" srcId="{33164C6E-295A-B049-972B-338CC87FB3D8}" destId="{6AF0AFC3-3BCE-FD43-9742-151779DEC553}" srcOrd="2" destOrd="0" presId="urn:microsoft.com/office/officeart/2008/layout/LinedList"/>
    <dgm:cxn modelId="{FC2CFA1C-0925-5B40-8029-E03FB2FEED2B}" type="presParOf" srcId="{1336CE6D-E12B-674B-B09B-AAE0BC666232}" destId="{3C6DAA5F-60B2-9B4C-80DB-C052728B65F2}" srcOrd="11" destOrd="0" presId="urn:microsoft.com/office/officeart/2008/layout/LinedList"/>
    <dgm:cxn modelId="{B019E9E2-1EBF-854E-8B84-F4272C17967B}" type="presParOf" srcId="{1336CE6D-E12B-674B-B09B-AAE0BC666232}" destId="{5C89572B-EADE-D94B-8123-5BBBEF57AED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C03A07-B6CC-AB4D-9E66-8B7C3B3A969A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02FEE0-6F54-F148-B9D2-20E076372C01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основными причинами, приводящими к отражению операций по исправлениям ошибок прошлых лет, выявленных самостоятельно</a:t>
          </a:r>
        </a:p>
      </dgm:t>
    </dgm:pt>
    <dgm:pt modelId="{2AAAD433-B756-AD40-8D88-7EEB1C30C680}" type="parTrans" cxnId="{76C58056-929F-9642-AAF3-7CEBB2CC5FB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B95BC-BAC8-774F-9444-779FBAF521B0}" type="sibTrans" cxnId="{76C58056-929F-9642-AAF3-7CEBB2CC5FB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2DCBD0-26B1-3641-B769-4F517EDA388D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пропуск информации и не отражении факта хозяйственной жизни в регистрах бухгалтерского учета при наличии первичного учетного документа</a:t>
          </a:r>
        </a:p>
      </dgm:t>
    </dgm:pt>
    <dgm:pt modelId="{0736E681-5538-3143-962B-1A7FE6FF25AD}" type="parTrans" cxnId="{6F7E8BC6-84AD-8142-97C8-0B37BDC8C54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1BCD2D-8686-D74B-88EE-617E62DBC7FC}" type="sibTrans" cxnId="{6F7E8BC6-84AD-8142-97C8-0B37BDC8C54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65826F-6A63-114D-9EB7-60663DCB4433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некорректная классификация объекта учета при его признании (в частности, отражение поступивших материальных ценностей в составе основных средств вместо материальных запасов, отнесение произведенных затрат на финансовый результат вместо формирования стоимости объекта нефинансовых активов)</a:t>
          </a:r>
        </a:p>
      </dgm:t>
    </dgm:pt>
    <dgm:pt modelId="{38747007-43E5-8140-A548-645496C28C41}" type="parTrans" cxnId="{5EADBE78-5269-194D-8657-75B3356B7A5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30D35-44EA-BC40-96DC-F7311D468C11}" type="sibTrans" cxnId="{5EADBE78-5269-194D-8657-75B3356B7A5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FC2FBF-2C8E-F74E-9A99-6D983BC12AF1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технический сбой в программном обеспечении, некорректная миграция данных при передаче полномочий по ведению бюджетного учета уполномоченному органу</a:t>
          </a:r>
        </a:p>
      </dgm:t>
    </dgm:pt>
    <dgm:pt modelId="{894905AA-2887-0740-9C02-4597B7E5C63C}" type="parTrans" cxnId="{192C06AE-5A38-FC4D-9A62-C320CDAB337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5A5073-571F-9F48-BF1A-40585299C3A8}" type="sibTrans" cxnId="{192C06AE-5A38-FC4D-9A62-C320CDAB337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BADCE4-54BE-FA46-AEBE-0DCCEE223635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иные причины</a:t>
          </a:r>
        </a:p>
      </dgm:t>
    </dgm:pt>
    <dgm:pt modelId="{21C0B503-5F7E-F744-8CA9-65E13ABBB849}" type="parTrans" cxnId="{3703693B-1FE7-DA44-8E54-EAA336E388E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48782D-D60F-234F-BC3C-5E520B981DB8}" type="sibTrans" cxnId="{3703693B-1FE7-DA44-8E54-EAA336E388E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CBDF81-FEA9-764B-8E9E-5761400BE158}" type="pres">
      <dgm:prSet presAssocID="{BAC03A07-B6CC-AB4D-9E66-8B7C3B3A969A}" presName="vert0" presStyleCnt="0">
        <dgm:presLayoutVars>
          <dgm:dir/>
          <dgm:animOne val="branch"/>
          <dgm:animLvl val="lvl"/>
        </dgm:presLayoutVars>
      </dgm:prSet>
      <dgm:spPr/>
    </dgm:pt>
    <dgm:pt modelId="{10EC29CF-2530-1244-8F87-B66771014135}" type="pres">
      <dgm:prSet presAssocID="{F102FEE0-6F54-F148-B9D2-20E076372C01}" presName="thickLine" presStyleLbl="alignNode1" presStyleIdx="0" presStyleCnt="1"/>
      <dgm:spPr/>
    </dgm:pt>
    <dgm:pt modelId="{F33D2782-E0E9-1740-8E07-D81306D64B7D}" type="pres">
      <dgm:prSet presAssocID="{F102FEE0-6F54-F148-B9D2-20E076372C01}" presName="horz1" presStyleCnt="0"/>
      <dgm:spPr/>
    </dgm:pt>
    <dgm:pt modelId="{172315F2-9B8C-3442-93BE-9C23F59E69E8}" type="pres">
      <dgm:prSet presAssocID="{F102FEE0-6F54-F148-B9D2-20E076372C01}" presName="tx1" presStyleLbl="revTx" presStyleIdx="0" presStyleCnt="5"/>
      <dgm:spPr/>
    </dgm:pt>
    <dgm:pt modelId="{1336CE6D-E12B-674B-B09B-AAE0BC666232}" type="pres">
      <dgm:prSet presAssocID="{F102FEE0-6F54-F148-B9D2-20E076372C01}" presName="vert1" presStyleCnt="0"/>
      <dgm:spPr/>
    </dgm:pt>
    <dgm:pt modelId="{9F8AA947-A9B6-624F-9DCC-3F4A56865973}" type="pres">
      <dgm:prSet presAssocID="{DC2DCBD0-26B1-3641-B769-4F517EDA388D}" presName="vertSpace2a" presStyleCnt="0"/>
      <dgm:spPr/>
    </dgm:pt>
    <dgm:pt modelId="{15A0C0BC-5642-194C-9229-FE8122C9D146}" type="pres">
      <dgm:prSet presAssocID="{DC2DCBD0-26B1-3641-B769-4F517EDA388D}" presName="horz2" presStyleCnt="0"/>
      <dgm:spPr/>
    </dgm:pt>
    <dgm:pt modelId="{97B029AD-92E8-2147-8FEE-4A4E335B37D8}" type="pres">
      <dgm:prSet presAssocID="{DC2DCBD0-26B1-3641-B769-4F517EDA388D}" presName="horzSpace2" presStyleCnt="0"/>
      <dgm:spPr/>
    </dgm:pt>
    <dgm:pt modelId="{12EB92C5-5D25-C941-A654-17DF98165DE6}" type="pres">
      <dgm:prSet presAssocID="{DC2DCBD0-26B1-3641-B769-4F517EDA388D}" presName="tx2" presStyleLbl="revTx" presStyleIdx="1" presStyleCnt="5"/>
      <dgm:spPr/>
    </dgm:pt>
    <dgm:pt modelId="{8D382631-6682-B742-8148-3A64FC533915}" type="pres">
      <dgm:prSet presAssocID="{DC2DCBD0-26B1-3641-B769-4F517EDA388D}" presName="vert2" presStyleCnt="0"/>
      <dgm:spPr/>
    </dgm:pt>
    <dgm:pt modelId="{8AA26427-C985-534F-AEC5-B9DBB2B3BF3F}" type="pres">
      <dgm:prSet presAssocID="{DC2DCBD0-26B1-3641-B769-4F517EDA388D}" presName="thinLine2b" presStyleLbl="callout" presStyleIdx="0" presStyleCnt="4"/>
      <dgm:spPr/>
    </dgm:pt>
    <dgm:pt modelId="{8BDA8DFF-44A7-4E4C-87CE-438118F7CF05}" type="pres">
      <dgm:prSet presAssocID="{DC2DCBD0-26B1-3641-B769-4F517EDA388D}" presName="vertSpace2b" presStyleCnt="0"/>
      <dgm:spPr/>
    </dgm:pt>
    <dgm:pt modelId="{0AB0DA13-4631-6D44-AA36-5BCB860D3000}" type="pres">
      <dgm:prSet presAssocID="{FD65826F-6A63-114D-9EB7-60663DCB4433}" presName="horz2" presStyleCnt="0"/>
      <dgm:spPr/>
    </dgm:pt>
    <dgm:pt modelId="{A175FB43-A902-4447-984B-81D0C3185CBD}" type="pres">
      <dgm:prSet presAssocID="{FD65826F-6A63-114D-9EB7-60663DCB4433}" presName="horzSpace2" presStyleCnt="0"/>
      <dgm:spPr/>
    </dgm:pt>
    <dgm:pt modelId="{517A3C0D-C0C8-384C-8C02-1AB9892ACDE5}" type="pres">
      <dgm:prSet presAssocID="{FD65826F-6A63-114D-9EB7-60663DCB4433}" presName="tx2" presStyleLbl="revTx" presStyleIdx="2" presStyleCnt="5" custScaleY="202954"/>
      <dgm:spPr/>
    </dgm:pt>
    <dgm:pt modelId="{31CFB269-8E5C-6F42-91D0-A8A8D7893D08}" type="pres">
      <dgm:prSet presAssocID="{FD65826F-6A63-114D-9EB7-60663DCB4433}" presName="vert2" presStyleCnt="0"/>
      <dgm:spPr/>
    </dgm:pt>
    <dgm:pt modelId="{BF629DEA-6A72-1C46-926A-E4224F3A8B69}" type="pres">
      <dgm:prSet presAssocID="{FD65826F-6A63-114D-9EB7-60663DCB4433}" presName="thinLine2b" presStyleLbl="callout" presStyleIdx="1" presStyleCnt="4"/>
      <dgm:spPr/>
    </dgm:pt>
    <dgm:pt modelId="{05FBED45-B49E-F448-BCEC-DDD6040666E3}" type="pres">
      <dgm:prSet presAssocID="{FD65826F-6A63-114D-9EB7-60663DCB4433}" presName="vertSpace2b" presStyleCnt="0"/>
      <dgm:spPr/>
    </dgm:pt>
    <dgm:pt modelId="{EBBF48F2-169F-8645-B088-0FDFF3364105}" type="pres">
      <dgm:prSet presAssocID="{C4FC2FBF-2C8E-F74E-9A99-6D983BC12AF1}" presName="horz2" presStyleCnt="0"/>
      <dgm:spPr/>
    </dgm:pt>
    <dgm:pt modelId="{BDFB898C-BAF3-6249-A924-D3C3B9A2D74E}" type="pres">
      <dgm:prSet presAssocID="{C4FC2FBF-2C8E-F74E-9A99-6D983BC12AF1}" presName="horzSpace2" presStyleCnt="0"/>
      <dgm:spPr/>
    </dgm:pt>
    <dgm:pt modelId="{C624AE3C-979C-834B-9040-A8531AD517B0}" type="pres">
      <dgm:prSet presAssocID="{C4FC2FBF-2C8E-F74E-9A99-6D983BC12AF1}" presName="tx2" presStyleLbl="revTx" presStyleIdx="3" presStyleCnt="5"/>
      <dgm:spPr/>
    </dgm:pt>
    <dgm:pt modelId="{FD7C11F7-C7A5-7B41-A70D-E8F0962CC07A}" type="pres">
      <dgm:prSet presAssocID="{C4FC2FBF-2C8E-F74E-9A99-6D983BC12AF1}" presName="vert2" presStyleCnt="0"/>
      <dgm:spPr/>
    </dgm:pt>
    <dgm:pt modelId="{4E15ED0A-25BB-4A4C-8059-16575E4F470A}" type="pres">
      <dgm:prSet presAssocID="{C4FC2FBF-2C8E-F74E-9A99-6D983BC12AF1}" presName="thinLine2b" presStyleLbl="callout" presStyleIdx="2" presStyleCnt="4"/>
      <dgm:spPr/>
    </dgm:pt>
    <dgm:pt modelId="{C0C4A5B0-2BB4-BF43-A4D5-E51749FD8385}" type="pres">
      <dgm:prSet presAssocID="{C4FC2FBF-2C8E-F74E-9A99-6D983BC12AF1}" presName="vertSpace2b" presStyleCnt="0"/>
      <dgm:spPr/>
    </dgm:pt>
    <dgm:pt modelId="{A4909249-18F4-8D43-AA68-008DC31428E9}" type="pres">
      <dgm:prSet presAssocID="{D9BADCE4-54BE-FA46-AEBE-0DCCEE223635}" presName="horz2" presStyleCnt="0"/>
      <dgm:spPr/>
    </dgm:pt>
    <dgm:pt modelId="{FE5C0EC5-2B31-EE40-8144-12FE8183BCA0}" type="pres">
      <dgm:prSet presAssocID="{D9BADCE4-54BE-FA46-AEBE-0DCCEE223635}" presName="horzSpace2" presStyleCnt="0"/>
      <dgm:spPr/>
    </dgm:pt>
    <dgm:pt modelId="{0272A203-5E4C-2845-B098-C993F01BB777}" type="pres">
      <dgm:prSet presAssocID="{D9BADCE4-54BE-FA46-AEBE-0DCCEE223635}" presName="tx2" presStyleLbl="revTx" presStyleIdx="4" presStyleCnt="5"/>
      <dgm:spPr/>
    </dgm:pt>
    <dgm:pt modelId="{369F0505-3707-AD4C-89B3-52D60A2DBAD8}" type="pres">
      <dgm:prSet presAssocID="{D9BADCE4-54BE-FA46-AEBE-0DCCEE223635}" presName="vert2" presStyleCnt="0"/>
      <dgm:spPr/>
    </dgm:pt>
    <dgm:pt modelId="{72893662-F2DD-4042-9150-D15A477460E6}" type="pres">
      <dgm:prSet presAssocID="{D9BADCE4-54BE-FA46-AEBE-0DCCEE223635}" presName="thinLine2b" presStyleLbl="callout" presStyleIdx="3" presStyleCnt="4"/>
      <dgm:spPr/>
    </dgm:pt>
    <dgm:pt modelId="{C21524ED-AD14-2547-949D-7A62C77DAD04}" type="pres">
      <dgm:prSet presAssocID="{D9BADCE4-54BE-FA46-AEBE-0DCCEE223635}" presName="vertSpace2b" presStyleCnt="0"/>
      <dgm:spPr/>
    </dgm:pt>
  </dgm:ptLst>
  <dgm:cxnLst>
    <dgm:cxn modelId="{5895A835-2E5A-A147-9DE9-3E206A0A8616}" type="presOf" srcId="{BAC03A07-B6CC-AB4D-9E66-8B7C3B3A969A}" destId="{E8CBDF81-FEA9-764B-8E9E-5761400BE158}" srcOrd="0" destOrd="0" presId="urn:microsoft.com/office/officeart/2008/layout/LinedList"/>
    <dgm:cxn modelId="{3703693B-1FE7-DA44-8E54-EAA336E388E4}" srcId="{F102FEE0-6F54-F148-B9D2-20E076372C01}" destId="{D9BADCE4-54BE-FA46-AEBE-0DCCEE223635}" srcOrd="3" destOrd="0" parTransId="{21C0B503-5F7E-F744-8CA9-65E13ABBB849}" sibTransId="{6E48782D-D60F-234F-BC3C-5E520B981DB8}"/>
    <dgm:cxn modelId="{63496341-CCA3-684F-AD20-A1BB1FB947E7}" type="presOf" srcId="{DC2DCBD0-26B1-3641-B769-4F517EDA388D}" destId="{12EB92C5-5D25-C941-A654-17DF98165DE6}" srcOrd="0" destOrd="0" presId="urn:microsoft.com/office/officeart/2008/layout/LinedList"/>
    <dgm:cxn modelId="{76C58056-929F-9642-AAF3-7CEBB2CC5FB0}" srcId="{BAC03A07-B6CC-AB4D-9E66-8B7C3B3A969A}" destId="{F102FEE0-6F54-F148-B9D2-20E076372C01}" srcOrd="0" destOrd="0" parTransId="{2AAAD433-B756-AD40-8D88-7EEB1C30C680}" sibTransId="{92FB95BC-BAC8-774F-9444-779FBAF521B0}"/>
    <dgm:cxn modelId="{1C84C75A-872B-DC47-BD9F-A025EF61E8FB}" type="presOf" srcId="{FD65826F-6A63-114D-9EB7-60663DCB4433}" destId="{517A3C0D-C0C8-384C-8C02-1AB9892ACDE5}" srcOrd="0" destOrd="0" presId="urn:microsoft.com/office/officeart/2008/layout/LinedList"/>
    <dgm:cxn modelId="{5EADBE78-5269-194D-8657-75B3356B7A5B}" srcId="{F102FEE0-6F54-F148-B9D2-20E076372C01}" destId="{FD65826F-6A63-114D-9EB7-60663DCB4433}" srcOrd="1" destOrd="0" parTransId="{38747007-43E5-8140-A548-645496C28C41}" sibTransId="{72D30D35-44EA-BC40-96DC-F7311D468C11}"/>
    <dgm:cxn modelId="{0AA07289-1781-7845-A45C-F371FB4E7277}" type="presOf" srcId="{D9BADCE4-54BE-FA46-AEBE-0DCCEE223635}" destId="{0272A203-5E4C-2845-B098-C993F01BB777}" srcOrd="0" destOrd="0" presId="urn:microsoft.com/office/officeart/2008/layout/LinedList"/>
    <dgm:cxn modelId="{4C02648D-0C13-EE4C-98D1-3F1A942943EB}" type="presOf" srcId="{C4FC2FBF-2C8E-F74E-9A99-6D983BC12AF1}" destId="{C624AE3C-979C-834B-9040-A8531AD517B0}" srcOrd="0" destOrd="0" presId="urn:microsoft.com/office/officeart/2008/layout/LinedList"/>
    <dgm:cxn modelId="{192C06AE-5A38-FC4D-9A62-C320CDAB3371}" srcId="{F102FEE0-6F54-F148-B9D2-20E076372C01}" destId="{C4FC2FBF-2C8E-F74E-9A99-6D983BC12AF1}" srcOrd="2" destOrd="0" parTransId="{894905AA-2887-0740-9C02-4597B7E5C63C}" sibTransId="{425A5073-571F-9F48-BF1A-40585299C3A8}"/>
    <dgm:cxn modelId="{6F7E8BC6-84AD-8142-97C8-0B37BDC8C542}" srcId="{F102FEE0-6F54-F148-B9D2-20E076372C01}" destId="{DC2DCBD0-26B1-3641-B769-4F517EDA388D}" srcOrd="0" destOrd="0" parTransId="{0736E681-5538-3143-962B-1A7FE6FF25AD}" sibTransId="{921BCD2D-8686-D74B-88EE-617E62DBC7FC}"/>
    <dgm:cxn modelId="{12515CEB-DED9-7A4C-BE5F-66B741380035}" type="presOf" srcId="{F102FEE0-6F54-F148-B9D2-20E076372C01}" destId="{172315F2-9B8C-3442-93BE-9C23F59E69E8}" srcOrd="0" destOrd="0" presId="urn:microsoft.com/office/officeart/2008/layout/LinedList"/>
    <dgm:cxn modelId="{489776B2-5591-8248-87E6-E95DE06DC596}" type="presParOf" srcId="{E8CBDF81-FEA9-764B-8E9E-5761400BE158}" destId="{10EC29CF-2530-1244-8F87-B66771014135}" srcOrd="0" destOrd="0" presId="urn:microsoft.com/office/officeart/2008/layout/LinedList"/>
    <dgm:cxn modelId="{FAF71B3E-686F-F44F-93A2-2AF87A2AC0E6}" type="presParOf" srcId="{E8CBDF81-FEA9-764B-8E9E-5761400BE158}" destId="{F33D2782-E0E9-1740-8E07-D81306D64B7D}" srcOrd="1" destOrd="0" presId="urn:microsoft.com/office/officeart/2008/layout/LinedList"/>
    <dgm:cxn modelId="{9C0028E7-2FA4-0C45-BC94-1F37238BE7DB}" type="presParOf" srcId="{F33D2782-E0E9-1740-8E07-D81306D64B7D}" destId="{172315F2-9B8C-3442-93BE-9C23F59E69E8}" srcOrd="0" destOrd="0" presId="urn:microsoft.com/office/officeart/2008/layout/LinedList"/>
    <dgm:cxn modelId="{C70C1D9F-07B3-3848-85C0-565B767B622B}" type="presParOf" srcId="{F33D2782-E0E9-1740-8E07-D81306D64B7D}" destId="{1336CE6D-E12B-674B-B09B-AAE0BC666232}" srcOrd="1" destOrd="0" presId="urn:microsoft.com/office/officeart/2008/layout/LinedList"/>
    <dgm:cxn modelId="{1402475E-4505-1744-848C-4639FDE7CE60}" type="presParOf" srcId="{1336CE6D-E12B-674B-B09B-AAE0BC666232}" destId="{9F8AA947-A9B6-624F-9DCC-3F4A56865973}" srcOrd="0" destOrd="0" presId="urn:microsoft.com/office/officeart/2008/layout/LinedList"/>
    <dgm:cxn modelId="{CC7D6689-8A8D-B647-B4B5-886A383E21BE}" type="presParOf" srcId="{1336CE6D-E12B-674B-B09B-AAE0BC666232}" destId="{15A0C0BC-5642-194C-9229-FE8122C9D146}" srcOrd="1" destOrd="0" presId="urn:microsoft.com/office/officeart/2008/layout/LinedList"/>
    <dgm:cxn modelId="{2FE8CC46-E129-6C43-98B4-3AA88762D83C}" type="presParOf" srcId="{15A0C0BC-5642-194C-9229-FE8122C9D146}" destId="{97B029AD-92E8-2147-8FEE-4A4E335B37D8}" srcOrd="0" destOrd="0" presId="urn:microsoft.com/office/officeart/2008/layout/LinedList"/>
    <dgm:cxn modelId="{46C7A264-9ABF-E042-9768-065E13E25204}" type="presParOf" srcId="{15A0C0BC-5642-194C-9229-FE8122C9D146}" destId="{12EB92C5-5D25-C941-A654-17DF98165DE6}" srcOrd="1" destOrd="0" presId="urn:microsoft.com/office/officeart/2008/layout/LinedList"/>
    <dgm:cxn modelId="{1BD76F63-7828-8944-948C-81F40F7CDA0E}" type="presParOf" srcId="{15A0C0BC-5642-194C-9229-FE8122C9D146}" destId="{8D382631-6682-B742-8148-3A64FC533915}" srcOrd="2" destOrd="0" presId="urn:microsoft.com/office/officeart/2008/layout/LinedList"/>
    <dgm:cxn modelId="{6D7E68FC-FE7B-034E-B072-AFE367C48803}" type="presParOf" srcId="{1336CE6D-E12B-674B-B09B-AAE0BC666232}" destId="{8AA26427-C985-534F-AEC5-B9DBB2B3BF3F}" srcOrd="2" destOrd="0" presId="urn:microsoft.com/office/officeart/2008/layout/LinedList"/>
    <dgm:cxn modelId="{9D68356C-2BD0-3B49-A9D8-8F57FE45A7A0}" type="presParOf" srcId="{1336CE6D-E12B-674B-B09B-AAE0BC666232}" destId="{8BDA8DFF-44A7-4E4C-87CE-438118F7CF05}" srcOrd="3" destOrd="0" presId="urn:microsoft.com/office/officeart/2008/layout/LinedList"/>
    <dgm:cxn modelId="{B5419BF5-1434-734C-A068-FD98BB79A79E}" type="presParOf" srcId="{1336CE6D-E12B-674B-B09B-AAE0BC666232}" destId="{0AB0DA13-4631-6D44-AA36-5BCB860D3000}" srcOrd="4" destOrd="0" presId="urn:microsoft.com/office/officeart/2008/layout/LinedList"/>
    <dgm:cxn modelId="{BF3564A5-B6D8-474C-A8D0-20A0B4B05EEF}" type="presParOf" srcId="{0AB0DA13-4631-6D44-AA36-5BCB860D3000}" destId="{A175FB43-A902-4447-984B-81D0C3185CBD}" srcOrd="0" destOrd="0" presId="urn:microsoft.com/office/officeart/2008/layout/LinedList"/>
    <dgm:cxn modelId="{2513EEAB-442C-BD4F-A2B6-9A1A8A359E5E}" type="presParOf" srcId="{0AB0DA13-4631-6D44-AA36-5BCB860D3000}" destId="{517A3C0D-C0C8-384C-8C02-1AB9892ACDE5}" srcOrd="1" destOrd="0" presId="urn:microsoft.com/office/officeart/2008/layout/LinedList"/>
    <dgm:cxn modelId="{27347C2D-BF78-BA41-9A15-122275B7F2A9}" type="presParOf" srcId="{0AB0DA13-4631-6D44-AA36-5BCB860D3000}" destId="{31CFB269-8E5C-6F42-91D0-A8A8D7893D08}" srcOrd="2" destOrd="0" presId="urn:microsoft.com/office/officeart/2008/layout/LinedList"/>
    <dgm:cxn modelId="{8DF6DFAD-4F84-584B-BDD5-3AE8515A16DB}" type="presParOf" srcId="{1336CE6D-E12B-674B-B09B-AAE0BC666232}" destId="{BF629DEA-6A72-1C46-926A-E4224F3A8B69}" srcOrd="5" destOrd="0" presId="urn:microsoft.com/office/officeart/2008/layout/LinedList"/>
    <dgm:cxn modelId="{69F7D1FC-F518-4E49-9E18-6EED7C56907D}" type="presParOf" srcId="{1336CE6D-E12B-674B-B09B-AAE0BC666232}" destId="{05FBED45-B49E-F448-BCEC-DDD6040666E3}" srcOrd="6" destOrd="0" presId="urn:microsoft.com/office/officeart/2008/layout/LinedList"/>
    <dgm:cxn modelId="{3D36E22F-61A1-2044-A095-F34D88983A18}" type="presParOf" srcId="{1336CE6D-E12B-674B-B09B-AAE0BC666232}" destId="{EBBF48F2-169F-8645-B088-0FDFF3364105}" srcOrd="7" destOrd="0" presId="urn:microsoft.com/office/officeart/2008/layout/LinedList"/>
    <dgm:cxn modelId="{FB42984F-25F4-2942-896E-2CB7E7A53555}" type="presParOf" srcId="{EBBF48F2-169F-8645-B088-0FDFF3364105}" destId="{BDFB898C-BAF3-6249-A924-D3C3B9A2D74E}" srcOrd="0" destOrd="0" presId="urn:microsoft.com/office/officeart/2008/layout/LinedList"/>
    <dgm:cxn modelId="{4AA0D38D-AAB9-934F-B5C0-1BB2F0E0AA07}" type="presParOf" srcId="{EBBF48F2-169F-8645-B088-0FDFF3364105}" destId="{C624AE3C-979C-834B-9040-A8531AD517B0}" srcOrd="1" destOrd="0" presId="urn:microsoft.com/office/officeart/2008/layout/LinedList"/>
    <dgm:cxn modelId="{2E89E0A7-0ADC-8B48-96D4-17C7600002A2}" type="presParOf" srcId="{EBBF48F2-169F-8645-B088-0FDFF3364105}" destId="{FD7C11F7-C7A5-7B41-A70D-E8F0962CC07A}" srcOrd="2" destOrd="0" presId="urn:microsoft.com/office/officeart/2008/layout/LinedList"/>
    <dgm:cxn modelId="{863B1BA6-CB8A-7244-9C70-CF17F7704437}" type="presParOf" srcId="{1336CE6D-E12B-674B-B09B-AAE0BC666232}" destId="{4E15ED0A-25BB-4A4C-8059-16575E4F470A}" srcOrd="8" destOrd="0" presId="urn:microsoft.com/office/officeart/2008/layout/LinedList"/>
    <dgm:cxn modelId="{A043B7F9-A24A-BC40-839C-6EA67AEAD16A}" type="presParOf" srcId="{1336CE6D-E12B-674B-B09B-AAE0BC666232}" destId="{C0C4A5B0-2BB4-BF43-A4D5-E51749FD8385}" srcOrd="9" destOrd="0" presId="urn:microsoft.com/office/officeart/2008/layout/LinedList"/>
    <dgm:cxn modelId="{AAFD61AF-B425-DA4C-98F1-297C4895EBCD}" type="presParOf" srcId="{1336CE6D-E12B-674B-B09B-AAE0BC666232}" destId="{A4909249-18F4-8D43-AA68-008DC31428E9}" srcOrd="10" destOrd="0" presId="urn:microsoft.com/office/officeart/2008/layout/LinedList"/>
    <dgm:cxn modelId="{138D4441-B4D4-5C41-BE57-899109B5786C}" type="presParOf" srcId="{A4909249-18F4-8D43-AA68-008DC31428E9}" destId="{FE5C0EC5-2B31-EE40-8144-12FE8183BCA0}" srcOrd="0" destOrd="0" presId="urn:microsoft.com/office/officeart/2008/layout/LinedList"/>
    <dgm:cxn modelId="{6937C43D-0F0E-6246-95CC-809A2AC357E1}" type="presParOf" srcId="{A4909249-18F4-8D43-AA68-008DC31428E9}" destId="{0272A203-5E4C-2845-B098-C993F01BB777}" srcOrd="1" destOrd="0" presId="urn:microsoft.com/office/officeart/2008/layout/LinedList"/>
    <dgm:cxn modelId="{C9DF6A14-C805-E448-A6E2-2E1E8D13D2CE}" type="presParOf" srcId="{A4909249-18F4-8D43-AA68-008DC31428E9}" destId="{369F0505-3707-AD4C-89B3-52D60A2DBAD8}" srcOrd="2" destOrd="0" presId="urn:microsoft.com/office/officeart/2008/layout/LinedList"/>
    <dgm:cxn modelId="{1082A6E7-26E5-4E45-BEBD-2C5ECAACD849}" type="presParOf" srcId="{1336CE6D-E12B-674B-B09B-AAE0BC666232}" destId="{72893662-F2DD-4042-9150-D15A477460E6}" srcOrd="11" destOrd="0" presId="urn:microsoft.com/office/officeart/2008/layout/LinedList"/>
    <dgm:cxn modelId="{3AF4C4C2-8793-E347-9888-16801FD27175}" type="presParOf" srcId="{1336CE6D-E12B-674B-B09B-AAE0BC666232}" destId="{C21524ED-AD14-2547-949D-7A62C77DAD04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9009C-338A-A742-828F-C885CF37E640}">
      <dsp:nvSpPr>
        <dsp:cNvPr id="0" name=""/>
        <dsp:cNvSpPr/>
      </dsp:nvSpPr>
      <dsp:spPr>
        <a:xfrm>
          <a:off x="0" y="1098804"/>
          <a:ext cx="8769927" cy="1342252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rPr>
            <a:t>Раскрытие информации в 0503173</a:t>
          </a:r>
        </a:p>
      </dsp:txBody>
      <dsp:txXfrm>
        <a:off x="65523" y="1164327"/>
        <a:ext cx="8638881" cy="1211206"/>
      </dsp:txXfrm>
    </dsp:sp>
    <dsp:sp modelId="{AE73F45A-8AAB-B946-B3BE-71401357CFF4}">
      <dsp:nvSpPr>
        <dsp:cNvPr id="0" name=""/>
        <dsp:cNvSpPr/>
      </dsp:nvSpPr>
      <dsp:spPr>
        <a:xfrm>
          <a:off x="0" y="3160465"/>
          <a:ext cx="8769927" cy="1526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445" tIns="50800" rIns="284480" bIns="50800" numCol="1" spcCol="1270" anchor="t" anchorCtr="0">
          <a:noAutofit/>
        </a:bodyPr>
        <a:lstStyle/>
        <a:p>
          <a:pPr marL="285750" lvl="1" indent="-239713" algn="just" defTabSz="1778000">
            <a:lnSpc>
              <a:spcPct val="114000"/>
            </a:lnSpc>
            <a:spcBef>
              <a:spcPct val="0"/>
            </a:spcBef>
            <a:spcAft>
              <a:spcPts val="1200"/>
            </a:spcAft>
            <a:buChar char="•"/>
            <a:tabLst/>
          </a:pPr>
          <a:r>
            <a:rPr lang="ru-RU" sz="4000" b="0" u="none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от 25.04.2022 №02-06-07/37312 / 07-04-05/02-10035 (</a:t>
          </a:r>
          <a:r>
            <a:rPr lang="ru-RU" sz="4000" b="0" u="none" kern="1200" dirty="0" err="1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доп</a:t>
          </a:r>
          <a:r>
            <a:rPr lang="ru-RU" sz="4000" b="0" u="none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по 0503173)</a:t>
          </a:r>
        </a:p>
      </dsp:txBody>
      <dsp:txXfrm>
        <a:off x="0" y="3160465"/>
        <a:ext cx="8769927" cy="1526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F8F9F-9A7A-5C49-81FB-81EBCBE11D19}">
      <dsp:nvSpPr>
        <dsp:cNvPr id="0" name=""/>
        <dsp:cNvSpPr/>
      </dsp:nvSpPr>
      <dsp:spPr>
        <a:xfrm>
          <a:off x="1627101" y="2032000"/>
          <a:ext cx="487757" cy="1396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878" y="0"/>
              </a:lnTo>
              <a:lnTo>
                <a:pt x="243878" y="1396090"/>
              </a:lnTo>
              <a:lnTo>
                <a:pt x="487757" y="13960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834009" y="2693074"/>
        <a:ext cx="73942" cy="73942"/>
      </dsp:txXfrm>
    </dsp:sp>
    <dsp:sp modelId="{81E997C7-8059-9641-8B36-2C900A7B723A}">
      <dsp:nvSpPr>
        <dsp:cNvPr id="0" name=""/>
        <dsp:cNvSpPr/>
      </dsp:nvSpPr>
      <dsp:spPr>
        <a:xfrm>
          <a:off x="1627101" y="1928652"/>
          <a:ext cx="487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3347"/>
              </a:moveTo>
              <a:lnTo>
                <a:pt x="243878" y="103347"/>
              </a:lnTo>
              <a:lnTo>
                <a:pt x="243878" y="45720"/>
              </a:lnTo>
              <a:lnTo>
                <a:pt x="487757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858701" y="1962093"/>
        <a:ext cx="24557" cy="24557"/>
      </dsp:txXfrm>
    </dsp:sp>
    <dsp:sp modelId="{C0FE10D5-1623-3B4A-98A0-84182939DEE0}">
      <dsp:nvSpPr>
        <dsp:cNvPr id="0" name=""/>
        <dsp:cNvSpPr/>
      </dsp:nvSpPr>
      <dsp:spPr>
        <a:xfrm>
          <a:off x="1627101" y="578281"/>
          <a:ext cx="487757" cy="1453718"/>
        </a:xfrm>
        <a:custGeom>
          <a:avLst/>
          <a:gdLst/>
          <a:ahLst/>
          <a:cxnLst/>
          <a:rect l="0" t="0" r="0" b="0"/>
          <a:pathLst>
            <a:path>
              <a:moveTo>
                <a:pt x="0" y="1453718"/>
              </a:moveTo>
              <a:lnTo>
                <a:pt x="243878" y="1453718"/>
              </a:lnTo>
              <a:lnTo>
                <a:pt x="243878" y="0"/>
              </a:lnTo>
              <a:lnTo>
                <a:pt x="4877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832646" y="1266806"/>
        <a:ext cx="76668" cy="76668"/>
      </dsp:txXfrm>
    </dsp:sp>
    <dsp:sp modelId="{98BDA89C-7818-1645-B0B5-C5D16CABFC0C}">
      <dsp:nvSpPr>
        <dsp:cNvPr id="0" name=""/>
        <dsp:cNvSpPr/>
      </dsp:nvSpPr>
      <dsp:spPr>
        <a:xfrm rot="16200000">
          <a:off x="-1024830" y="1336733"/>
          <a:ext cx="3913330" cy="13905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Основными причинами изменения входящих остатков по балансовым счетам на начало отчетного года </a:t>
          </a:r>
          <a:endParaRPr lang="ru-RU" sz="2200" kern="1200" dirty="0"/>
        </a:p>
      </dsp:txBody>
      <dsp:txXfrm>
        <a:off x="-1024830" y="1336733"/>
        <a:ext cx="3913330" cy="1390532"/>
      </dsp:txXfrm>
    </dsp:sp>
    <dsp:sp modelId="{1CB88722-A4E6-604C-A726-85A7DDA56E1F}">
      <dsp:nvSpPr>
        <dsp:cNvPr id="0" name=""/>
        <dsp:cNvSpPr/>
      </dsp:nvSpPr>
      <dsp:spPr>
        <a:xfrm>
          <a:off x="2114859" y="1991"/>
          <a:ext cx="6311168" cy="1152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исправления ошибок прошлых лет, выявленных и исправленных субъектом отчетности самостоятельно (код причины – 03)</a:t>
          </a:r>
          <a:endParaRPr lang="ru-RU" sz="2200" kern="1200" dirty="0"/>
        </a:p>
      </dsp:txBody>
      <dsp:txXfrm>
        <a:off x="2114859" y="1991"/>
        <a:ext cx="6311168" cy="1152580"/>
      </dsp:txXfrm>
    </dsp:sp>
    <dsp:sp modelId="{FE58178F-0A50-9E4B-A8FB-97F9F1562AED}">
      <dsp:nvSpPr>
        <dsp:cNvPr id="0" name=""/>
        <dsp:cNvSpPr/>
      </dsp:nvSpPr>
      <dsp:spPr>
        <a:xfrm>
          <a:off x="2114859" y="1340454"/>
          <a:ext cx="6311168" cy="12678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реорганизационные (ликвидационные) мероприятия (код причины – 01)</a:t>
          </a:r>
          <a:endParaRPr lang="ru-RU" sz="2200" kern="1200" dirty="0"/>
        </a:p>
      </dsp:txBody>
      <dsp:txXfrm>
        <a:off x="2114859" y="1340454"/>
        <a:ext cx="6311168" cy="1267835"/>
      </dsp:txXfrm>
    </dsp:sp>
    <dsp:sp modelId="{912C1407-FBFA-9E40-9D33-9C3F80DB26C9}">
      <dsp:nvSpPr>
        <dsp:cNvPr id="0" name=""/>
        <dsp:cNvSpPr/>
      </dsp:nvSpPr>
      <dsp:spPr>
        <a:xfrm>
          <a:off x="2114859" y="2794173"/>
          <a:ext cx="6311168" cy="12678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исправление ошибок прошлых лет по результатам внешнего государственного контроля (код причины – 07)</a:t>
          </a:r>
          <a:endParaRPr lang="ru-RU" sz="2200" kern="1200" dirty="0"/>
        </a:p>
      </dsp:txBody>
      <dsp:txXfrm>
        <a:off x="2114859" y="2794173"/>
        <a:ext cx="6311168" cy="1267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C29CF-2530-1244-8F87-B66771014135}">
      <dsp:nvSpPr>
        <dsp:cNvPr id="0" name=""/>
        <dsp:cNvSpPr/>
      </dsp:nvSpPr>
      <dsp:spPr>
        <a:xfrm>
          <a:off x="0" y="2919"/>
          <a:ext cx="8673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315F2-9B8C-3442-93BE-9C23F59E69E8}">
      <dsp:nvSpPr>
        <dsp:cNvPr id="0" name=""/>
        <dsp:cNvSpPr/>
      </dsp:nvSpPr>
      <dsp:spPr>
        <a:xfrm>
          <a:off x="0" y="2919"/>
          <a:ext cx="1734670" cy="5973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основными причинами, приводящими к отражению операций по исправлениям ошибок прошлых лет, выявленных самостоятельно</a:t>
          </a:r>
        </a:p>
      </dsp:txBody>
      <dsp:txXfrm>
        <a:off x="0" y="2919"/>
        <a:ext cx="1734670" cy="5973931"/>
      </dsp:txXfrm>
    </dsp:sp>
    <dsp:sp modelId="{7A35D91C-09B6-AB4D-A2F3-D4F2E2E13939}">
      <dsp:nvSpPr>
        <dsp:cNvPr id="0" name=""/>
        <dsp:cNvSpPr/>
      </dsp:nvSpPr>
      <dsp:spPr>
        <a:xfrm>
          <a:off x="1864770" y="73145"/>
          <a:ext cx="6808582" cy="1404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ошибочного синтетического кода счета в номере счета бухгалтерского учета</a:t>
          </a:r>
        </a:p>
      </dsp:txBody>
      <dsp:txXfrm>
        <a:off x="1864770" y="73145"/>
        <a:ext cx="6808582" cy="1404515"/>
      </dsp:txXfrm>
    </dsp:sp>
    <dsp:sp modelId="{CE510AB9-0E99-ED49-B404-A31F0D12E431}">
      <dsp:nvSpPr>
        <dsp:cNvPr id="0" name=""/>
        <dsp:cNvSpPr/>
      </dsp:nvSpPr>
      <dsp:spPr>
        <a:xfrm>
          <a:off x="1734670" y="1477661"/>
          <a:ext cx="69386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C79BA-3F76-6B47-A5BF-B5BC0C23F33A}">
      <dsp:nvSpPr>
        <dsp:cNvPr id="0" name=""/>
        <dsp:cNvSpPr/>
      </dsp:nvSpPr>
      <dsp:spPr>
        <a:xfrm>
          <a:off x="1864770" y="1547886"/>
          <a:ext cx="6808582" cy="1404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ошибочного аналитического кода счета в номере счета бухгалтерского учета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4770" y="1547886"/>
        <a:ext cx="6808582" cy="1404515"/>
      </dsp:txXfrm>
    </dsp:sp>
    <dsp:sp modelId="{B9268795-4F77-2446-801F-A956760E9CC1}">
      <dsp:nvSpPr>
        <dsp:cNvPr id="0" name=""/>
        <dsp:cNvSpPr/>
      </dsp:nvSpPr>
      <dsp:spPr>
        <a:xfrm>
          <a:off x="1734670" y="2952402"/>
          <a:ext cx="69386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56E59-ABEF-2C47-847E-11606B6DF80F}">
      <dsp:nvSpPr>
        <dsp:cNvPr id="0" name=""/>
        <dsp:cNvSpPr/>
      </dsp:nvSpPr>
      <dsp:spPr>
        <a:xfrm>
          <a:off x="1864770" y="3022628"/>
          <a:ext cx="6808582" cy="1404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несвоевременное поступление первичных учетных документов для отражения фактов хозяйственной жизни в регистрах бухгалтерского учета (от поставщиков (подрядчиков), от субъекта централизованного учета, от ответственных лиц субъекта учета)</a:t>
          </a:r>
        </a:p>
      </dsp:txBody>
      <dsp:txXfrm>
        <a:off x="1864770" y="3022628"/>
        <a:ext cx="6808582" cy="1404515"/>
      </dsp:txXfrm>
    </dsp:sp>
    <dsp:sp modelId="{C96534BE-EDC5-B049-9B8A-19E3DF5095DF}">
      <dsp:nvSpPr>
        <dsp:cNvPr id="0" name=""/>
        <dsp:cNvSpPr/>
      </dsp:nvSpPr>
      <dsp:spPr>
        <a:xfrm>
          <a:off x="1734670" y="4427143"/>
          <a:ext cx="69386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F711B-99CB-3840-AB11-1DEE5AED79DC}">
      <dsp:nvSpPr>
        <dsp:cNvPr id="0" name=""/>
        <dsp:cNvSpPr/>
      </dsp:nvSpPr>
      <dsp:spPr>
        <a:xfrm>
          <a:off x="1864770" y="4497369"/>
          <a:ext cx="6808582" cy="1404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искажение информации при отражении факта хозяйственной жизни на основании первичного учетного документа (например, ошибочно указана сумма операции)</a:t>
          </a:r>
        </a:p>
      </dsp:txBody>
      <dsp:txXfrm>
        <a:off x="1864770" y="4497369"/>
        <a:ext cx="6808582" cy="1404515"/>
      </dsp:txXfrm>
    </dsp:sp>
    <dsp:sp modelId="{3C6DAA5F-60B2-9B4C-80DB-C052728B65F2}">
      <dsp:nvSpPr>
        <dsp:cNvPr id="0" name=""/>
        <dsp:cNvSpPr/>
      </dsp:nvSpPr>
      <dsp:spPr>
        <a:xfrm>
          <a:off x="1734670" y="5901885"/>
          <a:ext cx="69386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C29CF-2530-1244-8F87-B66771014135}">
      <dsp:nvSpPr>
        <dsp:cNvPr id="0" name=""/>
        <dsp:cNvSpPr/>
      </dsp:nvSpPr>
      <dsp:spPr>
        <a:xfrm>
          <a:off x="0" y="2919"/>
          <a:ext cx="8673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315F2-9B8C-3442-93BE-9C23F59E69E8}">
      <dsp:nvSpPr>
        <dsp:cNvPr id="0" name=""/>
        <dsp:cNvSpPr/>
      </dsp:nvSpPr>
      <dsp:spPr>
        <a:xfrm>
          <a:off x="0" y="2919"/>
          <a:ext cx="1734670" cy="5973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основными причинами, приводящими к отражению операций по исправлениям ошибок прошлых лет, выявленных самостоятельно</a:t>
          </a:r>
        </a:p>
      </dsp:txBody>
      <dsp:txXfrm>
        <a:off x="0" y="2919"/>
        <a:ext cx="1734670" cy="5973931"/>
      </dsp:txXfrm>
    </dsp:sp>
    <dsp:sp modelId="{12EB92C5-5D25-C941-A654-17DF98165DE6}">
      <dsp:nvSpPr>
        <dsp:cNvPr id="0" name=""/>
        <dsp:cNvSpPr/>
      </dsp:nvSpPr>
      <dsp:spPr>
        <a:xfrm>
          <a:off x="1864770" y="59435"/>
          <a:ext cx="6808582" cy="1130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пропуск информации и не отражении факта хозяйственной жизни в регистрах бухгалтерского учета при наличии первичного учетного документа</a:t>
          </a:r>
        </a:p>
      </dsp:txBody>
      <dsp:txXfrm>
        <a:off x="1864770" y="59435"/>
        <a:ext cx="6808582" cy="1130321"/>
      </dsp:txXfrm>
    </dsp:sp>
    <dsp:sp modelId="{8AA26427-C985-534F-AEC5-B9DBB2B3BF3F}">
      <dsp:nvSpPr>
        <dsp:cNvPr id="0" name=""/>
        <dsp:cNvSpPr/>
      </dsp:nvSpPr>
      <dsp:spPr>
        <a:xfrm>
          <a:off x="1734670" y="1189757"/>
          <a:ext cx="69386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A3C0D-C0C8-384C-8C02-1AB9892ACDE5}">
      <dsp:nvSpPr>
        <dsp:cNvPr id="0" name=""/>
        <dsp:cNvSpPr/>
      </dsp:nvSpPr>
      <dsp:spPr>
        <a:xfrm>
          <a:off x="1864770" y="1246273"/>
          <a:ext cx="6808582" cy="2294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некорректная классификация объекта учета при его признании (в частности, отражение поступивших материальных ценностей в составе основных средств вместо материальных запасов, отнесение произведенных затрат на финансовый результат вместо формирования стоимости объекта нефинансовых активов)</a:t>
          </a:r>
        </a:p>
      </dsp:txBody>
      <dsp:txXfrm>
        <a:off x="1864770" y="1246273"/>
        <a:ext cx="6808582" cy="2294032"/>
      </dsp:txXfrm>
    </dsp:sp>
    <dsp:sp modelId="{BF629DEA-6A72-1C46-926A-E4224F3A8B69}">
      <dsp:nvSpPr>
        <dsp:cNvPr id="0" name=""/>
        <dsp:cNvSpPr/>
      </dsp:nvSpPr>
      <dsp:spPr>
        <a:xfrm>
          <a:off x="1734670" y="3540306"/>
          <a:ext cx="69386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4AE3C-979C-834B-9040-A8531AD517B0}">
      <dsp:nvSpPr>
        <dsp:cNvPr id="0" name=""/>
        <dsp:cNvSpPr/>
      </dsp:nvSpPr>
      <dsp:spPr>
        <a:xfrm>
          <a:off x="1864770" y="3596822"/>
          <a:ext cx="6808582" cy="1130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технический сбой в программном обеспечении, некорректная миграция данных при передаче полномочий по ведению бюджетного учета уполномоченному органу</a:t>
          </a:r>
        </a:p>
      </dsp:txBody>
      <dsp:txXfrm>
        <a:off x="1864770" y="3596822"/>
        <a:ext cx="6808582" cy="1130321"/>
      </dsp:txXfrm>
    </dsp:sp>
    <dsp:sp modelId="{4E15ED0A-25BB-4A4C-8059-16575E4F470A}">
      <dsp:nvSpPr>
        <dsp:cNvPr id="0" name=""/>
        <dsp:cNvSpPr/>
      </dsp:nvSpPr>
      <dsp:spPr>
        <a:xfrm>
          <a:off x="1734670" y="4727143"/>
          <a:ext cx="69386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2A203-5E4C-2845-B098-C993F01BB777}">
      <dsp:nvSpPr>
        <dsp:cNvPr id="0" name=""/>
        <dsp:cNvSpPr/>
      </dsp:nvSpPr>
      <dsp:spPr>
        <a:xfrm>
          <a:off x="1864770" y="4783659"/>
          <a:ext cx="6808582" cy="1130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иные причины</a:t>
          </a:r>
        </a:p>
      </dsp:txBody>
      <dsp:txXfrm>
        <a:off x="1864770" y="4783659"/>
        <a:ext cx="6808582" cy="1130321"/>
      </dsp:txXfrm>
    </dsp:sp>
    <dsp:sp modelId="{72893662-F2DD-4042-9150-D15A477460E6}">
      <dsp:nvSpPr>
        <dsp:cNvPr id="0" name=""/>
        <dsp:cNvSpPr/>
      </dsp:nvSpPr>
      <dsp:spPr>
        <a:xfrm>
          <a:off x="1734670" y="5913981"/>
          <a:ext cx="69386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6/17/22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6/17/22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4163" y="49213"/>
            <a:ext cx="4275137" cy="3208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59" y="3297327"/>
            <a:ext cx="9657173" cy="35003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34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96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91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851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515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24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4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091" y="4201934"/>
            <a:ext cx="8203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Бюджетная (бухгалтерская) отчетность: изменения на 2022 – 2023 год</a:t>
            </a:r>
            <a:endParaRPr lang="ru-RU" sz="2400" b="1" dirty="0">
              <a:solidFill>
                <a:srgbClr val="077A3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6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09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29143" y="6543586"/>
            <a:ext cx="1363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Нальчик 2022</a:t>
            </a:r>
          </a:p>
        </p:txBody>
      </p:sp>
    </p:spTree>
    <p:extLst>
      <p:ext uri="{BB962C8B-B14F-4D97-AF65-F5344CB8AC3E}">
        <p14:creationId xmlns:p14="http://schemas.microsoft.com/office/powerpoint/2010/main" val="223224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86800" y="51439"/>
            <a:ext cx="457200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64791009"/>
              </p:ext>
            </p:extLst>
          </p:nvPr>
        </p:nvGraphicFramePr>
        <p:xfrm>
          <a:off x="246368" y="234000"/>
          <a:ext cx="8769927" cy="662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768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86800" y="51439"/>
            <a:ext cx="457200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A3E82-7513-1B4C-9712-3A9188EB14E5}"/>
              </a:ext>
            </a:extLst>
          </p:cNvPr>
          <p:cNvSpPr txBox="1"/>
          <p:nvPr/>
        </p:nvSpPr>
        <p:spPr>
          <a:xfrm>
            <a:off x="470647" y="416564"/>
            <a:ext cx="786652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в 0503173/0503773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9607E-4012-E44C-9E4A-955680403722}"/>
              </a:ext>
            </a:extLst>
          </p:cNvPr>
          <p:cNvSpPr txBox="1"/>
          <p:nvPr/>
        </p:nvSpPr>
        <p:spPr>
          <a:xfrm>
            <a:off x="242047" y="1041404"/>
            <a:ext cx="8673353" cy="9397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/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Письмо Минфина России и Федерального казначейства</a:t>
            </a:r>
            <a:b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от 25.04.2022 №02-06-07/37312 / 07-04-05/02-10035</a:t>
            </a:r>
            <a:endParaRPr lang="ru-RU" sz="240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D9DB952-126B-4540-B3ED-6C678C999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300916"/>
              </p:ext>
            </p:extLst>
          </p:nvPr>
        </p:nvGraphicFramePr>
        <p:xfrm>
          <a:off x="146124" y="2144375"/>
          <a:ext cx="86625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696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86800" y="51439"/>
            <a:ext cx="457200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A3E82-7513-1B4C-9712-3A9188EB14E5}"/>
              </a:ext>
            </a:extLst>
          </p:cNvPr>
          <p:cNvSpPr txBox="1"/>
          <p:nvPr/>
        </p:nvSpPr>
        <p:spPr>
          <a:xfrm>
            <a:off x="470647" y="416564"/>
            <a:ext cx="786652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в 0503173/0503773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139EAAF-59C0-8B44-977D-CB46135F4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133227"/>
              </p:ext>
            </p:extLst>
          </p:nvPr>
        </p:nvGraphicFramePr>
        <p:xfrm>
          <a:off x="470646" y="878228"/>
          <a:ext cx="8673353" cy="5979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2968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86800" y="51439"/>
            <a:ext cx="457200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A3E82-7513-1B4C-9712-3A9188EB14E5}"/>
              </a:ext>
            </a:extLst>
          </p:cNvPr>
          <p:cNvSpPr txBox="1"/>
          <p:nvPr/>
        </p:nvSpPr>
        <p:spPr>
          <a:xfrm>
            <a:off x="470647" y="416564"/>
            <a:ext cx="786652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в 0503173/0503773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139EAAF-59C0-8B44-977D-CB46135F4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3494161"/>
              </p:ext>
            </p:extLst>
          </p:nvPr>
        </p:nvGraphicFramePr>
        <p:xfrm>
          <a:off x="470646" y="878228"/>
          <a:ext cx="8673353" cy="5979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4362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86800" y="51439"/>
            <a:ext cx="457200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A3E82-7513-1B4C-9712-3A9188EB14E5}"/>
              </a:ext>
            </a:extLst>
          </p:cNvPr>
          <p:cNvSpPr txBox="1"/>
          <p:nvPr/>
        </p:nvSpPr>
        <p:spPr>
          <a:xfrm>
            <a:off x="829541" y="159806"/>
            <a:ext cx="786652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в 0503173/0503773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5F445A8-A42D-7147-BFBC-97DE150B3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047320"/>
              </p:ext>
            </p:extLst>
          </p:nvPr>
        </p:nvGraphicFramePr>
        <p:xfrm>
          <a:off x="313363" y="729838"/>
          <a:ext cx="8373437" cy="373613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61356">
                  <a:extLst>
                    <a:ext uri="{9D8B030D-6E8A-4147-A177-3AD203B41FA5}">
                      <a16:colId xmlns:a16="http://schemas.microsoft.com/office/drawing/2014/main" val="1622277012"/>
                    </a:ext>
                  </a:extLst>
                </a:gridCol>
                <a:gridCol w="818956">
                  <a:extLst>
                    <a:ext uri="{9D8B030D-6E8A-4147-A177-3AD203B41FA5}">
                      <a16:colId xmlns:a16="http://schemas.microsoft.com/office/drawing/2014/main" val="153491791"/>
                    </a:ext>
                  </a:extLst>
                </a:gridCol>
                <a:gridCol w="1581026">
                  <a:extLst>
                    <a:ext uri="{9D8B030D-6E8A-4147-A177-3AD203B41FA5}">
                      <a16:colId xmlns:a16="http://schemas.microsoft.com/office/drawing/2014/main" val="2378677102"/>
                    </a:ext>
                  </a:extLst>
                </a:gridCol>
                <a:gridCol w="558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9236">
                  <a:extLst>
                    <a:ext uri="{9D8B030D-6E8A-4147-A177-3AD203B41FA5}">
                      <a16:colId xmlns:a16="http://schemas.microsoft.com/office/drawing/2014/main" val="915769647"/>
                    </a:ext>
                  </a:extLst>
                </a:gridCol>
                <a:gridCol w="5877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327">
                  <a:extLst>
                    <a:ext uri="{9D8B030D-6E8A-4147-A177-3AD203B41FA5}">
                      <a16:colId xmlns:a16="http://schemas.microsoft.com/office/drawing/2014/main" val="3203904499"/>
                    </a:ext>
                  </a:extLst>
                </a:gridCol>
                <a:gridCol w="5203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0337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Актив / Пассив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Код</a:t>
                      </a:r>
                      <a:r>
                        <a:rPr lang="ru-RU" baseline="0" dirty="0"/>
                        <a:t> строки</a:t>
                      </a:r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</a:t>
                      </a:r>
                      <a:r>
                        <a:rPr lang="ru-RU" baseline="0" dirty="0"/>
                        <a:t> изменений, руб.</a:t>
                      </a:r>
                      <a:endParaRPr lang="ru-RU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том числе по кодам причин (руб.)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23403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01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02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anchor="ctr">
                    <a:solidFill>
                      <a:schemeClr val="accent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04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05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06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r>
                        <a:rPr lang="ru-RU" dirty="0"/>
                        <a:t>.</a:t>
                      </a:r>
                      <a:r>
                        <a:rPr lang="ru-RU" baseline="0" dirty="0"/>
                        <a:t> Нефинансовые активы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132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II</a:t>
                      </a:r>
                      <a:r>
                        <a:rPr lang="ru-RU" dirty="0"/>
                        <a:t>. Финансовые активы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783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III</a:t>
                      </a:r>
                      <a:r>
                        <a:rPr lang="ru-RU" dirty="0"/>
                        <a:t>.</a:t>
                      </a:r>
                      <a:r>
                        <a:rPr lang="ru-RU" baseline="0" dirty="0"/>
                        <a:t> Обязательства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73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IV.</a:t>
                      </a:r>
                      <a:r>
                        <a:rPr lang="en-US" baseline="0" dirty="0"/>
                        <a:t> </a:t>
                      </a:r>
                      <a:r>
                        <a:rPr lang="ru-RU" baseline="0" dirty="0"/>
                        <a:t>Финансовый 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1847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1C5F99D-C5DC-7E4B-B9B0-8F0556FC657B}"/>
              </a:ext>
            </a:extLst>
          </p:cNvPr>
          <p:cNvSpPr txBox="1"/>
          <p:nvPr/>
        </p:nvSpPr>
        <p:spPr>
          <a:xfrm>
            <a:off x="2161391" y="2867911"/>
            <a:ext cx="6754009" cy="3847862"/>
          </a:xfrm>
          <a:prstGeom prst="wedgeRoundRectCallout">
            <a:avLst>
              <a:gd name="adj1" fmla="val 8951"/>
              <a:gd name="adj2" fmla="val -6661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детализация по коду причины 03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несвоевременное поступление первичных учетных документов;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несвоевременное отражение фактов хозяйственной жизни в регистрах бухгалтерского учета;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ошибки в применении счетов бухгалтерского учета;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ошибки, допущенные при отражении бухгалтерских записей на основании первичного учетного документа (за исключением ошибок в применении счетов бухгалтерского учета);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иные причины.</a:t>
            </a:r>
          </a:p>
        </p:txBody>
      </p:sp>
    </p:spTree>
    <p:extLst>
      <p:ext uri="{BB962C8B-B14F-4D97-AF65-F5344CB8AC3E}">
        <p14:creationId xmlns:p14="http://schemas.microsoft.com/office/powerpoint/2010/main" val="3285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86800" y="51439"/>
            <a:ext cx="457200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6B349-D9DC-1C41-A35D-63D4EA342F4F}"/>
              </a:ext>
            </a:extLst>
          </p:cNvPr>
          <p:cNvSpPr txBox="1"/>
          <p:nvPr/>
        </p:nvSpPr>
        <p:spPr>
          <a:xfrm>
            <a:off x="426720" y="51439"/>
            <a:ext cx="8260080" cy="461665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изменения в 2022 и 2023 годах по отчетности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4DF18E-5597-8C48-91C9-4CAFF851A398}"/>
              </a:ext>
            </a:extLst>
          </p:cNvPr>
          <p:cNvSpPr txBox="1"/>
          <p:nvPr/>
        </p:nvSpPr>
        <p:spPr>
          <a:xfrm>
            <a:off x="261857" y="850900"/>
            <a:ext cx="8589805" cy="3279140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налоговый платеж как источник финансирования для ФБ</a:t>
            </a:r>
          </a:p>
          <a:p>
            <a:pPr marL="342900" lvl="0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федеральных стандартов</a:t>
            </a:r>
          </a:p>
          <a:p>
            <a:pPr marL="342900" lvl="0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 органа казначейства по кассовому обслуживанию исполнения бюджета </a:t>
            </a:r>
          </a:p>
          <a:p>
            <a:pPr marL="342900" lvl="0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Переходные положения по консолидации</a:t>
            </a:r>
          </a:p>
          <a:p>
            <a:pPr marL="457200" lvl="0" indent="-4572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ru-RU" sz="28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0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7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rgbClr val="077A3E"/>
                </a:solidFill>
              </a:rPr>
              <a:t>СПАСИБО ЗА ВНИМАНИЕ!</a:t>
            </a:r>
            <a:endParaRPr lang="en-GB" sz="5000" b="1" u="sng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03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28320</TotalTime>
  <Words>445</Words>
  <Application>Microsoft Macintosh PowerPoint</Application>
  <PresentationFormat>Экран (4:3)</PresentationFormat>
  <Paragraphs>67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DINPro-Light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ОБЗ</dc:creator>
  <cp:lastModifiedBy>Юлия М</cp:lastModifiedBy>
  <cp:revision>1646</cp:revision>
  <cp:lastPrinted>2018-11-14T09:10:42Z</cp:lastPrinted>
  <dcterms:created xsi:type="dcterms:W3CDTF">2014-05-13T07:16:38Z</dcterms:created>
  <dcterms:modified xsi:type="dcterms:W3CDTF">2022-06-17T03:31:45Z</dcterms:modified>
</cp:coreProperties>
</file>