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5" r:id="rId2"/>
    <p:sldId id="305" r:id="rId3"/>
    <p:sldId id="343" r:id="rId4"/>
    <p:sldId id="302" r:id="rId5"/>
    <p:sldId id="337" r:id="rId6"/>
    <p:sldId id="338" r:id="rId7"/>
    <p:sldId id="298" r:id="rId8"/>
    <p:sldId id="341" r:id="rId9"/>
    <p:sldId id="340" r:id="rId10"/>
    <p:sldId id="342" r:id="rId11"/>
    <p:sldId id="300" r:id="rId12"/>
    <p:sldId id="331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AEB"/>
    <a:srgbClr val="987AAE"/>
    <a:srgbClr val="9D80B2"/>
    <a:srgbClr val="614F8D"/>
    <a:srgbClr val="7CAEF3"/>
    <a:srgbClr val="215CC0"/>
    <a:srgbClr val="FFFFFF"/>
    <a:srgbClr val="6395EA"/>
    <a:srgbClr val="195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56" autoAdjust="0"/>
  </p:normalViewPr>
  <p:slideViewPr>
    <p:cSldViewPr snapToGrid="0">
      <p:cViewPr varScale="1">
        <p:scale>
          <a:sx n="111" d="100"/>
          <a:sy n="111" d="100"/>
        </p:scale>
        <p:origin x="-37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2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6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08BE-2381-44C0-BDB5-933B5C218F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33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94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7EB5A-FF8E-4DE5-9B2A-BEF3B20DD55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56F0-285D-4817-8655-365C57231765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B6DB-2D64-431E-88CE-3292FC59356A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274-B1EA-4690-9A56-9EE5A4BF9432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7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23" y="6356350"/>
            <a:ext cx="2012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7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2F3E-36E5-4D5D-9ADF-16D34CDC80A9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6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4723-2449-4ABA-A562-E20CC156FCC7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B241-63C5-455B-93FD-E87E06DACA6D}" type="datetime1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9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9C49-69FF-40B2-BE9A-FF12312EDD65}" type="datetime1">
              <a:rPr lang="ru-RU" smtClean="0"/>
              <a:t>01.08.2022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3051-C78E-4C7C-B315-0679FECE6EEB}" type="datetime1">
              <a:rPr lang="ru-RU" smtClean="0"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ACB-B727-483D-8E8D-7FE217A9BDA7}" type="datetime1">
              <a:rPr lang="ru-RU" smtClean="0"/>
              <a:t>01.08.2022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1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A901-FB57-40D4-8CCA-866065343A56}" type="datetime1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F920-691E-4287-B016-E25BF2C8343F}" type="datetime1">
              <a:rPr lang="ru-RU" smtClean="0"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5E11-47FA-4A27-8A61-C65CE1AC7BF7}" type="datetime1">
              <a:rPr lang="ru-RU" smtClean="0"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A0B4-091C-48CD-8C66-023F2FD737C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Изображение 11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1113" y="6247299"/>
            <a:ext cx="447051" cy="4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88779"/>
              </p:ext>
            </p:extLst>
          </p:nvPr>
        </p:nvGraphicFramePr>
        <p:xfrm>
          <a:off x="905714" y="1121321"/>
          <a:ext cx="10904459" cy="313963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904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39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4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ЗАКОНОДАТЕЛЬСТВА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4000" b="1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ПЕРСОНИФИЦИРОВАННОГО УЧЕТА</a:t>
                      </a:r>
                      <a:endParaRPr lang="ru-RU" sz="40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03" marR="121903" marT="45817" marB="458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-22246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89776" y="6696304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9995" y="6433592"/>
            <a:ext cx="2112235" cy="332306"/>
          </a:xfrm>
          <a:prstGeom prst="rect">
            <a:avLst/>
          </a:prstGeom>
          <a:noFill/>
        </p:spPr>
        <p:txBody>
          <a:bodyPr wrap="square" lIns="100493" tIns="50246" rIns="100493" bIns="50246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353" y="4809930"/>
            <a:ext cx="8470538" cy="655471"/>
          </a:xfrm>
          <a:prstGeom prst="rect">
            <a:avLst/>
          </a:prstGeom>
          <a:noFill/>
        </p:spPr>
        <p:txBody>
          <a:bodyPr wrap="square" lIns="100493" tIns="50246" rIns="100493" bIns="50246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Зайкова Наталья Николаевна– заместитель начальника Департамента организации персонифицированного учета пенсионных прав застрахованных лиц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438" y="981560"/>
            <a:ext cx="11425767" cy="4825844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Сведения о стаже </a:t>
            </a:r>
            <a:r>
              <a:rPr lang="ru-RU" dirty="0" smtClean="0"/>
              <a:t>в отношении застрахованного лица, подавшего </a:t>
            </a:r>
            <a:r>
              <a:rPr lang="ru-RU" dirty="0"/>
              <a:t>заявление об установлении </a:t>
            </a:r>
            <a:r>
              <a:rPr lang="ru-RU" dirty="0" smtClean="0"/>
              <a:t>пенсии </a:t>
            </a:r>
            <a:r>
              <a:rPr lang="ru-RU" b="1" dirty="0">
                <a:solidFill>
                  <a:schemeClr val="tx2"/>
                </a:solidFill>
              </a:rPr>
              <a:t>представляются </a:t>
            </a:r>
            <a:r>
              <a:rPr lang="ru-RU" dirty="0" smtClean="0"/>
              <a:t>в </a:t>
            </a:r>
            <a:r>
              <a:rPr lang="ru-RU" dirty="0"/>
              <a:t>течение </a:t>
            </a:r>
            <a:r>
              <a:rPr lang="ru-RU" b="1" dirty="0"/>
              <a:t>трех</a:t>
            </a:r>
            <a:r>
              <a:rPr lang="ru-RU" dirty="0"/>
              <a:t> календарных дней со дня поступления к нему запроса органа Фонда либо обращения застрахованного лица</a:t>
            </a:r>
            <a:r>
              <a:rPr lang="ru-RU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/>
                </a:solidFill>
              </a:rPr>
              <a:t>Для мониторинга системы оплаты труда</a:t>
            </a:r>
            <a:r>
              <a:rPr lang="ru-RU" dirty="0"/>
              <a:t> работников бюджетной </a:t>
            </a:r>
            <a:r>
              <a:rPr lang="ru-RU" dirty="0" smtClean="0"/>
              <a:t>сферы страхователи представляют сведения о структуре зарплаты работников.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Минтрудом определяются </a:t>
            </a:r>
            <a:r>
              <a:rPr lang="ru-RU" b="1" dirty="0">
                <a:solidFill>
                  <a:schemeClr val="tx2"/>
                </a:solidFill>
              </a:rPr>
              <a:t>виды деятельности </a:t>
            </a:r>
            <a:r>
              <a:rPr lang="ru-RU" dirty="0" smtClean="0"/>
              <a:t>государственных </a:t>
            </a:r>
            <a:r>
              <a:rPr lang="ru-RU" dirty="0"/>
              <a:t>(</a:t>
            </a:r>
            <a:r>
              <a:rPr lang="ru-RU" dirty="0" smtClean="0"/>
              <a:t>муниципальных) учреждений, которые обязаны представлять ежемесячно сведения о размере: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выплат</a:t>
            </a:r>
            <a:r>
              <a:rPr lang="ru-RU" dirty="0"/>
              <a:t>, входящих в состав заработной платы (в том числе в натуральной форме</a:t>
            </a:r>
            <a:r>
              <a:rPr lang="ru-RU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тарифной </a:t>
            </a:r>
            <a:r>
              <a:rPr lang="ru-RU" dirty="0"/>
              <a:t>ставки, оклада (должностного оклада</a:t>
            </a:r>
            <a:r>
              <a:rPr lang="ru-RU" dirty="0" smtClean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доплат </a:t>
            </a:r>
            <a:r>
              <a:rPr lang="ru-RU" dirty="0"/>
              <a:t>и надбавок компенсационного характера, в том числе за работу в условиях, отклоняющихся от </a:t>
            </a:r>
            <a:r>
              <a:rPr lang="ru-RU" dirty="0" smtClean="0"/>
              <a:t>нормальных;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доплат </a:t>
            </a:r>
            <a:r>
              <a:rPr lang="ru-RU" dirty="0"/>
              <a:t>и надбавок стимулирующего </a:t>
            </a:r>
            <a:r>
              <a:rPr lang="ru-RU" dirty="0" smtClean="0"/>
              <a:t>характера;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премий </a:t>
            </a:r>
            <a:r>
              <a:rPr lang="ru-RU" dirty="0"/>
              <a:t>и иных поощрительных </a:t>
            </a:r>
            <a:r>
              <a:rPr lang="ru-RU" dirty="0" smtClean="0"/>
              <a:t>выплат;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выплат социального </a:t>
            </a:r>
            <a:r>
              <a:rPr lang="ru-RU" dirty="0" smtClean="0"/>
              <a:t>характера;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а также </a:t>
            </a:r>
            <a:r>
              <a:rPr lang="ru-RU" dirty="0" smtClean="0"/>
              <a:t>сведения </a:t>
            </a:r>
            <a:r>
              <a:rPr lang="ru-RU" dirty="0"/>
              <a:t>об условиях осуществления трудовой деятельности, являющихся основанием для определения размеров выплат </a:t>
            </a:r>
            <a:r>
              <a:rPr lang="ru-RU" dirty="0" smtClean="0"/>
              <a:t>работникам.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327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02" y="156680"/>
            <a:ext cx="11766431" cy="69240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Изменения в Федеральный закон от </a:t>
            </a:r>
            <a:r>
              <a:rPr lang="ru-RU" sz="2400" b="1" dirty="0" smtClean="0">
                <a:solidFill>
                  <a:schemeClr val="accent1"/>
                </a:solidFill>
              </a:rPr>
              <a:t>1 апреля  1996 </a:t>
            </a:r>
            <a:r>
              <a:rPr lang="ru-RU" sz="2400" b="1" dirty="0">
                <a:solidFill>
                  <a:schemeClr val="accent1"/>
                </a:solidFill>
              </a:rPr>
              <a:t>года № 2</a:t>
            </a:r>
            <a:r>
              <a:rPr lang="ru-RU" sz="2400" b="1" dirty="0" smtClean="0">
                <a:solidFill>
                  <a:schemeClr val="accent1"/>
                </a:solidFill>
              </a:rPr>
              <a:t>7-ФЗ  "</a:t>
            </a:r>
            <a:r>
              <a:rPr lang="ru-RU" sz="2400" b="1" dirty="0">
                <a:solidFill>
                  <a:schemeClr val="accent1"/>
                </a:solidFill>
              </a:rPr>
              <a:t>Об </a:t>
            </a:r>
            <a:r>
              <a:rPr lang="ru-RU" sz="2400" b="1" dirty="0" smtClean="0">
                <a:solidFill>
                  <a:schemeClr val="accent1"/>
                </a:solidFill>
              </a:rPr>
              <a:t>индивидуальном (персонифицированном) учете в системе обязательного пенсионного </a:t>
            </a:r>
            <a:r>
              <a:rPr lang="ru-RU" sz="2400" b="1" dirty="0">
                <a:solidFill>
                  <a:schemeClr val="accent1"/>
                </a:solidFill>
              </a:rPr>
              <a:t>страховании </a:t>
            </a:r>
            <a:r>
              <a:rPr lang="ru-RU" sz="2400" b="1" dirty="0" smtClean="0">
                <a:solidFill>
                  <a:schemeClr val="accent1"/>
                </a:solidFill>
              </a:rPr>
              <a:t>"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438" y="1304832"/>
            <a:ext cx="11425767" cy="3425460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76847" indent="-376847" algn="just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Законодательное </a:t>
            </a: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закрепление положений о неприменении финансовых санкций к страхователю: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	-  в случае представления в пятидневный срок по уведомлению уточняющих сведений;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в случае самостоятельного обнаружения ошибок в отношении ЗЛ, по которому сведения ранее представлены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страхователем и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приняты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территориальным органом Фонда, до момента их обнаружения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территориальным органом Фонда.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327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802" y="156680"/>
            <a:ext cx="11766431" cy="69240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Изменения в Федеральный закон от </a:t>
            </a:r>
            <a:r>
              <a:rPr lang="ru-RU" sz="2400" b="1" dirty="0" smtClean="0">
                <a:solidFill>
                  <a:schemeClr val="accent1"/>
                </a:solidFill>
              </a:rPr>
              <a:t>1 апреля  1996 </a:t>
            </a:r>
            <a:r>
              <a:rPr lang="ru-RU" sz="2400" b="1" dirty="0">
                <a:solidFill>
                  <a:schemeClr val="accent1"/>
                </a:solidFill>
              </a:rPr>
              <a:t>года № 2</a:t>
            </a:r>
            <a:r>
              <a:rPr lang="ru-RU" sz="2400" b="1" dirty="0" smtClean="0">
                <a:solidFill>
                  <a:schemeClr val="accent1"/>
                </a:solidFill>
              </a:rPr>
              <a:t>7-ФЗ  "</a:t>
            </a:r>
            <a:r>
              <a:rPr lang="ru-RU" sz="2400" b="1" dirty="0">
                <a:solidFill>
                  <a:schemeClr val="accent1"/>
                </a:solidFill>
              </a:rPr>
              <a:t>Об </a:t>
            </a:r>
            <a:r>
              <a:rPr lang="ru-RU" sz="2400" b="1" dirty="0" smtClean="0">
                <a:solidFill>
                  <a:schemeClr val="accent1"/>
                </a:solidFill>
              </a:rPr>
              <a:t>индивидуальном (персонифицированном) учете в системе обязательного пенсионного </a:t>
            </a:r>
            <a:r>
              <a:rPr lang="ru-RU" sz="2400" b="1" dirty="0">
                <a:solidFill>
                  <a:schemeClr val="accent1"/>
                </a:solidFill>
              </a:rPr>
              <a:t>страховании </a:t>
            </a:r>
            <a:r>
              <a:rPr lang="ru-RU" sz="2400" b="1" dirty="0" smtClean="0">
                <a:solidFill>
                  <a:schemeClr val="accent1"/>
                </a:solidFill>
              </a:rPr>
              <a:t>"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/>
              <a:t>12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4415351" y="2282624"/>
            <a:ext cx="3455326" cy="2014330"/>
            <a:chOff x="320710" y="3540436"/>
            <a:chExt cx="3528978" cy="201433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20710" y="3540436"/>
              <a:ext cx="3528978" cy="2014330"/>
              <a:chOff x="928032" y="3875980"/>
              <a:chExt cx="3128066" cy="2014330"/>
            </a:xfrm>
          </p:grpSpPr>
          <p:sp>
            <p:nvSpPr>
              <p:cNvPr id="99" name="Rectangle 11"/>
              <p:cNvSpPr/>
              <p:nvPr/>
            </p:nvSpPr>
            <p:spPr>
              <a:xfrm>
                <a:off x="928032" y="3875980"/>
                <a:ext cx="3128066" cy="2014330"/>
              </a:xfrm>
              <a:prstGeom prst="rect">
                <a:avLst/>
              </a:prstGeom>
              <a:noFill/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96698" y="4063838"/>
                <a:ext cx="22402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accent1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Уплата </a:t>
                </a:r>
                <a:r>
                  <a:rPr lang="ru-RU" sz="1600" b="1" dirty="0" smtClean="0">
                    <a:solidFill>
                      <a:schemeClr val="accent1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штрафа по требованию</a:t>
                </a:r>
                <a:endParaRPr lang="en-US" sz="16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071543" y="4848946"/>
                <a:ext cx="2839704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Установлен срок 20 дней</a:t>
                </a:r>
                <a:endPara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6" y="3728294"/>
              <a:ext cx="616172" cy="61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332440" y="2282624"/>
            <a:ext cx="3436255" cy="2014330"/>
            <a:chOff x="8274300" y="905125"/>
            <a:chExt cx="3411341" cy="2014330"/>
          </a:xfrm>
        </p:grpSpPr>
        <p:sp>
          <p:nvSpPr>
            <p:cNvPr id="31" name="Rectangle 30"/>
            <p:cNvSpPr/>
            <p:nvPr/>
          </p:nvSpPr>
          <p:spPr>
            <a:xfrm>
              <a:off x="8274300" y="905125"/>
              <a:ext cx="3411341" cy="201433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98556" y="1027455"/>
              <a:ext cx="22449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987AAE"/>
                  </a:solidFill>
                  <a:latin typeface="+mj-lt"/>
                </a:rPr>
                <a:t>Направление </a:t>
              </a:r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требования </a:t>
              </a:r>
            </a:p>
            <a:p>
              <a:r>
                <a:rPr lang="ru-RU" sz="1600" b="1" dirty="0" smtClean="0">
                  <a:solidFill>
                    <a:srgbClr val="987AAE"/>
                  </a:solidFill>
                  <a:latin typeface="+mj-lt"/>
                </a:rPr>
                <a:t>об уплате штрафа</a:t>
              </a:r>
              <a:endParaRPr lang="en-US" sz="1600" b="1" dirty="0">
                <a:solidFill>
                  <a:srgbClr val="987AAE"/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542071" y="1627382"/>
              <a:ext cx="2875797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Страхователю при нарушении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сроков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представления либо </a:t>
              </a:r>
              <a:r>
                <a: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при </a:t>
              </a:r>
              <a:r>
                <a:rPr lang="ru-RU" sz="1600" b="1" dirty="0" smtClean="0"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представлении с ошибками сведений ПУ</a:t>
              </a:r>
              <a:endParaRPr lang="ru-RU" sz="1600" b="1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438" y="1045206"/>
              <a:ext cx="512762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Стрелка вправо 16"/>
          <p:cNvSpPr/>
          <p:nvPr/>
        </p:nvSpPr>
        <p:spPr>
          <a:xfrm>
            <a:off x="7959066" y="3027263"/>
            <a:ext cx="484804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497952" y="2297719"/>
            <a:ext cx="3355065" cy="2014330"/>
            <a:chOff x="4502436" y="3540436"/>
            <a:chExt cx="3444268" cy="201433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502436" y="3540436"/>
              <a:ext cx="3444268" cy="2014330"/>
              <a:chOff x="530087" y="1563756"/>
              <a:chExt cx="3444268" cy="20143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30087" y="1563756"/>
                <a:ext cx="3444268" cy="2014330"/>
              </a:xfrm>
              <a:prstGeom prst="rect">
                <a:avLst/>
              </a:prstGeom>
              <a:noFill/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161092" y="1748837"/>
                <a:ext cx="2569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FF0000"/>
                    </a:solidFill>
                    <a:latin typeface="+mj-lt"/>
                  </a:rPr>
                  <a:t>50</a:t>
                </a:r>
                <a:r>
                  <a:rPr lang="ru-RU" sz="1600" b="1" dirty="0">
                    <a:solidFill>
                      <a:srgbClr val="FF0000"/>
                    </a:solidFill>
                    <a:latin typeface="+mj-lt"/>
                  </a:rPr>
                  <a:t>% </a:t>
                </a:r>
                <a:r>
                  <a:rPr lang="ru-RU" sz="1600" b="1" dirty="0" smtClean="0">
                    <a:solidFill>
                      <a:srgbClr val="215CC0"/>
                    </a:solidFill>
                    <a:latin typeface="+mj-lt"/>
                  </a:rPr>
                  <a:t>от суммы наложенного </a:t>
                </a:r>
              </a:p>
              <a:p>
                <a:r>
                  <a:rPr lang="ru-RU" sz="1600" b="1" dirty="0" smtClean="0">
                    <a:solidFill>
                      <a:srgbClr val="215CC0"/>
                    </a:solidFill>
                    <a:latin typeface="+mj-lt"/>
                  </a:rPr>
                  <a:t>административного </a:t>
                </a:r>
                <a:r>
                  <a:rPr lang="ru-RU" sz="1600" b="1" dirty="0">
                    <a:solidFill>
                      <a:srgbClr val="215CC0"/>
                    </a:solidFill>
                    <a:latin typeface="+mj-lt"/>
                  </a:rPr>
                  <a:t>штрафа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4596" y="2434170"/>
                <a:ext cx="3091422" cy="8309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В случае уплаты штрафа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не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позднее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10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дней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со </a:t>
                </a:r>
                <a:r>
                  <a:rPr lang="ru-RU" sz="1600" b="1" dirty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дня </a:t>
                </a:r>
                <a:r>
                  <a:rPr lang="ru-RU" sz="1600" b="1" dirty="0" smtClean="0"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получения требования</a:t>
                </a:r>
                <a:endParaRPr lang="ru-RU" sz="1600" b="1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015" y="3722184"/>
              <a:ext cx="549275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Стрелка вправо 57"/>
          <p:cNvSpPr/>
          <p:nvPr/>
        </p:nvSpPr>
        <p:spPr>
          <a:xfrm>
            <a:off x="3892412" y="3057618"/>
            <a:ext cx="484804" cy="48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43951" y="4704589"/>
            <a:ext cx="10515600" cy="8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/>
                </a:solidFill>
              </a:rPr>
              <a:t>Цель: позволит снизить </a:t>
            </a:r>
            <a:r>
              <a:rPr lang="ru-RU" sz="2400" dirty="0">
                <a:solidFill>
                  <a:schemeClr val="accent1"/>
                </a:solidFill>
              </a:rPr>
              <a:t>финансовую нагрузку на страхователей и будет стимулировать к уплате финансовых санкций в добровольном порядке в срок, установленный Требованием об уплате финансовых санкций.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875128" y="1046989"/>
            <a:ext cx="10515600" cy="8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аналогии с установленным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настоящее время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сроком и порядком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оплаты административного штрафа в области дорожного движения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802" y="156680"/>
            <a:ext cx="11766431" cy="69240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Изменения в Федеральный закон от </a:t>
            </a:r>
            <a:r>
              <a:rPr lang="ru-RU" sz="2400" b="1" dirty="0" smtClean="0">
                <a:solidFill>
                  <a:schemeClr val="accent1"/>
                </a:solidFill>
              </a:rPr>
              <a:t>1 апреля  1996 </a:t>
            </a:r>
            <a:r>
              <a:rPr lang="ru-RU" sz="2400" b="1" dirty="0">
                <a:solidFill>
                  <a:schemeClr val="accent1"/>
                </a:solidFill>
              </a:rPr>
              <a:t>года № 2</a:t>
            </a:r>
            <a:r>
              <a:rPr lang="ru-RU" sz="2400" b="1" dirty="0" smtClean="0">
                <a:solidFill>
                  <a:schemeClr val="accent1"/>
                </a:solidFill>
              </a:rPr>
              <a:t>7-ФЗ  "</a:t>
            </a:r>
            <a:r>
              <a:rPr lang="ru-RU" sz="2400" b="1" dirty="0">
                <a:solidFill>
                  <a:schemeClr val="accent1"/>
                </a:solidFill>
              </a:rPr>
              <a:t>Об </a:t>
            </a:r>
            <a:r>
              <a:rPr lang="ru-RU" sz="2400" b="1" dirty="0" smtClean="0">
                <a:solidFill>
                  <a:schemeClr val="accent1"/>
                </a:solidFill>
              </a:rPr>
              <a:t>индивидуальном (персонифицированном) учете в системе обязательного пенсионного </a:t>
            </a:r>
            <a:r>
              <a:rPr lang="ru-RU" sz="2400" b="1" dirty="0">
                <a:solidFill>
                  <a:schemeClr val="accent1"/>
                </a:solidFill>
              </a:rPr>
              <a:t>страховании </a:t>
            </a:r>
            <a:r>
              <a:rPr lang="ru-RU" sz="2400" b="1" dirty="0" smtClean="0">
                <a:solidFill>
                  <a:schemeClr val="accent1"/>
                </a:solidFill>
              </a:rPr>
              <a:t>"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3"/>
          </a:xfrm>
        </p:spPr>
        <p:txBody>
          <a:bodyPr/>
          <a:lstStyle/>
          <a:p>
            <a:r>
              <a:rPr lang="ru-RU" dirty="0" smtClean="0"/>
              <a:t>Пакет федеральных законов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947" y="1411558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ru-RU" sz="3600" dirty="0" smtClean="0">
                <a:solidFill>
                  <a:schemeClr val="tx2"/>
                </a:solidFill>
              </a:rPr>
              <a:t>Единый фонд обязательного пенсионного и социального страхования</a:t>
            </a:r>
          </a:p>
          <a:p>
            <a:pPr>
              <a:spcBef>
                <a:spcPts val="2400"/>
              </a:spcBef>
            </a:pPr>
            <a:r>
              <a:rPr lang="ru-RU" sz="3600" dirty="0" smtClean="0">
                <a:solidFill>
                  <a:schemeClr val="tx2"/>
                </a:solidFill>
              </a:rPr>
              <a:t>Единый тариф страховых взносов</a:t>
            </a:r>
          </a:p>
          <a:p>
            <a:pPr>
              <a:spcBef>
                <a:spcPts val="2400"/>
              </a:spcBef>
            </a:pPr>
            <a:r>
              <a:rPr lang="ru-RU" sz="3600" dirty="0" smtClean="0">
                <a:solidFill>
                  <a:schemeClr val="tx2"/>
                </a:solidFill>
              </a:rPr>
              <a:t>Единая отчетность в Фонд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27519"/>
              </p:ext>
            </p:extLst>
          </p:nvPr>
        </p:nvGraphicFramePr>
        <p:xfrm>
          <a:off x="278717" y="3865516"/>
          <a:ext cx="11515728" cy="1643160"/>
        </p:xfrm>
        <a:graphic>
          <a:graphicData uri="http://schemas.openxmlformats.org/drawingml/2006/table">
            <a:tbl>
              <a:tblPr firstRow="1" lastRow="1"/>
              <a:tblGrid>
                <a:gridCol w="5280739"/>
                <a:gridCol w="2101128"/>
                <a:gridCol w="2379082"/>
                <a:gridCol w="1754779"/>
              </a:tblGrid>
              <a:tr h="366287">
                <a:tc rowSpan="2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Социальный фонд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ФОМС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</a:tr>
              <a:tr h="576977">
                <a:tc vMerge="1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217" marR="5217" marT="5217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Страховые взносы на ОПС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Страховые взносы </a:t>
                      </a:r>
                      <a:endParaRPr sz="1600" b="1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latin typeface="Montserrat Bold"/>
                        </a:rPr>
                        <a:t>на ОСС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Montserrat Bold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B0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217" marR="5217" marT="5217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99896">
                <a:tc>
                  <a:txBody>
                    <a:bodyPr/>
                    <a:lstStyle/>
                    <a:p>
                      <a:pPr marL="98425" indent="0" algn="ctr">
                        <a:defRPr/>
                      </a:pPr>
                      <a:r>
                        <a:rPr lang="ru-RU" sz="1400" u="none" strike="noStrike" dirty="0">
                          <a:latin typeface="Montserrat Medium"/>
                        </a:rPr>
                        <a:t>Норматив расщепления тарифа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72,8%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8,9%</a:t>
                      </a:r>
                      <a:endParaRPr lang="ru-RU" sz="1600" dirty="0">
                        <a:solidFill>
                          <a:schemeClr val="tx1"/>
                        </a:solidFill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Montserrat Medium" panose="00000600000000000000" pitchFamily="2" charset="-52"/>
                        </a:rPr>
                        <a:t>18,3%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Montserrat Medium" panose="00000600000000000000" pitchFamily="2" charset="-52"/>
                      </a:endParaRPr>
                    </a:p>
                  </a:txBody>
                  <a:tcPr marL="9523" marR="9523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D"/>
                    </a:solidFill>
                  </a:tcPr>
                </a:tc>
              </a:tr>
            </a:tbl>
          </a:graphicData>
        </a:graphic>
      </p:graphicFrame>
      <p:cxnSp>
        <p:nvCxnSpPr>
          <p:cNvPr id="22" name="Google Shape;110;g8f672cf8d1_0_90"/>
          <p:cNvCxnSpPr>
            <a:cxnSpLocks/>
          </p:cNvCxnSpPr>
          <p:nvPr/>
        </p:nvCxnSpPr>
        <p:spPr bwMode="auto">
          <a:xfrm>
            <a:off x="336861" y="549430"/>
            <a:ext cx="11907781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Прямоугольник 9"/>
          <p:cNvSpPr/>
          <p:nvPr/>
        </p:nvSpPr>
        <p:spPr bwMode="auto">
          <a:xfrm>
            <a:off x="68469" y="237370"/>
            <a:ext cx="11908095" cy="46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1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203900" y="265178"/>
            <a:ext cx="996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sz="3200" b="1" dirty="0">
                <a:solidFill>
                  <a:schemeClr val="tx2"/>
                </a:solidFill>
              </a:rPr>
              <a:t>Единый тариф страховых взносов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883" y="1234713"/>
            <a:ext cx="11488289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41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Единая база для уплаты страховых взносов</a:t>
            </a:r>
          </a:p>
          <a:p>
            <a:pPr marL="285750" indent="-285750" defTabSz="9141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Единая предельная величина базы для исчисления страховых взносов для ОПС 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ОСС</a:t>
            </a:r>
          </a:p>
          <a:p>
            <a:pPr marL="285750" indent="-285750" defTabSz="9141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Сохранение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прежнего уровня нагрузки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работодателей: </a:t>
            </a:r>
          </a:p>
          <a:p>
            <a:pPr defTabSz="914145">
              <a:spcAft>
                <a:spcPts val="600"/>
              </a:spcAft>
              <a:defRPr/>
            </a:pPr>
            <a:r>
              <a:rPr lang="ru-RU" b="1" i="1" dirty="0" smtClean="0">
                <a:solidFill>
                  <a:srgbClr val="287AE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общий тариф </a:t>
            </a:r>
            <a:r>
              <a:rPr lang="ru-RU" b="1" i="1" dirty="0" smtClean="0">
                <a:solidFill>
                  <a:srgbClr val="287AEB"/>
                </a:solidFill>
                <a:latin typeface="Montserrat Medium"/>
              </a:rPr>
              <a:t>в </a:t>
            </a:r>
            <a:r>
              <a:rPr lang="ru-RU" b="1" i="1" dirty="0">
                <a:solidFill>
                  <a:srgbClr val="287AEB"/>
                </a:solidFill>
                <a:latin typeface="Montserrat Medium"/>
              </a:rPr>
              <a:t>пределах </a:t>
            </a:r>
            <a:r>
              <a:rPr lang="ru-RU" b="1" i="1" dirty="0" smtClean="0">
                <a:solidFill>
                  <a:srgbClr val="287AEB"/>
                </a:solidFill>
                <a:latin typeface="Montserrat Medium"/>
              </a:rPr>
              <a:t>базы - 30,0%;</a:t>
            </a:r>
          </a:p>
          <a:p>
            <a:pPr defTabSz="914145">
              <a:spcAft>
                <a:spcPts val="600"/>
              </a:spcAft>
              <a:defRPr/>
            </a:pPr>
            <a:r>
              <a:rPr lang="ru-RU" b="1" i="1" dirty="0" smtClean="0">
                <a:solidFill>
                  <a:srgbClr val="287AEB"/>
                </a:solidFill>
                <a:latin typeface="Montserrat Medium"/>
              </a:rPr>
              <a:t>сверх </a:t>
            </a:r>
            <a:r>
              <a:rPr lang="ru-RU" b="1" i="1" dirty="0">
                <a:solidFill>
                  <a:srgbClr val="287AEB"/>
                </a:solidFill>
                <a:latin typeface="Montserrat Medium"/>
              </a:rPr>
              <a:t>базы </a:t>
            </a:r>
            <a:r>
              <a:rPr lang="ru-RU" b="1" i="1" dirty="0" smtClean="0">
                <a:solidFill>
                  <a:srgbClr val="287AEB"/>
                </a:solidFill>
                <a:latin typeface="Montserrat Medium"/>
              </a:rPr>
              <a:t>- 15,1</a:t>
            </a:r>
            <a:r>
              <a:rPr lang="ru-RU" b="1" i="1" dirty="0">
                <a:solidFill>
                  <a:srgbClr val="287AEB"/>
                </a:solidFill>
                <a:latin typeface="Montserrat Medium"/>
              </a:rPr>
              <a:t>% </a:t>
            </a:r>
            <a:endParaRPr lang="ru-RU" b="1" i="1" dirty="0">
              <a:solidFill>
                <a:srgbClr val="287AEB"/>
              </a:solidFill>
              <a:latin typeface="Arial"/>
            </a:endParaRPr>
          </a:p>
          <a:p>
            <a:pPr marL="285750" indent="-285750" defTabSz="9141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Уменьшение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количества моделей уплаты страховых взносов</a:t>
            </a:r>
          </a:p>
          <a:p>
            <a:pPr marL="285750" indent="-285750" defTabSz="91414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Единая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платежка с расщеплением Федеральным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казначейством: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861" y="783347"/>
            <a:ext cx="6197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2400" b="1" dirty="0" smtClean="0">
                <a:solidFill>
                  <a:srgbClr val="287AEB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Основные цели</a:t>
            </a:r>
            <a:endParaRPr lang="ru-RU" sz="2400" b="1" dirty="0">
              <a:solidFill>
                <a:srgbClr val="287AEB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68023" y="4429151"/>
            <a:ext cx="528329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914145" eaLnBrk="1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Выплаты прокурорам, следователям, судьям федеральных судов и мировым судьям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blackGray">
          <a:xfrm rot="10800000" flipV="1">
            <a:off x="7796648" y="2942825"/>
            <a:ext cx="1316567" cy="257175"/>
          </a:xfrm>
          <a:prstGeom prst="rightArrow">
            <a:avLst>
              <a:gd name="adj1" fmla="val 46509"/>
              <a:gd name="adj2" fmla="val 420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145" eaLnBrk="1">
              <a:defRPr/>
            </a:pPr>
            <a:endParaRPr lang="ru-RU" sz="1700" dirty="0">
              <a:solidFill>
                <a:srgbClr val="000000"/>
              </a:solidFill>
              <a:latin typeface="Calibri"/>
              <a:sym typeface="Calibri" pitchFamily="34" charset="0"/>
            </a:endParaRPr>
          </a:p>
        </p:txBody>
      </p:sp>
      <p:grpSp>
        <p:nvGrpSpPr>
          <p:cNvPr id="19467" name="Group 2"/>
          <p:cNvGrpSpPr>
            <a:grpSpLocks noChangeAspect="1"/>
          </p:cNvGrpSpPr>
          <p:nvPr/>
        </p:nvGrpSpPr>
        <p:grpSpPr bwMode="auto">
          <a:xfrm>
            <a:off x="9885682" y="2987518"/>
            <a:ext cx="769547" cy="861749"/>
            <a:chOff x="2472" y="164"/>
            <a:chExt cx="763" cy="994"/>
          </a:xfrm>
        </p:grpSpPr>
        <p:sp>
          <p:nvSpPr>
            <p:cNvPr id="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72" y="164"/>
              <a:ext cx="763" cy="8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4" name="Freeform 4"/>
            <p:cNvSpPr>
              <a:spLocks/>
            </p:cNvSpPr>
            <p:nvPr/>
          </p:nvSpPr>
          <p:spPr bwMode="auto">
            <a:xfrm>
              <a:off x="2472" y="164"/>
              <a:ext cx="738" cy="521"/>
            </a:xfrm>
            <a:custGeom>
              <a:avLst/>
              <a:gdLst>
                <a:gd name="T0" fmla="*/ 3 w 1475"/>
                <a:gd name="T1" fmla="*/ 1 h 1046"/>
                <a:gd name="T2" fmla="*/ 3 w 1475"/>
                <a:gd name="T3" fmla="*/ 1 h 1046"/>
                <a:gd name="T4" fmla="*/ 3 w 1475"/>
                <a:gd name="T5" fmla="*/ 1 h 1046"/>
                <a:gd name="T6" fmla="*/ 3 w 1475"/>
                <a:gd name="T7" fmla="*/ 1 h 1046"/>
                <a:gd name="T8" fmla="*/ 2 w 1475"/>
                <a:gd name="T9" fmla="*/ 1 h 1046"/>
                <a:gd name="T10" fmla="*/ 2 w 1475"/>
                <a:gd name="T11" fmla="*/ 1 h 1046"/>
                <a:gd name="T12" fmla="*/ 2 w 1475"/>
                <a:gd name="T13" fmla="*/ 1 h 1046"/>
                <a:gd name="T14" fmla="*/ 2 w 1475"/>
                <a:gd name="T15" fmla="*/ 1 h 1046"/>
                <a:gd name="T16" fmla="*/ 2 w 1475"/>
                <a:gd name="T17" fmla="*/ 1 h 1046"/>
                <a:gd name="T18" fmla="*/ 2 w 1475"/>
                <a:gd name="T19" fmla="*/ 1 h 1046"/>
                <a:gd name="T20" fmla="*/ 2 w 1475"/>
                <a:gd name="T21" fmla="*/ 1 h 1046"/>
                <a:gd name="T22" fmla="*/ 2 w 1475"/>
                <a:gd name="T23" fmla="*/ 1 h 1046"/>
                <a:gd name="T24" fmla="*/ 2 w 1475"/>
                <a:gd name="T25" fmla="*/ 1 h 1046"/>
                <a:gd name="T26" fmla="*/ 2 w 1475"/>
                <a:gd name="T27" fmla="*/ 1 h 1046"/>
                <a:gd name="T28" fmla="*/ 2 w 1475"/>
                <a:gd name="T29" fmla="*/ 1 h 1046"/>
                <a:gd name="T30" fmla="*/ 2 w 1475"/>
                <a:gd name="T31" fmla="*/ 1 h 1046"/>
                <a:gd name="T32" fmla="*/ 1 w 1475"/>
                <a:gd name="T33" fmla="*/ 1 h 1046"/>
                <a:gd name="T34" fmla="*/ 1 w 1475"/>
                <a:gd name="T35" fmla="*/ 1 h 1046"/>
                <a:gd name="T36" fmla="*/ 1 w 1475"/>
                <a:gd name="T37" fmla="*/ 1 h 1046"/>
                <a:gd name="T38" fmla="*/ 1 w 1475"/>
                <a:gd name="T39" fmla="*/ 1 h 1046"/>
                <a:gd name="T40" fmla="*/ 1 w 1475"/>
                <a:gd name="T41" fmla="*/ 1 h 1046"/>
                <a:gd name="T42" fmla="*/ 1 w 1475"/>
                <a:gd name="T43" fmla="*/ 1 h 1046"/>
                <a:gd name="T44" fmla="*/ 1 w 1475"/>
                <a:gd name="T45" fmla="*/ 1 h 1046"/>
                <a:gd name="T46" fmla="*/ 1 w 1475"/>
                <a:gd name="T47" fmla="*/ 1 h 1046"/>
                <a:gd name="T48" fmla="*/ 1 w 1475"/>
                <a:gd name="T49" fmla="*/ 1 h 1046"/>
                <a:gd name="T50" fmla="*/ 1 w 1475"/>
                <a:gd name="T51" fmla="*/ 1 h 1046"/>
                <a:gd name="T52" fmla="*/ 1 w 1475"/>
                <a:gd name="T53" fmla="*/ 1 h 1046"/>
                <a:gd name="T54" fmla="*/ 0 w 1475"/>
                <a:gd name="T55" fmla="*/ 1 h 1046"/>
                <a:gd name="T56" fmla="*/ 1 w 1475"/>
                <a:gd name="T57" fmla="*/ 2 h 1046"/>
                <a:gd name="T58" fmla="*/ 1 w 1475"/>
                <a:gd name="T59" fmla="*/ 2 h 1046"/>
                <a:gd name="T60" fmla="*/ 1 w 1475"/>
                <a:gd name="T61" fmla="*/ 2 h 1046"/>
                <a:gd name="T62" fmla="*/ 1 w 1475"/>
                <a:gd name="T63" fmla="*/ 2 h 1046"/>
                <a:gd name="T64" fmla="*/ 1 w 1475"/>
                <a:gd name="T65" fmla="*/ 2 h 1046"/>
                <a:gd name="T66" fmla="*/ 1 w 1475"/>
                <a:gd name="T67" fmla="*/ 2 h 1046"/>
                <a:gd name="T68" fmla="*/ 1 w 1475"/>
                <a:gd name="T69" fmla="*/ 2 h 1046"/>
                <a:gd name="T70" fmla="*/ 1 w 1475"/>
                <a:gd name="T71" fmla="*/ 2 h 1046"/>
                <a:gd name="T72" fmla="*/ 1 w 1475"/>
                <a:gd name="T73" fmla="*/ 2 h 1046"/>
                <a:gd name="T74" fmla="*/ 2 w 1475"/>
                <a:gd name="T75" fmla="*/ 2 h 1046"/>
                <a:gd name="T76" fmla="*/ 2 w 1475"/>
                <a:gd name="T77" fmla="*/ 2 h 1046"/>
                <a:gd name="T78" fmla="*/ 2 w 1475"/>
                <a:gd name="T79" fmla="*/ 2 h 1046"/>
                <a:gd name="T80" fmla="*/ 2 w 1475"/>
                <a:gd name="T81" fmla="*/ 2 h 1046"/>
                <a:gd name="T82" fmla="*/ 2 w 1475"/>
                <a:gd name="T83" fmla="*/ 2 h 1046"/>
                <a:gd name="T84" fmla="*/ 3 w 1475"/>
                <a:gd name="T85" fmla="*/ 2 h 1046"/>
                <a:gd name="T86" fmla="*/ 3 w 1475"/>
                <a:gd name="T87" fmla="*/ 2 h 1046"/>
                <a:gd name="T88" fmla="*/ 3 w 1475"/>
                <a:gd name="T89" fmla="*/ 2 h 1046"/>
                <a:gd name="T90" fmla="*/ 3 w 1475"/>
                <a:gd name="T91" fmla="*/ 2 h 1046"/>
                <a:gd name="T92" fmla="*/ 3 w 1475"/>
                <a:gd name="T93" fmla="*/ 2 h 1046"/>
                <a:gd name="T94" fmla="*/ 3 w 1475"/>
                <a:gd name="T95" fmla="*/ 2 h 1046"/>
                <a:gd name="T96" fmla="*/ 3 w 1475"/>
                <a:gd name="T97" fmla="*/ 2 h 1046"/>
                <a:gd name="T98" fmla="*/ 3 w 1475"/>
                <a:gd name="T99" fmla="*/ 2 h 1046"/>
                <a:gd name="T100" fmla="*/ 3 w 1475"/>
                <a:gd name="T101" fmla="*/ 1 h 1046"/>
                <a:gd name="T102" fmla="*/ 3 w 1475"/>
                <a:gd name="T103" fmla="*/ 1 h 1046"/>
                <a:gd name="T104" fmla="*/ 3 w 1475"/>
                <a:gd name="T105" fmla="*/ 1 h 1046"/>
                <a:gd name="T106" fmla="*/ 3 w 1475"/>
                <a:gd name="T107" fmla="*/ 1 h 1046"/>
                <a:gd name="T108" fmla="*/ 3 w 1475"/>
                <a:gd name="T109" fmla="*/ 1 h 10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5"/>
                <a:gd name="T166" fmla="*/ 0 h 1046"/>
                <a:gd name="T167" fmla="*/ 1475 w 1475"/>
                <a:gd name="T168" fmla="*/ 1046 h 10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5" h="1046">
                  <a:moveTo>
                    <a:pt x="1178" y="307"/>
                  </a:moveTo>
                  <a:lnTo>
                    <a:pt x="1164" y="303"/>
                  </a:lnTo>
                  <a:lnTo>
                    <a:pt x="1163" y="303"/>
                  </a:lnTo>
                  <a:lnTo>
                    <a:pt x="1161" y="303"/>
                  </a:lnTo>
                  <a:lnTo>
                    <a:pt x="1160" y="303"/>
                  </a:lnTo>
                  <a:lnTo>
                    <a:pt x="1158" y="303"/>
                  </a:lnTo>
                  <a:lnTo>
                    <a:pt x="1155" y="303"/>
                  </a:lnTo>
                  <a:lnTo>
                    <a:pt x="1152" y="303"/>
                  </a:lnTo>
                  <a:lnTo>
                    <a:pt x="1149" y="303"/>
                  </a:lnTo>
                  <a:lnTo>
                    <a:pt x="1146" y="303"/>
                  </a:lnTo>
                  <a:lnTo>
                    <a:pt x="1141" y="303"/>
                  </a:lnTo>
                  <a:lnTo>
                    <a:pt x="1138" y="303"/>
                  </a:lnTo>
                  <a:lnTo>
                    <a:pt x="1133" y="303"/>
                  </a:lnTo>
                  <a:lnTo>
                    <a:pt x="1129" y="303"/>
                  </a:lnTo>
                  <a:lnTo>
                    <a:pt x="1124" y="303"/>
                  </a:lnTo>
                  <a:lnTo>
                    <a:pt x="1115" y="303"/>
                  </a:lnTo>
                  <a:lnTo>
                    <a:pt x="1104" y="303"/>
                  </a:lnTo>
                  <a:lnTo>
                    <a:pt x="1093" y="303"/>
                  </a:lnTo>
                  <a:lnTo>
                    <a:pt x="1083" y="303"/>
                  </a:lnTo>
                  <a:lnTo>
                    <a:pt x="1072" y="303"/>
                  </a:lnTo>
                  <a:lnTo>
                    <a:pt x="1061" y="303"/>
                  </a:lnTo>
                  <a:lnTo>
                    <a:pt x="1050" y="303"/>
                  </a:lnTo>
                  <a:lnTo>
                    <a:pt x="1046" y="303"/>
                  </a:lnTo>
                  <a:lnTo>
                    <a:pt x="1041" y="303"/>
                  </a:lnTo>
                  <a:lnTo>
                    <a:pt x="1038" y="303"/>
                  </a:lnTo>
                  <a:lnTo>
                    <a:pt x="1033" y="303"/>
                  </a:lnTo>
                  <a:lnTo>
                    <a:pt x="1030" y="296"/>
                  </a:lnTo>
                  <a:lnTo>
                    <a:pt x="1027" y="289"/>
                  </a:lnTo>
                  <a:lnTo>
                    <a:pt x="1024" y="282"/>
                  </a:lnTo>
                  <a:lnTo>
                    <a:pt x="1019" y="275"/>
                  </a:lnTo>
                  <a:lnTo>
                    <a:pt x="1016" y="268"/>
                  </a:lnTo>
                  <a:lnTo>
                    <a:pt x="1012" y="261"/>
                  </a:lnTo>
                  <a:lnTo>
                    <a:pt x="1007" y="256"/>
                  </a:lnTo>
                  <a:lnTo>
                    <a:pt x="1002" y="249"/>
                  </a:lnTo>
                  <a:lnTo>
                    <a:pt x="993" y="236"/>
                  </a:lnTo>
                  <a:lnTo>
                    <a:pt x="982" y="225"/>
                  </a:lnTo>
                  <a:lnTo>
                    <a:pt x="972" y="213"/>
                  </a:lnTo>
                  <a:lnTo>
                    <a:pt x="961" y="201"/>
                  </a:lnTo>
                  <a:lnTo>
                    <a:pt x="949" y="190"/>
                  </a:lnTo>
                  <a:lnTo>
                    <a:pt x="936" y="182"/>
                  </a:lnTo>
                  <a:lnTo>
                    <a:pt x="922" y="172"/>
                  </a:lnTo>
                  <a:lnTo>
                    <a:pt x="916" y="167"/>
                  </a:lnTo>
                  <a:lnTo>
                    <a:pt x="909" y="163"/>
                  </a:lnTo>
                  <a:lnTo>
                    <a:pt x="902" y="158"/>
                  </a:lnTo>
                  <a:lnTo>
                    <a:pt x="895" y="156"/>
                  </a:lnTo>
                  <a:lnTo>
                    <a:pt x="887" y="151"/>
                  </a:lnTo>
                  <a:lnTo>
                    <a:pt x="879" y="147"/>
                  </a:lnTo>
                  <a:lnTo>
                    <a:pt x="872" y="144"/>
                  </a:lnTo>
                  <a:lnTo>
                    <a:pt x="864" y="140"/>
                  </a:lnTo>
                  <a:lnTo>
                    <a:pt x="856" y="138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28"/>
                  </a:lnTo>
                  <a:lnTo>
                    <a:pt x="847" y="124"/>
                  </a:lnTo>
                  <a:lnTo>
                    <a:pt x="847" y="119"/>
                  </a:lnTo>
                  <a:lnTo>
                    <a:pt x="847" y="115"/>
                  </a:lnTo>
                  <a:lnTo>
                    <a:pt x="847" y="110"/>
                  </a:lnTo>
                  <a:lnTo>
                    <a:pt x="847" y="104"/>
                  </a:lnTo>
                  <a:lnTo>
                    <a:pt x="847" y="99"/>
                  </a:lnTo>
                  <a:lnTo>
                    <a:pt x="847" y="88"/>
                  </a:lnTo>
                  <a:lnTo>
                    <a:pt x="847" y="76"/>
                  </a:lnTo>
                  <a:lnTo>
                    <a:pt x="847" y="65"/>
                  </a:lnTo>
                  <a:lnTo>
                    <a:pt x="847" y="54"/>
                  </a:lnTo>
                  <a:lnTo>
                    <a:pt x="847" y="44"/>
                  </a:lnTo>
                  <a:lnTo>
                    <a:pt x="847" y="39"/>
                  </a:lnTo>
                  <a:lnTo>
                    <a:pt x="847" y="33"/>
                  </a:lnTo>
                  <a:lnTo>
                    <a:pt x="847" y="29"/>
                  </a:lnTo>
                  <a:lnTo>
                    <a:pt x="847" y="24"/>
                  </a:lnTo>
                  <a:lnTo>
                    <a:pt x="847" y="19"/>
                  </a:lnTo>
                  <a:lnTo>
                    <a:pt x="847" y="17"/>
                  </a:lnTo>
                  <a:lnTo>
                    <a:pt x="847" y="13"/>
                  </a:lnTo>
                  <a:lnTo>
                    <a:pt x="847" y="10"/>
                  </a:lnTo>
                  <a:lnTo>
                    <a:pt x="847" y="7"/>
                  </a:lnTo>
                  <a:lnTo>
                    <a:pt x="847" y="4"/>
                  </a:lnTo>
                  <a:lnTo>
                    <a:pt x="847" y="3"/>
                  </a:lnTo>
                  <a:lnTo>
                    <a:pt x="847" y="1"/>
                  </a:lnTo>
                  <a:lnTo>
                    <a:pt x="847" y="0"/>
                  </a:lnTo>
                  <a:lnTo>
                    <a:pt x="627" y="0"/>
                  </a:lnTo>
                  <a:lnTo>
                    <a:pt x="627" y="1"/>
                  </a:lnTo>
                  <a:lnTo>
                    <a:pt x="627" y="3"/>
                  </a:lnTo>
                  <a:lnTo>
                    <a:pt x="627" y="4"/>
                  </a:lnTo>
                  <a:lnTo>
                    <a:pt x="627" y="7"/>
                  </a:lnTo>
                  <a:lnTo>
                    <a:pt x="627" y="10"/>
                  </a:lnTo>
                  <a:lnTo>
                    <a:pt x="627" y="13"/>
                  </a:lnTo>
                  <a:lnTo>
                    <a:pt x="627" y="17"/>
                  </a:lnTo>
                  <a:lnTo>
                    <a:pt x="627" y="19"/>
                  </a:lnTo>
                  <a:lnTo>
                    <a:pt x="627" y="24"/>
                  </a:lnTo>
                  <a:lnTo>
                    <a:pt x="627" y="29"/>
                  </a:lnTo>
                  <a:lnTo>
                    <a:pt x="627" y="33"/>
                  </a:lnTo>
                  <a:lnTo>
                    <a:pt x="627" y="39"/>
                  </a:lnTo>
                  <a:lnTo>
                    <a:pt x="627" y="44"/>
                  </a:lnTo>
                  <a:lnTo>
                    <a:pt x="627" y="54"/>
                  </a:lnTo>
                  <a:lnTo>
                    <a:pt x="627" y="65"/>
                  </a:lnTo>
                  <a:lnTo>
                    <a:pt x="627" y="76"/>
                  </a:lnTo>
                  <a:lnTo>
                    <a:pt x="627" y="88"/>
                  </a:lnTo>
                  <a:lnTo>
                    <a:pt x="627" y="99"/>
                  </a:lnTo>
                  <a:lnTo>
                    <a:pt x="627" y="104"/>
                  </a:lnTo>
                  <a:lnTo>
                    <a:pt x="627" y="110"/>
                  </a:lnTo>
                  <a:lnTo>
                    <a:pt x="627" y="115"/>
                  </a:lnTo>
                  <a:lnTo>
                    <a:pt x="627" y="119"/>
                  </a:lnTo>
                  <a:lnTo>
                    <a:pt x="627" y="124"/>
                  </a:lnTo>
                  <a:lnTo>
                    <a:pt x="627" y="128"/>
                  </a:lnTo>
                  <a:lnTo>
                    <a:pt x="627" y="132"/>
                  </a:lnTo>
                  <a:lnTo>
                    <a:pt x="627" y="135"/>
                  </a:lnTo>
                  <a:lnTo>
                    <a:pt x="611" y="142"/>
                  </a:lnTo>
                  <a:lnTo>
                    <a:pt x="596" y="149"/>
                  </a:lnTo>
                  <a:lnTo>
                    <a:pt x="581" y="156"/>
                  </a:lnTo>
                  <a:lnTo>
                    <a:pt x="567" y="164"/>
                  </a:lnTo>
                  <a:lnTo>
                    <a:pt x="553" y="174"/>
                  </a:lnTo>
                  <a:lnTo>
                    <a:pt x="540" y="183"/>
                  </a:lnTo>
                  <a:lnTo>
                    <a:pt x="528" y="192"/>
                  </a:lnTo>
                  <a:lnTo>
                    <a:pt x="516" y="203"/>
                  </a:lnTo>
                  <a:lnTo>
                    <a:pt x="505" y="214"/>
                  </a:lnTo>
                  <a:lnTo>
                    <a:pt x="494" y="225"/>
                  </a:lnTo>
                  <a:lnTo>
                    <a:pt x="485" y="238"/>
                  </a:lnTo>
                  <a:lnTo>
                    <a:pt x="476" y="250"/>
                  </a:lnTo>
                  <a:lnTo>
                    <a:pt x="467" y="263"/>
                  </a:lnTo>
                  <a:lnTo>
                    <a:pt x="459" y="275"/>
                  </a:lnTo>
                  <a:lnTo>
                    <a:pt x="451" y="289"/>
                  </a:lnTo>
                  <a:lnTo>
                    <a:pt x="445" y="303"/>
                  </a:lnTo>
                  <a:lnTo>
                    <a:pt x="442" y="303"/>
                  </a:lnTo>
                  <a:lnTo>
                    <a:pt x="437" y="303"/>
                  </a:lnTo>
                  <a:lnTo>
                    <a:pt x="433" y="303"/>
                  </a:lnTo>
                  <a:lnTo>
                    <a:pt x="427" y="303"/>
                  </a:lnTo>
                  <a:lnTo>
                    <a:pt x="417" y="303"/>
                  </a:lnTo>
                  <a:lnTo>
                    <a:pt x="407" y="303"/>
                  </a:lnTo>
                  <a:lnTo>
                    <a:pt x="396" y="303"/>
                  </a:lnTo>
                  <a:lnTo>
                    <a:pt x="385" y="303"/>
                  </a:lnTo>
                  <a:lnTo>
                    <a:pt x="373" y="303"/>
                  </a:lnTo>
                  <a:lnTo>
                    <a:pt x="362" y="303"/>
                  </a:lnTo>
                  <a:lnTo>
                    <a:pt x="351" y="303"/>
                  </a:lnTo>
                  <a:lnTo>
                    <a:pt x="348" y="303"/>
                  </a:lnTo>
                  <a:lnTo>
                    <a:pt x="343" y="303"/>
                  </a:lnTo>
                  <a:lnTo>
                    <a:pt x="339" y="303"/>
                  </a:lnTo>
                  <a:lnTo>
                    <a:pt x="334" y="303"/>
                  </a:lnTo>
                  <a:lnTo>
                    <a:pt x="330" y="303"/>
                  </a:lnTo>
                  <a:lnTo>
                    <a:pt x="326" y="303"/>
                  </a:lnTo>
                  <a:lnTo>
                    <a:pt x="323" y="303"/>
                  </a:lnTo>
                  <a:lnTo>
                    <a:pt x="320" y="303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1" y="303"/>
                  </a:lnTo>
                  <a:lnTo>
                    <a:pt x="310" y="303"/>
                  </a:lnTo>
                  <a:lnTo>
                    <a:pt x="310" y="304"/>
                  </a:lnTo>
                  <a:lnTo>
                    <a:pt x="308" y="304"/>
                  </a:lnTo>
                  <a:lnTo>
                    <a:pt x="308" y="306"/>
                  </a:lnTo>
                  <a:lnTo>
                    <a:pt x="308" y="307"/>
                  </a:lnTo>
                  <a:lnTo>
                    <a:pt x="306" y="307"/>
                  </a:lnTo>
                  <a:lnTo>
                    <a:pt x="305" y="307"/>
                  </a:lnTo>
                  <a:lnTo>
                    <a:pt x="303" y="307"/>
                  </a:lnTo>
                  <a:lnTo>
                    <a:pt x="296" y="307"/>
                  </a:lnTo>
                  <a:lnTo>
                    <a:pt x="288" y="307"/>
                  </a:lnTo>
                  <a:lnTo>
                    <a:pt x="280" y="307"/>
                  </a:lnTo>
                  <a:lnTo>
                    <a:pt x="274" y="308"/>
                  </a:lnTo>
                  <a:lnTo>
                    <a:pt x="266" y="308"/>
                  </a:lnTo>
                  <a:lnTo>
                    <a:pt x="259" y="310"/>
                  </a:lnTo>
                  <a:lnTo>
                    <a:pt x="243" y="313"/>
                  </a:lnTo>
                  <a:lnTo>
                    <a:pt x="228" y="314"/>
                  </a:lnTo>
                  <a:lnTo>
                    <a:pt x="214" y="319"/>
                  </a:lnTo>
                  <a:lnTo>
                    <a:pt x="200" y="322"/>
                  </a:lnTo>
                  <a:lnTo>
                    <a:pt x="186" y="328"/>
                  </a:lnTo>
                  <a:lnTo>
                    <a:pt x="172" y="333"/>
                  </a:lnTo>
                  <a:lnTo>
                    <a:pt x="160" y="339"/>
                  </a:lnTo>
                  <a:lnTo>
                    <a:pt x="146" y="346"/>
                  </a:lnTo>
                  <a:lnTo>
                    <a:pt x="136" y="353"/>
                  </a:lnTo>
                  <a:lnTo>
                    <a:pt x="123" y="361"/>
                  </a:lnTo>
                  <a:lnTo>
                    <a:pt x="111" y="369"/>
                  </a:lnTo>
                  <a:lnTo>
                    <a:pt x="100" y="378"/>
                  </a:lnTo>
                  <a:lnTo>
                    <a:pt x="89" y="386"/>
                  </a:lnTo>
                  <a:lnTo>
                    <a:pt x="80" y="396"/>
                  </a:lnTo>
                  <a:lnTo>
                    <a:pt x="69" y="407"/>
                  </a:lnTo>
                  <a:lnTo>
                    <a:pt x="62" y="417"/>
                  </a:lnTo>
                  <a:lnTo>
                    <a:pt x="52" y="428"/>
                  </a:lnTo>
                  <a:lnTo>
                    <a:pt x="45" y="439"/>
                  </a:lnTo>
                  <a:lnTo>
                    <a:pt x="37" y="450"/>
                  </a:lnTo>
                  <a:lnTo>
                    <a:pt x="31" y="463"/>
                  </a:lnTo>
                  <a:lnTo>
                    <a:pt x="25" y="474"/>
                  </a:lnTo>
                  <a:lnTo>
                    <a:pt x="18" y="486"/>
                  </a:lnTo>
                  <a:lnTo>
                    <a:pt x="14" y="500"/>
                  </a:lnTo>
                  <a:lnTo>
                    <a:pt x="9" y="513"/>
                  </a:lnTo>
                  <a:lnTo>
                    <a:pt x="6" y="525"/>
                  </a:lnTo>
                  <a:lnTo>
                    <a:pt x="3" y="539"/>
                  </a:lnTo>
                  <a:lnTo>
                    <a:pt x="2" y="546"/>
                  </a:lnTo>
                  <a:lnTo>
                    <a:pt x="2" y="553"/>
                  </a:lnTo>
                  <a:lnTo>
                    <a:pt x="0" y="560"/>
                  </a:lnTo>
                  <a:lnTo>
                    <a:pt x="0" y="567"/>
                  </a:lnTo>
                  <a:lnTo>
                    <a:pt x="0" y="572"/>
                  </a:lnTo>
                  <a:lnTo>
                    <a:pt x="0" y="579"/>
                  </a:lnTo>
                  <a:lnTo>
                    <a:pt x="0" y="593"/>
                  </a:lnTo>
                  <a:lnTo>
                    <a:pt x="2" y="606"/>
                  </a:lnTo>
                  <a:lnTo>
                    <a:pt x="3" y="618"/>
                  </a:lnTo>
                  <a:lnTo>
                    <a:pt x="5" y="629"/>
                  </a:lnTo>
                  <a:lnTo>
                    <a:pt x="8" y="642"/>
                  </a:lnTo>
                  <a:lnTo>
                    <a:pt x="11" y="653"/>
                  </a:lnTo>
                  <a:lnTo>
                    <a:pt x="14" y="665"/>
                  </a:lnTo>
                  <a:lnTo>
                    <a:pt x="18" y="676"/>
                  </a:lnTo>
                  <a:lnTo>
                    <a:pt x="23" y="688"/>
                  </a:lnTo>
                  <a:lnTo>
                    <a:pt x="29" y="699"/>
                  </a:lnTo>
                  <a:lnTo>
                    <a:pt x="35" y="708"/>
                  </a:lnTo>
                  <a:lnTo>
                    <a:pt x="42" y="720"/>
                  </a:lnTo>
                  <a:lnTo>
                    <a:pt x="49" y="729"/>
                  </a:lnTo>
                  <a:lnTo>
                    <a:pt x="55" y="740"/>
                  </a:lnTo>
                  <a:lnTo>
                    <a:pt x="63" y="749"/>
                  </a:lnTo>
                  <a:lnTo>
                    <a:pt x="71" y="758"/>
                  </a:lnTo>
                  <a:lnTo>
                    <a:pt x="80" y="767"/>
                  </a:lnTo>
                  <a:lnTo>
                    <a:pt x="89" y="775"/>
                  </a:lnTo>
                  <a:lnTo>
                    <a:pt x="99" y="783"/>
                  </a:lnTo>
                  <a:lnTo>
                    <a:pt x="109" y="792"/>
                  </a:lnTo>
                  <a:lnTo>
                    <a:pt x="119" y="800"/>
                  </a:lnTo>
                  <a:lnTo>
                    <a:pt x="129" y="807"/>
                  </a:lnTo>
                  <a:lnTo>
                    <a:pt x="140" y="814"/>
                  </a:lnTo>
                  <a:lnTo>
                    <a:pt x="151" y="820"/>
                  </a:lnTo>
                  <a:lnTo>
                    <a:pt x="163" y="825"/>
                  </a:lnTo>
                  <a:lnTo>
                    <a:pt x="176" y="831"/>
                  </a:lnTo>
                  <a:lnTo>
                    <a:pt x="188" y="836"/>
                  </a:lnTo>
                  <a:lnTo>
                    <a:pt x="200" y="840"/>
                  </a:lnTo>
                  <a:lnTo>
                    <a:pt x="213" y="845"/>
                  </a:lnTo>
                  <a:lnTo>
                    <a:pt x="225" y="849"/>
                  </a:lnTo>
                  <a:lnTo>
                    <a:pt x="239" y="851"/>
                  </a:lnTo>
                  <a:lnTo>
                    <a:pt x="253" y="854"/>
                  </a:lnTo>
                  <a:lnTo>
                    <a:pt x="254" y="854"/>
                  </a:lnTo>
                  <a:lnTo>
                    <a:pt x="256" y="854"/>
                  </a:lnTo>
                  <a:lnTo>
                    <a:pt x="257" y="854"/>
                  </a:lnTo>
                  <a:lnTo>
                    <a:pt x="259" y="854"/>
                  </a:lnTo>
                  <a:lnTo>
                    <a:pt x="260" y="854"/>
                  </a:lnTo>
                  <a:lnTo>
                    <a:pt x="260" y="856"/>
                  </a:lnTo>
                  <a:lnTo>
                    <a:pt x="260" y="858"/>
                  </a:lnTo>
                  <a:lnTo>
                    <a:pt x="260" y="861"/>
                  </a:lnTo>
                  <a:lnTo>
                    <a:pt x="260" y="865"/>
                  </a:lnTo>
                  <a:lnTo>
                    <a:pt x="260" y="870"/>
                  </a:lnTo>
                  <a:lnTo>
                    <a:pt x="260" y="872"/>
                  </a:lnTo>
                  <a:lnTo>
                    <a:pt x="260" y="877"/>
                  </a:lnTo>
                  <a:lnTo>
                    <a:pt x="260" y="882"/>
                  </a:lnTo>
                  <a:lnTo>
                    <a:pt x="260" y="886"/>
                  </a:lnTo>
                  <a:lnTo>
                    <a:pt x="260" y="890"/>
                  </a:lnTo>
                  <a:lnTo>
                    <a:pt x="260" y="900"/>
                  </a:lnTo>
                  <a:lnTo>
                    <a:pt x="260" y="910"/>
                  </a:lnTo>
                  <a:lnTo>
                    <a:pt x="260" y="921"/>
                  </a:lnTo>
                  <a:lnTo>
                    <a:pt x="260" y="931"/>
                  </a:lnTo>
                  <a:lnTo>
                    <a:pt x="260" y="935"/>
                  </a:lnTo>
                  <a:lnTo>
                    <a:pt x="260" y="940"/>
                  </a:lnTo>
                  <a:lnTo>
                    <a:pt x="260" y="945"/>
                  </a:lnTo>
                  <a:lnTo>
                    <a:pt x="260" y="949"/>
                  </a:lnTo>
                  <a:lnTo>
                    <a:pt x="260" y="953"/>
                  </a:lnTo>
                  <a:lnTo>
                    <a:pt x="260" y="956"/>
                  </a:lnTo>
                  <a:lnTo>
                    <a:pt x="260" y="958"/>
                  </a:lnTo>
                  <a:lnTo>
                    <a:pt x="260" y="963"/>
                  </a:lnTo>
                  <a:lnTo>
                    <a:pt x="260" y="965"/>
                  </a:lnTo>
                  <a:lnTo>
                    <a:pt x="260" y="967"/>
                  </a:lnTo>
                  <a:lnTo>
                    <a:pt x="260" y="968"/>
                  </a:lnTo>
                  <a:lnTo>
                    <a:pt x="260" y="970"/>
                  </a:lnTo>
                  <a:lnTo>
                    <a:pt x="260" y="971"/>
                  </a:lnTo>
                  <a:lnTo>
                    <a:pt x="624" y="971"/>
                  </a:lnTo>
                  <a:lnTo>
                    <a:pt x="627" y="971"/>
                  </a:lnTo>
                  <a:lnTo>
                    <a:pt x="627" y="979"/>
                  </a:lnTo>
                  <a:lnTo>
                    <a:pt x="627" y="988"/>
                  </a:lnTo>
                  <a:lnTo>
                    <a:pt x="627" y="996"/>
                  </a:lnTo>
                  <a:lnTo>
                    <a:pt x="627" y="1003"/>
                  </a:lnTo>
                  <a:lnTo>
                    <a:pt x="627" y="1008"/>
                  </a:lnTo>
                  <a:lnTo>
                    <a:pt x="627" y="1015"/>
                  </a:lnTo>
                  <a:lnTo>
                    <a:pt x="627" y="1021"/>
                  </a:lnTo>
                  <a:lnTo>
                    <a:pt x="627" y="1027"/>
                  </a:lnTo>
                  <a:lnTo>
                    <a:pt x="627" y="1031"/>
                  </a:lnTo>
                  <a:lnTo>
                    <a:pt x="627" y="1035"/>
                  </a:lnTo>
                  <a:lnTo>
                    <a:pt x="627" y="1038"/>
                  </a:lnTo>
                  <a:lnTo>
                    <a:pt x="627" y="1040"/>
                  </a:lnTo>
                  <a:lnTo>
                    <a:pt x="627" y="1043"/>
                  </a:lnTo>
                  <a:lnTo>
                    <a:pt x="627" y="1045"/>
                  </a:lnTo>
                  <a:lnTo>
                    <a:pt x="627" y="1046"/>
                  </a:lnTo>
                  <a:lnTo>
                    <a:pt x="847" y="1046"/>
                  </a:lnTo>
                  <a:lnTo>
                    <a:pt x="847" y="1045"/>
                  </a:lnTo>
                  <a:lnTo>
                    <a:pt x="847" y="1043"/>
                  </a:lnTo>
                  <a:lnTo>
                    <a:pt x="847" y="1040"/>
                  </a:lnTo>
                  <a:lnTo>
                    <a:pt x="847" y="1038"/>
                  </a:lnTo>
                  <a:lnTo>
                    <a:pt x="847" y="1035"/>
                  </a:lnTo>
                  <a:lnTo>
                    <a:pt x="847" y="1031"/>
                  </a:lnTo>
                  <a:lnTo>
                    <a:pt x="847" y="1027"/>
                  </a:lnTo>
                  <a:lnTo>
                    <a:pt x="847" y="1021"/>
                  </a:lnTo>
                  <a:lnTo>
                    <a:pt x="847" y="1015"/>
                  </a:lnTo>
                  <a:lnTo>
                    <a:pt x="847" y="1008"/>
                  </a:lnTo>
                  <a:lnTo>
                    <a:pt x="847" y="1003"/>
                  </a:lnTo>
                  <a:lnTo>
                    <a:pt x="847" y="996"/>
                  </a:lnTo>
                  <a:lnTo>
                    <a:pt x="847" y="988"/>
                  </a:lnTo>
                  <a:lnTo>
                    <a:pt x="847" y="979"/>
                  </a:lnTo>
                  <a:lnTo>
                    <a:pt x="847" y="971"/>
                  </a:lnTo>
                  <a:lnTo>
                    <a:pt x="856" y="971"/>
                  </a:lnTo>
                  <a:lnTo>
                    <a:pt x="1218" y="971"/>
                  </a:lnTo>
                  <a:lnTo>
                    <a:pt x="1218" y="970"/>
                  </a:lnTo>
                  <a:lnTo>
                    <a:pt x="1218" y="968"/>
                  </a:lnTo>
                  <a:lnTo>
                    <a:pt x="1218" y="965"/>
                  </a:lnTo>
                  <a:lnTo>
                    <a:pt x="1218" y="963"/>
                  </a:lnTo>
                  <a:lnTo>
                    <a:pt x="1218" y="960"/>
                  </a:lnTo>
                  <a:lnTo>
                    <a:pt x="1218" y="957"/>
                  </a:lnTo>
                  <a:lnTo>
                    <a:pt x="1218" y="954"/>
                  </a:lnTo>
                  <a:lnTo>
                    <a:pt x="1218" y="952"/>
                  </a:lnTo>
                  <a:lnTo>
                    <a:pt x="1218" y="947"/>
                  </a:lnTo>
                  <a:lnTo>
                    <a:pt x="1218" y="943"/>
                  </a:lnTo>
                  <a:lnTo>
                    <a:pt x="1218" y="939"/>
                  </a:lnTo>
                  <a:lnTo>
                    <a:pt x="1218" y="933"/>
                  </a:lnTo>
                  <a:lnTo>
                    <a:pt x="1218" y="925"/>
                  </a:lnTo>
                  <a:lnTo>
                    <a:pt x="1218" y="915"/>
                  </a:lnTo>
                  <a:lnTo>
                    <a:pt x="1218" y="906"/>
                  </a:lnTo>
                  <a:lnTo>
                    <a:pt x="1218" y="895"/>
                  </a:lnTo>
                  <a:lnTo>
                    <a:pt x="1218" y="885"/>
                  </a:lnTo>
                  <a:lnTo>
                    <a:pt x="1218" y="877"/>
                  </a:lnTo>
                  <a:lnTo>
                    <a:pt x="1218" y="872"/>
                  </a:lnTo>
                  <a:lnTo>
                    <a:pt x="1218" y="868"/>
                  </a:lnTo>
                  <a:lnTo>
                    <a:pt x="1218" y="864"/>
                  </a:lnTo>
                  <a:lnTo>
                    <a:pt x="1218" y="861"/>
                  </a:lnTo>
                  <a:lnTo>
                    <a:pt x="1218" y="857"/>
                  </a:lnTo>
                  <a:lnTo>
                    <a:pt x="1218" y="854"/>
                  </a:lnTo>
                  <a:lnTo>
                    <a:pt x="1232" y="851"/>
                  </a:lnTo>
                  <a:lnTo>
                    <a:pt x="1246" y="849"/>
                  </a:lnTo>
                  <a:lnTo>
                    <a:pt x="1258" y="846"/>
                  </a:lnTo>
                  <a:lnTo>
                    <a:pt x="1270" y="842"/>
                  </a:lnTo>
                  <a:lnTo>
                    <a:pt x="1284" y="838"/>
                  </a:lnTo>
                  <a:lnTo>
                    <a:pt x="1297" y="832"/>
                  </a:lnTo>
                  <a:lnTo>
                    <a:pt x="1309" y="826"/>
                  </a:lnTo>
                  <a:lnTo>
                    <a:pt x="1320" y="822"/>
                  </a:lnTo>
                  <a:lnTo>
                    <a:pt x="1330" y="815"/>
                  </a:lnTo>
                  <a:lnTo>
                    <a:pt x="1343" y="808"/>
                  </a:lnTo>
                  <a:lnTo>
                    <a:pt x="1354" y="801"/>
                  </a:lnTo>
                  <a:lnTo>
                    <a:pt x="1364" y="795"/>
                  </a:lnTo>
                  <a:lnTo>
                    <a:pt x="1374" y="786"/>
                  </a:lnTo>
                  <a:lnTo>
                    <a:pt x="1383" y="778"/>
                  </a:lnTo>
                  <a:lnTo>
                    <a:pt x="1392" y="770"/>
                  </a:lnTo>
                  <a:lnTo>
                    <a:pt x="1401" y="761"/>
                  </a:lnTo>
                  <a:lnTo>
                    <a:pt x="1409" y="751"/>
                  </a:lnTo>
                  <a:lnTo>
                    <a:pt x="1418" y="742"/>
                  </a:lnTo>
                  <a:lnTo>
                    <a:pt x="1424" y="732"/>
                  </a:lnTo>
                  <a:lnTo>
                    <a:pt x="1432" y="722"/>
                  </a:lnTo>
                  <a:lnTo>
                    <a:pt x="1438" y="711"/>
                  </a:lnTo>
                  <a:lnTo>
                    <a:pt x="1444" y="700"/>
                  </a:lnTo>
                  <a:lnTo>
                    <a:pt x="1451" y="690"/>
                  </a:lnTo>
                  <a:lnTo>
                    <a:pt x="1455" y="678"/>
                  </a:lnTo>
                  <a:lnTo>
                    <a:pt x="1460" y="667"/>
                  </a:lnTo>
                  <a:lnTo>
                    <a:pt x="1463" y="654"/>
                  </a:lnTo>
                  <a:lnTo>
                    <a:pt x="1466" y="643"/>
                  </a:lnTo>
                  <a:lnTo>
                    <a:pt x="1469" y="631"/>
                  </a:lnTo>
                  <a:lnTo>
                    <a:pt x="1472" y="618"/>
                  </a:lnTo>
                  <a:lnTo>
                    <a:pt x="1474" y="606"/>
                  </a:lnTo>
                  <a:lnTo>
                    <a:pt x="1474" y="593"/>
                  </a:lnTo>
                  <a:lnTo>
                    <a:pt x="1475" y="579"/>
                  </a:lnTo>
                  <a:lnTo>
                    <a:pt x="1474" y="572"/>
                  </a:lnTo>
                  <a:lnTo>
                    <a:pt x="1474" y="567"/>
                  </a:lnTo>
                  <a:lnTo>
                    <a:pt x="1474" y="553"/>
                  </a:lnTo>
                  <a:lnTo>
                    <a:pt x="1471" y="539"/>
                  </a:lnTo>
                  <a:lnTo>
                    <a:pt x="1469" y="525"/>
                  </a:lnTo>
                  <a:lnTo>
                    <a:pt x="1464" y="513"/>
                  </a:lnTo>
                  <a:lnTo>
                    <a:pt x="1461" y="500"/>
                  </a:lnTo>
                  <a:lnTo>
                    <a:pt x="1457" y="488"/>
                  </a:lnTo>
                  <a:lnTo>
                    <a:pt x="1452" y="475"/>
                  </a:lnTo>
                  <a:lnTo>
                    <a:pt x="1446" y="463"/>
                  </a:lnTo>
                  <a:lnTo>
                    <a:pt x="1440" y="450"/>
                  </a:lnTo>
                  <a:lnTo>
                    <a:pt x="1432" y="440"/>
                  </a:lnTo>
                  <a:lnTo>
                    <a:pt x="1424" y="429"/>
                  </a:lnTo>
                  <a:lnTo>
                    <a:pt x="1417" y="418"/>
                  </a:lnTo>
                  <a:lnTo>
                    <a:pt x="1407" y="407"/>
                  </a:lnTo>
                  <a:lnTo>
                    <a:pt x="1398" y="397"/>
                  </a:lnTo>
                  <a:lnTo>
                    <a:pt x="1389" y="388"/>
                  </a:lnTo>
                  <a:lnTo>
                    <a:pt x="1378" y="379"/>
                  </a:lnTo>
                  <a:lnTo>
                    <a:pt x="1367" y="371"/>
                  </a:lnTo>
                  <a:lnTo>
                    <a:pt x="1357" y="363"/>
                  </a:lnTo>
                  <a:lnTo>
                    <a:pt x="1346" y="356"/>
                  </a:lnTo>
                  <a:lnTo>
                    <a:pt x="1334" y="347"/>
                  </a:lnTo>
                  <a:lnTo>
                    <a:pt x="1321" y="340"/>
                  </a:lnTo>
                  <a:lnTo>
                    <a:pt x="1309" y="335"/>
                  </a:lnTo>
                  <a:lnTo>
                    <a:pt x="1295" y="329"/>
                  </a:lnTo>
                  <a:lnTo>
                    <a:pt x="1281" y="324"/>
                  </a:lnTo>
                  <a:lnTo>
                    <a:pt x="1267" y="319"/>
                  </a:lnTo>
                  <a:lnTo>
                    <a:pt x="1253" y="315"/>
                  </a:lnTo>
                  <a:lnTo>
                    <a:pt x="1240" y="313"/>
                  </a:lnTo>
                  <a:lnTo>
                    <a:pt x="1224" y="310"/>
                  </a:lnTo>
                  <a:lnTo>
                    <a:pt x="1209" y="308"/>
                  </a:lnTo>
                  <a:lnTo>
                    <a:pt x="1193" y="307"/>
                  </a:lnTo>
                  <a:lnTo>
                    <a:pt x="1186" y="307"/>
                  </a:lnTo>
                  <a:lnTo>
                    <a:pt x="1178" y="306"/>
                  </a:lnTo>
                  <a:lnTo>
                    <a:pt x="1178" y="307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989" y="630"/>
              <a:ext cx="240" cy="87"/>
            </a:xfrm>
            <a:custGeom>
              <a:avLst/>
              <a:gdLst>
                <a:gd name="T0" fmla="*/ 0 w 481"/>
                <a:gd name="T1" fmla="*/ 1 h 196"/>
                <a:gd name="T2" fmla="*/ 0 w 481"/>
                <a:gd name="T3" fmla="*/ 1 h 196"/>
                <a:gd name="T4" fmla="*/ 0 w 481"/>
                <a:gd name="T5" fmla="*/ 1 h 196"/>
                <a:gd name="T6" fmla="*/ 0 w 481"/>
                <a:gd name="T7" fmla="*/ 1 h 196"/>
                <a:gd name="T8" fmla="*/ 0 w 481"/>
                <a:gd name="T9" fmla="*/ 1 h 196"/>
                <a:gd name="T10" fmla="*/ 0 w 481"/>
                <a:gd name="T11" fmla="*/ 1 h 196"/>
                <a:gd name="T12" fmla="*/ 0 w 481"/>
                <a:gd name="T13" fmla="*/ 1 h 196"/>
                <a:gd name="T14" fmla="*/ 0 w 481"/>
                <a:gd name="T15" fmla="*/ 1 h 196"/>
                <a:gd name="T16" fmla="*/ 0 w 481"/>
                <a:gd name="T17" fmla="*/ 1 h 196"/>
                <a:gd name="T18" fmla="*/ 0 w 481"/>
                <a:gd name="T19" fmla="*/ 1 h 196"/>
                <a:gd name="T20" fmla="*/ 0 w 481"/>
                <a:gd name="T21" fmla="*/ 1 h 196"/>
                <a:gd name="T22" fmla="*/ 0 w 481"/>
                <a:gd name="T23" fmla="*/ 1 h 196"/>
                <a:gd name="T24" fmla="*/ 0 w 481"/>
                <a:gd name="T25" fmla="*/ 1 h 196"/>
                <a:gd name="T26" fmla="*/ 0 w 481"/>
                <a:gd name="T27" fmla="*/ 1 h 196"/>
                <a:gd name="T28" fmla="*/ 0 w 481"/>
                <a:gd name="T29" fmla="*/ 1 h 196"/>
                <a:gd name="T30" fmla="*/ 0 w 481"/>
                <a:gd name="T31" fmla="*/ 1 h 196"/>
                <a:gd name="T32" fmla="*/ 0 w 481"/>
                <a:gd name="T33" fmla="*/ 1 h 196"/>
                <a:gd name="T34" fmla="*/ 0 w 481"/>
                <a:gd name="T35" fmla="*/ 1 h 196"/>
                <a:gd name="T36" fmla="*/ 0 w 481"/>
                <a:gd name="T37" fmla="*/ 1 h 196"/>
                <a:gd name="T38" fmla="*/ 0 w 481"/>
                <a:gd name="T39" fmla="*/ 1 h 196"/>
                <a:gd name="T40" fmla="*/ 0 w 481"/>
                <a:gd name="T41" fmla="*/ 1 h 196"/>
                <a:gd name="T42" fmla="*/ 0 w 481"/>
                <a:gd name="T43" fmla="*/ 1 h 196"/>
                <a:gd name="T44" fmla="*/ 0 w 481"/>
                <a:gd name="T45" fmla="*/ 1 h 196"/>
                <a:gd name="T46" fmla="*/ 0 w 481"/>
                <a:gd name="T47" fmla="*/ 1 h 196"/>
                <a:gd name="T48" fmla="*/ 0 w 481"/>
                <a:gd name="T49" fmla="*/ 1 h 196"/>
                <a:gd name="T50" fmla="*/ 0 w 481"/>
                <a:gd name="T51" fmla="*/ 1 h 196"/>
                <a:gd name="T52" fmla="*/ 0 w 481"/>
                <a:gd name="T53" fmla="*/ 1 h 196"/>
                <a:gd name="T54" fmla="*/ 0 w 481"/>
                <a:gd name="T55" fmla="*/ 1 h 196"/>
                <a:gd name="T56" fmla="*/ 0 w 481"/>
                <a:gd name="T57" fmla="*/ 1 h 196"/>
                <a:gd name="T58" fmla="*/ 0 w 481"/>
                <a:gd name="T59" fmla="*/ 1 h 196"/>
                <a:gd name="T60" fmla="*/ 0 w 481"/>
                <a:gd name="T61" fmla="*/ 1 h 196"/>
                <a:gd name="T62" fmla="*/ 0 w 481"/>
                <a:gd name="T63" fmla="*/ 1 h 196"/>
                <a:gd name="T64" fmla="*/ 0 w 481"/>
                <a:gd name="T65" fmla="*/ 1 h 196"/>
                <a:gd name="T66" fmla="*/ 0 w 481"/>
                <a:gd name="T67" fmla="*/ 1 h 196"/>
                <a:gd name="T68" fmla="*/ 0 w 481"/>
                <a:gd name="T69" fmla="*/ 1 h 196"/>
                <a:gd name="T70" fmla="*/ 0 w 481"/>
                <a:gd name="T71" fmla="*/ 1 h 196"/>
                <a:gd name="T72" fmla="*/ 0 w 481"/>
                <a:gd name="T73" fmla="*/ 1 h 196"/>
                <a:gd name="T74" fmla="*/ 0 w 481"/>
                <a:gd name="T75" fmla="*/ 1 h 196"/>
                <a:gd name="T76" fmla="*/ 0 w 481"/>
                <a:gd name="T77" fmla="*/ 1 h 196"/>
                <a:gd name="T78" fmla="*/ 0 w 481"/>
                <a:gd name="T79" fmla="*/ 1 h 196"/>
                <a:gd name="T80" fmla="*/ 0 w 481"/>
                <a:gd name="T81" fmla="*/ 1 h 196"/>
                <a:gd name="T82" fmla="*/ 0 w 481"/>
                <a:gd name="T83" fmla="*/ 1 h 196"/>
                <a:gd name="T84" fmla="*/ 0 w 481"/>
                <a:gd name="T85" fmla="*/ 1 h 196"/>
                <a:gd name="T86" fmla="*/ 0 w 481"/>
                <a:gd name="T87" fmla="*/ 1 h 196"/>
                <a:gd name="T88" fmla="*/ 0 w 481"/>
                <a:gd name="T89" fmla="*/ 0 h 196"/>
                <a:gd name="T90" fmla="*/ 0 w 481"/>
                <a:gd name="T91" fmla="*/ 1 h 196"/>
                <a:gd name="T92" fmla="*/ 0 w 481"/>
                <a:gd name="T93" fmla="*/ 1 h 196"/>
                <a:gd name="T94" fmla="*/ 0 w 481"/>
                <a:gd name="T95" fmla="*/ 1 h 196"/>
                <a:gd name="T96" fmla="*/ 0 w 481"/>
                <a:gd name="T97" fmla="*/ 1 h 196"/>
                <a:gd name="T98" fmla="*/ 0 w 481"/>
                <a:gd name="T99" fmla="*/ 1 h 196"/>
                <a:gd name="T100" fmla="*/ 0 w 481"/>
                <a:gd name="T101" fmla="*/ 1 h 196"/>
                <a:gd name="T102" fmla="*/ 0 w 481"/>
                <a:gd name="T103" fmla="*/ 1 h 196"/>
                <a:gd name="T104" fmla="*/ 0 w 481"/>
                <a:gd name="T105" fmla="*/ 1 h 196"/>
                <a:gd name="T106" fmla="*/ 0 w 481"/>
                <a:gd name="T107" fmla="*/ 1 h 196"/>
                <a:gd name="T108" fmla="*/ 0 w 481"/>
                <a:gd name="T109" fmla="*/ 1 h 196"/>
                <a:gd name="T110" fmla="*/ 0 w 481"/>
                <a:gd name="T111" fmla="*/ 1 h 196"/>
                <a:gd name="T112" fmla="*/ 0 w 481"/>
                <a:gd name="T113" fmla="*/ 1 h 196"/>
                <a:gd name="T114" fmla="*/ 0 w 481"/>
                <a:gd name="T115" fmla="*/ 1 h 196"/>
                <a:gd name="T116" fmla="*/ 0 w 481"/>
                <a:gd name="T117" fmla="*/ 1 h 196"/>
                <a:gd name="T118" fmla="*/ 0 w 481"/>
                <a:gd name="T119" fmla="*/ 1 h 196"/>
                <a:gd name="T120" fmla="*/ 0 w 481"/>
                <a:gd name="T121" fmla="*/ 1 h 196"/>
                <a:gd name="T122" fmla="*/ 0 w 481"/>
                <a:gd name="T123" fmla="*/ 1 h 196"/>
                <a:gd name="T124" fmla="*/ 0 w 481"/>
                <a:gd name="T125" fmla="*/ 1 h 1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196"/>
                <a:gd name="T191" fmla="*/ 481 w 481"/>
                <a:gd name="T192" fmla="*/ 196 h 1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196">
                  <a:moveTo>
                    <a:pt x="481" y="149"/>
                  </a:moveTo>
                  <a:lnTo>
                    <a:pt x="481" y="149"/>
                  </a:lnTo>
                  <a:lnTo>
                    <a:pt x="479" y="149"/>
                  </a:lnTo>
                  <a:lnTo>
                    <a:pt x="478" y="149"/>
                  </a:lnTo>
                  <a:lnTo>
                    <a:pt x="476" y="148"/>
                  </a:lnTo>
                  <a:lnTo>
                    <a:pt x="475" y="148"/>
                  </a:lnTo>
                  <a:lnTo>
                    <a:pt x="471" y="148"/>
                  </a:lnTo>
                  <a:lnTo>
                    <a:pt x="470" y="146"/>
                  </a:lnTo>
                  <a:lnTo>
                    <a:pt x="468" y="145"/>
                  </a:lnTo>
                  <a:lnTo>
                    <a:pt x="465" y="143"/>
                  </a:lnTo>
                  <a:lnTo>
                    <a:pt x="461" y="142"/>
                  </a:lnTo>
                  <a:lnTo>
                    <a:pt x="458" y="141"/>
                  </a:lnTo>
                  <a:lnTo>
                    <a:pt x="455" y="139"/>
                  </a:lnTo>
                  <a:lnTo>
                    <a:pt x="453" y="139"/>
                  </a:lnTo>
                  <a:lnTo>
                    <a:pt x="450" y="139"/>
                  </a:lnTo>
                  <a:lnTo>
                    <a:pt x="448" y="138"/>
                  </a:lnTo>
                  <a:lnTo>
                    <a:pt x="444" y="136"/>
                  </a:lnTo>
                  <a:lnTo>
                    <a:pt x="439" y="135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30" y="134"/>
                  </a:lnTo>
                  <a:lnTo>
                    <a:pt x="427" y="134"/>
                  </a:lnTo>
                  <a:lnTo>
                    <a:pt x="425" y="132"/>
                  </a:lnTo>
                  <a:lnTo>
                    <a:pt x="422" y="132"/>
                  </a:lnTo>
                  <a:lnTo>
                    <a:pt x="416" y="131"/>
                  </a:lnTo>
                  <a:lnTo>
                    <a:pt x="410" y="131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4" y="134"/>
                  </a:lnTo>
                  <a:lnTo>
                    <a:pt x="387" y="135"/>
                  </a:lnTo>
                  <a:lnTo>
                    <a:pt x="382" y="135"/>
                  </a:lnTo>
                  <a:lnTo>
                    <a:pt x="379" y="135"/>
                  </a:lnTo>
                  <a:lnTo>
                    <a:pt x="364" y="139"/>
                  </a:lnTo>
                  <a:lnTo>
                    <a:pt x="348" y="142"/>
                  </a:lnTo>
                  <a:lnTo>
                    <a:pt x="331" y="146"/>
                  </a:lnTo>
                  <a:lnTo>
                    <a:pt x="314" y="149"/>
                  </a:lnTo>
                  <a:lnTo>
                    <a:pt x="297" y="152"/>
                  </a:lnTo>
                  <a:lnTo>
                    <a:pt x="280" y="156"/>
                  </a:lnTo>
                  <a:lnTo>
                    <a:pt x="264" y="159"/>
                  </a:lnTo>
                  <a:lnTo>
                    <a:pt x="247" y="163"/>
                  </a:lnTo>
                  <a:lnTo>
                    <a:pt x="211" y="170"/>
                  </a:lnTo>
                  <a:lnTo>
                    <a:pt x="194" y="173"/>
                  </a:lnTo>
                  <a:lnTo>
                    <a:pt x="176" y="177"/>
                  </a:lnTo>
                  <a:lnTo>
                    <a:pt x="159" y="179"/>
                  </a:lnTo>
                  <a:lnTo>
                    <a:pt x="143" y="182"/>
                  </a:lnTo>
                  <a:lnTo>
                    <a:pt x="127" y="185"/>
                  </a:lnTo>
                  <a:lnTo>
                    <a:pt x="111" y="188"/>
                  </a:lnTo>
                  <a:lnTo>
                    <a:pt x="108" y="189"/>
                  </a:lnTo>
                  <a:lnTo>
                    <a:pt x="105" y="191"/>
                  </a:lnTo>
                  <a:lnTo>
                    <a:pt x="103" y="191"/>
                  </a:lnTo>
                  <a:lnTo>
                    <a:pt x="100" y="192"/>
                  </a:lnTo>
                  <a:lnTo>
                    <a:pt x="96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2" y="195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2" y="195"/>
                  </a:lnTo>
                  <a:lnTo>
                    <a:pt x="57" y="193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6" y="189"/>
                  </a:lnTo>
                  <a:lnTo>
                    <a:pt x="43" y="188"/>
                  </a:lnTo>
                  <a:lnTo>
                    <a:pt x="37" y="185"/>
                  </a:lnTo>
                  <a:lnTo>
                    <a:pt x="31" y="182"/>
                  </a:lnTo>
                  <a:lnTo>
                    <a:pt x="28" y="181"/>
                  </a:lnTo>
                  <a:lnTo>
                    <a:pt x="25" y="178"/>
                  </a:lnTo>
                  <a:lnTo>
                    <a:pt x="22" y="177"/>
                  </a:lnTo>
                  <a:lnTo>
                    <a:pt x="20" y="174"/>
                  </a:lnTo>
                  <a:lnTo>
                    <a:pt x="16" y="170"/>
                  </a:lnTo>
                  <a:lnTo>
                    <a:pt x="11" y="167"/>
                  </a:lnTo>
                  <a:lnTo>
                    <a:pt x="8" y="164"/>
                  </a:lnTo>
                  <a:lnTo>
                    <a:pt x="6" y="163"/>
                  </a:lnTo>
                  <a:lnTo>
                    <a:pt x="3" y="161"/>
                  </a:lnTo>
                  <a:lnTo>
                    <a:pt x="2" y="160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5"/>
                  </a:lnTo>
                  <a:lnTo>
                    <a:pt x="37" y="49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6" y="56"/>
                  </a:lnTo>
                  <a:lnTo>
                    <a:pt x="50" y="57"/>
                  </a:lnTo>
                  <a:lnTo>
                    <a:pt x="54" y="60"/>
                  </a:lnTo>
                  <a:lnTo>
                    <a:pt x="57" y="61"/>
                  </a:lnTo>
                  <a:lnTo>
                    <a:pt x="62" y="63"/>
                  </a:lnTo>
                  <a:lnTo>
                    <a:pt x="66" y="63"/>
                  </a:lnTo>
                  <a:lnTo>
                    <a:pt x="71" y="64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6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5" y="60"/>
                  </a:lnTo>
                  <a:lnTo>
                    <a:pt x="108" y="60"/>
                  </a:lnTo>
                  <a:lnTo>
                    <a:pt x="111" y="60"/>
                  </a:lnTo>
                  <a:lnTo>
                    <a:pt x="127" y="57"/>
                  </a:lnTo>
                  <a:lnTo>
                    <a:pt x="143" y="53"/>
                  </a:lnTo>
                  <a:lnTo>
                    <a:pt x="159" y="50"/>
                  </a:lnTo>
                  <a:lnTo>
                    <a:pt x="176" y="46"/>
                  </a:lnTo>
                  <a:lnTo>
                    <a:pt x="194" y="43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3"/>
                  </a:lnTo>
                  <a:lnTo>
                    <a:pt x="314" y="18"/>
                  </a:lnTo>
                  <a:lnTo>
                    <a:pt x="331" y="16"/>
                  </a:lnTo>
                  <a:lnTo>
                    <a:pt x="348" y="13"/>
                  </a:lnTo>
                  <a:lnTo>
                    <a:pt x="364" y="10"/>
                  </a:lnTo>
                  <a:lnTo>
                    <a:pt x="379" y="7"/>
                  </a:lnTo>
                  <a:lnTo>
                    <a:pt x="382" y="6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2"/>
                  </a:lnTo>
                  <a:lnTo>
                    <a:pt x="405" y="2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3"/>
                  </a:lnTo>
                  <a:lnTo>
                    <a:pt x="436" y="4"/>
                  </a:lnTo>
                  <a:lnTo>
                    <a:pt x="439" y="6"/>
                  </a:lnTo>
                  <a:lnTo>
                    <a:pt x="444" y="7"/>
                  </a:lnTo>
                  <a:lnTo>
                    <a:pt x="448" y="9"/>
                  </a:lnTo>
                  <a:lnTo>
                    <a:pt x="450" y="10"/>
                  </a:lnTo>
                  <a:lnTo>
                    <a:pt x="453" y="10"/>
                  </a:lnTo>
                  <a:lnTo>
                    <a:pt x="455" y="11"/>
                  </a:lnTo>
                  <a:lnTo>
                    <a:pt x="458" y="11"/>
                  </a:lnTo>
                  <a:lnTo>
                    <a:pt x="461" y="13"/>
                  </a:lnTo>
                  <a:lnTo>
                    <a:pt x="465" y="14"/>
                  </a:lnTo>
                  <a:lnTo>
                    <a:pt x="468" y="14"/>
                  </a:lnTo>
                  <a:lnTo>
                    <a:pt x="470" y="14"/>
                  </a:lnTo>
                  <a:lnTo>
                    <a:pt x="471" y="16"/>
                  </a:lnTo>
                  <a:lnTo>
                    <a:pt x="475" y="17"/>
                  </a:lnTo>
                  <a:lnTo>
                    <a:pt x="476" y="18"/>
                  </a:lnTo>
                  <a:lnTo>
                    <a:pt x="478" y="18"/>
                  </a:lnTo>
                  <a:lnTo>
                    <a:pt x="479" y="20"/>
                  </a:lnTo>
                  <a:lnTo>
                    <a:pt x="481" y="21"/>
                  </a:lnTo>
                  <a:lnTo>
                    <a:pt x="481" y="23"/>
                  </a:lnTo>
                  <a:lnTo>
                    <a:pt x="481" y="24"/>
                  </a:lnTo>
                  <a:lnTo>
                    <a:pt x="481" y="25"/>
                  </a:lnTo>
                  <a:lnTo>
                    <a:pt x="481" y="27"/>
                  </a:lnTo>
                  <a:lnTo>
                    <a:pt x="481" y="29"/>
                  </a:lnTo>
                  <a:lnTo>
                    <a:pt x="481" y="31"/>
                  </a:lnTo>
                  <a:lnTo>
                    <a:pt x="481" y="34"/>
                  </a:lnTo>
                  <a:lnTo>
                    <a:pt x="481" y="35"/>
                  </a:lnTo>
                  <a:lnTo>
                    <a:pt x="481" y="38"/>
                  </a:lnTo>
                  <a:lnTo>
                    <a:pt x="481" y="41"/>
                  </a:lnTo>
                  <a:lnTo>
                    <a:pt x="481" y="48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81" y="57"/>
                  </a:lnTo>
                  <a:lnTo>
                    <a:pt x="481" y="61"/>
                  </a:lnTo>
                  <a:lnTo>
                    <a:pt x="481" y="66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4"/>
                  </a:lnTo>
                  <a:lnTo>
                    <a:pt x="481" y="78"/>
                  </a:lnTo>
                  <a:lnTo>
                    <a:pt x="481" y="82"/>
                  </a:lnTo>
                  <a:lnTo>
                    <a:pt x="481" y="84"/>
                  </a:lnTo>
                  <a:lnTo>
                    <a:pt x="481" y="85"/>
                  </a:lnTo>
                  <a:lnTo>
                    <a:pt x="481" y="88"/>
                  </a:lnTo>
                  <a:lnTo>
                    <a:pt x="481" y="89"/>
                  </a:lnTo>
                  <a:lnTo>
                    <a:pt x="481" y="93"/>
                  </a:lnTo>
                  <a:lnTo>
                    <a:pt x="481" y="98"/>
                  </a:lnTo>
                  <a:lnTo>
                    <a:pt x="481" y="100"/>
                  </a:lnTo>
                  <a:lnTo>
                    <a:pt x="481" y="103"/>
                  </a:lnTo>
                  <a:lnTo>
                    <a:pt x="481" y="104"/>
                  </a:lnTo>
                  <a:lnTo>
                    <a:pt x="481" y="106"/>
                  </a:lnTo>
                  <a:lnTo>
                    <a:pt x="481" y="110"/>
                  </a:lnTo>
                  <a:lnTo>
                    <a:pt x="481" y="114"/>
                  </a:lnTo>
                  <a:lnTo>
                    <a:pt x="481" y="116"/>
                  </a:lnTo>
                  <a:lnTo>
                    <a:pt x="481" y="117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1" y="128"/>
                  </a:lnTo>
                  <a:lnTo>
                    <a:pt x="481" y="131"/>
                  </a:lnTo>
                  <a:lnTo>
                    <a:pt x="481" y="136"/>
                  </a:lnTo>
                  <a:lnTo>
                    <a:pt x="481" y="142"/>
                  </a:lnTo>
                  <a:lnTo>
                    <a:pt x="481" y="145"/>
                  </a:lnTo>
                  <a:lnTo>
                    <a:pt x="481" y="148"/>
                  </a:lnTo>
                  <a:lnTo>
                    <a:pt x="481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2979" y="624"/>
              <a:ext cx="256" cy="97"/>
            </a:xfrm>
            <a:custGeom>
              <a:avLst/>
              <a:gdLst>
                <a:gd name="T0" fmla="*/ 1 w 508"/>
                <a:gd name="T1" fmla="*/ 0 h 217"/>
                <a:gd name="T2" fmla="*/ 1 w 508"/>
                <a:gd name="T3" fmla="*/ 0 h 217"/>
                <a:gd name="T4" fmla="*/ 1 w 508"/>
                <a:gd name="T5" fmla="*/ 0 h 217"/>
                <a:gd name="T6" fmla="*/ 1 w 508"/>
                <a:gd name="T7" fmla="*/ 0 h 217"/>
                <a:gd name="T8" fmla="*/ 1 w 508"/>
                <a:gd name="T9" fmla="*/ 0 h 217"/>
                <a:gd name="T10" fmla="*/ 1 w 508"/>
                <a:gd name="T11" fmla="*/ 0 h 217"/>
                <a:gd name="T12" fmla="*/ 1 w 508"/>
                <a:gd name="T13" fmla="*/ 0 h 217"/>
                <a:gd name="T14" fmla="*/ 1 w 508"/>
                <a:gd name="T15" fmla="*/ 0 h 217"/>
                <a:gd name="T16" fmla="*/ 1 w 508"/>
                <a:gd name="T17" fmla="*/ 0 h 217"/>
                <a:gd name="T18" fmla="*/ 1 w 508"/>
                <a:gd name="T19" fmla="*/ 0 h 217"/>
                <a:gd name="T20" fmla="*/ 1 w 508"/>
                <a:gd name="T21" fmla="*/ 0 h 217"/>
                <a:gd name="T22" fmla="*/ 1 w 508"/>
                <a:gd name="T23" fmla="*/ 0 h 217"/>
                <a:gd name="T24" fmla="*/ 1 w 508"/>
                <a:gd name="T25" fmla="*/ 0 h 217"/>
                <a:gd name="T26" fmla="*/ 1 w 508"/>
                <a:gd name="T27" fmla="*/ 0 h 217"/>
                <a:gd name="T28" fmla="*/ 1 w 508"/>
                <a:gd name="T29" fmla="*/ 0 h 217"/>
                <a:gd name="T30" fmla="*/ 1 w 508"/>
                <a:gd name="T31" fmla="*/ 0 h 217"/>
                <a:gd name="T32" fmla="*/ 1 w 508"/>
                <a:gd name="T33" fmla="*/ 0 h 217"/>
                <a:gd name="T34" fmla="*/ 1 w 508"/>
                <a:gd name="T35" fmla="*/ 0 h 217"/>
                <a:gd name="T36" fmla="*/ 1 w 508"/>
                <a:gd name="T37" fmla="*/ 0 h 217"/>
                <a:gd name="T38" fmla="*/ 1 w 508"/>
                <a:gd name="T39" fmla="*/ 0 h 217"/>
                <a:gd name="T40" fmla="*/ 1 w 508"/>
                <a:gd name="T41" fmla="*/ 0 h 217"/>
                <a:gd name="T42" fmla="*/ 1 w 508"/>
                <a:gd name="T43" fmla="*/ 0 h 217"/>
                <a:gd name="T44" fmla="*/ 0 w 508"/>
                <a:gd name="T45" fmla="*/ 0 h 217"/>
                <a:gd name="T46" fmla="*/ 1 w 508"/>
                <a:gd name="T47" fmla="*/ 0 h 217"/>
                <a:gd name="T48" fmla="*/ 1 w 508"/>
                <a:gd name="T49" fmla="*/ 0 h 217"/>
                <a:gd name="T50" fmla="*/ 0 w 508"/>
                <a:gd name="T51" fmla="*/ 0 h 217"/>
                <a:gd name="T52" fmla="*/ 1 w 508"/>
                <a:gd name="T53" fmla="*/ 0 h 217"/>
                <a:gd name="T54" fmla="*/ 0 w 508"/>
                <a:gd name="T55" fmla="*/ 0 h 217"/>
                <a:gd name="T56" fmla="*/ 1 w 508"/>
                <a:gd name="T57" fmla="*/ 0 h 217"/>
                <a:gd name="T58" fmla="*/ 0 w 508"/>
                <a:gd name="T59" fmla="*/ 0 h 217"/>
                <a:gd name="T60" fmla="*/ 1 w 508"/>
                <a:gd name="T61" fmla="*/ 0 h 217"/>
                <a:gd name="T62" fmla="*/ 1 w 508"/>
                <a:gd name="T63" fmla="*/ 0 h 217"/>
                <a:gd name="T64" fmla="*/ 1 w 508"/>
                <a:gd name="T65" fmla="*/ 0 h 217"/>
                <a:gd name="T66" fmla="*/ 1 w 508"/>
                <a:gd name="T67" fmla="*/ 0 h 217"/>
                <a:gd name="T68" fmla="*/ 1 w 508"/>
                <a:gd name="T69" fmla="*/ 0 h 217"/>
                <a:gd name="T70" fmla="*/ 1 w 508"/>
                <a:gd name="T71" fmla="*/ 0 h 217"/>
                <a:gd name="T72" fmla="*/ 1 w 508"/>
                <a:gd name="T73" fmla="*/ 0 h 217"/>
                <a:gd name="T74" fmla="*/ 1 w 508"/>
                <a:gd name="T75" fmla="*/ 0 h 217"/>
                <a:gd name="T76" fmla="*/ 1 w 508"/>
                <a:gd name="T77" fmla="*/ 0 h 217"/>
                <a:gd name="T78" fmla="*/ 1 w 508"/>
                <a:gd name="T79" fmla="*/ 0 h 217"/>
                <a:gd name="T80" fmla="*/ 1 w 508"/>
                <a:gd name="T81" fmla="*/ 0 h 217"/>
                <a:gd name="T82" fmla="*/ 1 w 508"/>
                <a:gd name="T83" fmla="*/ 0 h 217"/>
                <a:gd name="T84" fmla="*/ 1 w 508"/>
                <a:gd name="T85" fmla="*/ 0 h 217"/>
                <a:gd name="T86" fmla="*/ 1 w 508"/>
                <a:gd name="T87" fmla="*/ 0 h 217"/>
                <a:gd name="T88" fmla="*/ 1 w 508"/>
                <a:gd name="T89" fmla="*/ 0 h 217"/>
                <a:gd name="T90" fmla="*/ 1 w 508"/>
                <a:gd name="T91" fmla="*/ 0 h 217"/>
                <a:gd name="T92" fmla="*/ 1 w 508"/>
                <a:gd name="T93" fmla="*/ 0 h 217"/>
                <a:gd name="T94" fmla="*/ 1 w 508"/>
                <a:gd name="T95" fmla="*/ 0 h 217"/>
                <a:gd name="T96" fmla="*/ 1 w 508"/>
                <a:gd name="T97" fmla="*/ 0 h 217"/>
                <a:gd name="T98" fmla="*/ 1 w 508"/>
                <a:gd name="T99" fmla="*/ 0 h 217"/>
                <a:gd name="T100" fmla="*/ 1 w 508"/>
                <a:gd name="T101" fmla="*/ 0 h 217"/>
                <a:gd name="T102" fmla="*/ 1 w 508"/>
                <a:gd name="T103" fmla="*/ 0 h 217"/>
                <a:gd name="T104" fmla="*/ 1 w 508"/>
                <a:gd name="T105" fmla="*/ 0 h 217"/>
                <a:gd name="T106" fmla="*/ 1 w 508"/>
                <a:gd name="T107" fmla="*/ 0 h 217"/>
                <a:gd name="T108" fmla="*/ 1 w 508"/>
                <a:gd name="T109" fmla="*/ 0 h 217"/>
                <a:gd name="T110" fmla="*/ 1 w 508"/>
                <a:gd name="T111" fmla="*/ 0 h 217"/>
                <a:gd name="T112" fmla="*/ 1 w 508"/>
                <a:gd name="T113" fmla="*/ 0 h 217"/>
                <a:gd name="T114" fmla="*/ 1 w 508"/>
                <a:gd name="T115" fmla="*/ 0 h 217"/>
                <a:gd name="T116" fmla="*/ 1 w 508"/>
                <a:gd name="T117" fmla="*/ 0 h 217"/>
                <a:gd name="T118" fmla="*/ 1 w 508"/>
                <a:gd name="T119" fmla="*/ 0 h 217"/>
                <a:gd name="T120" fmla="*/ 1 w 508"/>
                <a:gd name="T121" fmla="*/ 0 h 217"/>
                <a:gd name="T122" fmla="*/ 1 w 508"/>
                <a:gd name="T123" fmla="*/ 0 h 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8"/>
                <a:gd name="T187" fmla="*/ 0 h 217"/>
                <a:gd name="T188" fmla="*/ 508 w 508"/>
                <a:gd name="T189" fmla="*/ 217 h 2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8" h="217">
                  <a:moveTo>
                    <a:pt x="493" y="171"/>
                  </a:moveTo>
                  <a:lnTo>
                    <a:pt x="491" y="171"/>
                  </a:lnTo>
                  <a:lnTo>
                    <a:pt x="490" y="170"/>
                  </a:lnTo>
                  <a:lnTo>
                    <a:pt x="486" y="170"/>
                  </a:lnTo>
                  <a:lnTo>
                    <a:pt x="483" y="170"/>
                  </a:lnTo>
                  <a:lnTo>
                    <a:pt x="480" y="168"/>
                  </a:lnTo>
                  <a:lnTo>
                    <a:pt x="476" y="167"/>
                  </a:lnTo>
                  <a:lnTo>
                    <a:pt x="488" y="146"/>
                  </a:lnTo>
                  <a:lnTo>
                    <a:pt x="491" y="147"/>
                  </a:lnTo>
                  <a:lnTo>
                    <a:pt x="494" y="149"/>
                  </a:lnTo>
                  <a:lnTo>
                    <a:pt x="496" y="149"/>
                  </a:lnTo>
                  <a:lnTo>
                    <a:pt x="497" y="149"/>
                  </a:lnTo>
                  <a:lnTo>
                    <a:pt x="499" y="149"/>
                  </a:lnTo>
                  <a:lnTo>
                    <a:pt x="499" y="150"/>
                  </a:lnTo>
                  <a:lnTo>
                    <a:pt x="500" y="150"/>
                  </a:lnTo>
                  <a:lnTo>
                    <a:pt x="493" y="171"/>
                  </a:lnTo>
                  <a:close/>
                  <a:moveTo>
                    <a:pt x="488" y="146"/>
                  </a:moveTo>
                  <a:lnTo>
                    <a:pt x="485" y="157"/>
                  </a:lnTo>
                  <a:lnTo>
                    <a:pt x="488" y="146"/>
                  </a:lnTo>
                  <a:close/>
                  <a:moveTo>
                    <a:pt x="480" y="167"/>
                  </a:moveTo>
                  <a:lnTo>
                    <a:pt x="488" y="146"/>
                  </a:lnTo>
                  <a:lnTo>
                    <a:pt x="480" y="167"/>
                  </a:lnTo>
                  <a:close/>
                  <a:moveTo>
                    <a:pt x="488" y="146"/>
                  </a:moveTo>
                  <a:lnTo>
                    <a:pt x="485" y="157"/>
                  </a:lnTo>
                  <a:lnTo>
                    <a:pt x="488" y="146"/>
                  </a:lnTo>
                  <a:close/>
                  <a:moveTo>
                    <a:pt x="480" y="167"/>
                  </a:moveTo>
                  <a:lnTo>
                    <a:pt x="476" y="167"/>
                  </a:lnTo>
                  <a:lnTo>
                    <a:pt x="485" y="146"/>
                  </a:lnTo>
                  <a:lnTo>
                    <a:pt x="488" y="146"/>
                  </a:lnTo>
                  <a:lnTo>
                    <a:pt x="480" y="167"/>
                  </a:lnTo>
                  <a:close/>
                  <a:moveTo>
                    <a:pt x="485" y="146"/>
                  </a:moveTo>
                  <a:lnTo>
                    <a:pt x="480" y="157"/>
                  </a:lnTo>
                  <a:lnTo>
                    <a:pt x="485" y="146"/>
                  </a:lnTo>
                  <a:close/>
                  <a:moveTo>
                    <a:pt x="476" y="167"/>
                  </a:moveTo>
                  <a:lnTo>
                    <a:pt x="476" y="163"/>
                  </a:lnTo>
                  <a:lnTo>
                    <a:pt x="485" y="142"/>
                  </a:lnTo>
                  <a:lnTo>
                    <a:pt x="485" y="146"/>
                  </a:lnTo>
                  <a:lnTo>
                    <a:pt x="476" y="167"/>
                  </a:lnTo>
                  <a:close/>
                  <a:moveTo>
                    <a:pt x="476" y="163"/>
                  </a:moveTo>
                  <a:lnTo>
                    <a:pt x="474" y="163"/>
                  </a:lnTo>
                  <a:lnTo>
                    <a:pt x="471" y="163"/>
                  </a:lnTo>
                  <a:lnTo>
                    <a:pt x="470" y="163"/>
                  </a:lnTo>
                  <a:lnTo>
                    <a:pt x="468" y="161"/>
                  </a:lnTo>
                  <a:lnTo>
                    <a:pt x="466" y="161"/>
                  </a:lnTo>
                  <a:lnTo>
                    <a:pt x="465" y="160"/>
                  </a:lnTo>
                  <a:lnTo>
                    <a:pt x="473" y="139"/>
                  </a:lnTo>
                  <a:lnTo>
                    <a:pt x="474" y="140"/>
                  </a:lnTo>
                  <a:lnTo>
                    <a:pt x="476" y="140"/>
                  </a:lnTo>
                  <a:lnTo>
                    <a:pt x="477" y="142"/>
                  </a:lnTo>
                  <a:lnTo>
                    <a:pt x="479" y="142"/>
                  </a:lnTo>
                  <a:lnTo>
                    <a:pt x="482" y="142"/>
                  </a:lnTo>
                  <a:lnTo>
                    <a:pt x="485" y="142"/>
                  </a:lnTo>
                  <a:lnTo>
                    <a:pt x="476" y="163"/>
                  </a:lnTo>
                  <a:close/>
                  <a:moveTo>
                    <a:pt x="473" y="139"/>
                  </a:moveTo>
                  <a:lnTo>
                    <a:pt x="468" y="150"/>
                  </a:lnTo>
                  <a:lnTo>
                    <a:pt x="473" y="139"/>
                  </a:lnTo>
                  <a:close/>
                  <a:moveTo>
                    <a:pt x="465" y="160"/>
                  </a:moveTo>
                  <a:lnTo>
                    <a:pt x="453" y="160"/>
                  </a:lnTo>
                  <a:lnTo>
                    <a:pt x="460" y="135"/>
                  </a:lnTo>
                  <a:lnTo>
                    <a:pt x="462" y="136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66" y="139"/>
                  </a:lnTo>
                  <a:lnTo>
                    <a:pt x="470" y="139"/>
                  </a:lnTo>
                  <a:lnTo>
                    <a:pt x="473" y="139"/>
                  </a:lnTo>
                  <a:lnTo>
                    <a:pt x="465" y="160"/>
                  </a:lnTo>
                  <a:close/>
                  <a:moveTo>
                    <a:pt x="453" y="160"/>
                  </a:moveTo>
                  <a:lnTo>
                    <a:pt x="453" y="159"/>
                  </a:lnTo>
                  <a:lnTo>
                    <a:pt x="451" y="159"/>
                  </a:lnTo>
                  <a:lnTo>
                    <a:pt x="451" y="157"/>
                  </a:lnTo>
                  <a:lnTo>
                    <a:pt x="449" y="157"/>
                  </a:lnTo>
                  <a:lnTo>
                    <a:pt x="448" y="157"/>
                  </a:lnTo>
                  <a:lnTo>
                    <a:pt x="445" y="157"/>
                  </a:lnTo>
                  <a:lnTo>
                    <a:pt x="453" y="135"/>
                  </a:lnTo>
                  <a:lnTo>
                    <a:pt x="456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60" y="135"/>
                  </a:lnTo>
                  <a:lnTo>
                    <a:pt x="453" y="160"/>
                  </a:lnTo>
                  <a:close/>
                  <a:moveTo>
                    <a:pt x="448" y="135"/>
                  </a:moveTo>
                  <a:lnTo>
                    <a:pt x="453" y="135"/>
                  </a:lnTo>
                  <a:lnTo>
                    <a:pt x="448" y="146"/>
                  </a:lnTo>
                  <a:lnTo>
                    <a:pt x="448" y="135"/>
                  </a:lnTo>
                  <a:close/>
                  <a:moveTo>
                    <a:pt x="445" y="157"/>
                  </a:moveTo>
                  <a:lnTo>
                    <a:pt x="448" y="135"/>
                  </a:lnTo>
                  <a:lnTo>
                    <a:pt x="445" y="157"/>
                  </a:lnTo>
                  <a:close/>
                  <a:moveTo>
                    <a:pt x="445" y="157"/>
                  </a:moveTo>
                  <a:lnTo>
                    <a:pt x="443" y="157"/>
                  </a:lnTo>
                  <a:lnTo>
                    <a:pt x="442" y="157"/>
                  </a:lnTo>
                  <a:lnTo>
                    <a:pt x="440" y="157"/>
                  </a:lnTo>
                  <a:lnTo>
                    <a:pt x="445" y="132"/>
                  </a:lnTo>
                  <a:lnTo>
                    <a:pt x="446" y="132"/>
                  </a:lnTo>
                  <a:lnTo>
                    <a:pt x="448" y="134"/>
                  </a:lnTo>
                  <a:lnTo>
                    <a:pt x="448" y="135"/>
                  </a:lnTo>
                  <a:lnTo>
                    <a:pt x="445" y="157"/>
                  </a:lnTo>
                  <a:close/>
                  <a:moveTo>
                    <a:pt x="440" y="157"/>
                  </a:moveTo>
                  <a:lnTo>
                    <a:pt x="445" y="132"/>
                  </a:lnTo>
                  <a:lnTo>
                    <a:pt x="440" y="157"/>
                  </a:lnTo>
                  <a:close/>
                  <a:moveTo>
                    <a:pt x="440" y="157"/>
                  </a:moveTo>
                  <a:lnTo>
                    <a:pt x="439" y="156"/>
                  </a:lnTo>
                  <a:lnTo>
                    <a:pt x="436" y="154"/>
                  </a:lnTo>
                  <a:lnTo>
                    <a:pt x="434" y="154"/>
                  </a:lnTo>
                  <a:lnTo>
                    <a:pt x="431" y="154"/>
                  </a:lnTo>
                  <a:lnTo>
                    <a:pt x="426" y="153"/>
                  </a:lnTo>
                  <a:lnTo>
                    <a:pt x="425" y="153"/>
                  </a:lnTo>
                  <a:lnTo>
                    <a:pt x="422" y="153"/>
                  </a:lnTo>
                  <a:lnTo>
                    <a:pt x="425" y="132"/>
                  </a:lnTo>
                  <a:lnTo>
                    <a:pt x="426" y="132"/>
                  </a:lnTo>
                  <a:lnTo>
                    <a:pt x="429" y="132"/>
                  </a:lnTo>
                  <a:lnTo>
                    <a:pt x="431" y="132"/>
                  </a:lnTo>
                  <a:lnTo>
                    <a:pt x="434" y="132"/>
                  </a:lnTo>
                  <a:lnTo>
                    <a:pt x="439" y="132"/>
                  </a:lnTo>
                  <a:lnTo>
                    <a:pt x="445" y="132"/>
                  </a:lnTo>
                  <a:lnTo>
                    <a:pt x="440" y="157"/>
                  </a:lnTo>
                  <a:close/>
                  <a:moveTo>
                    <a:pt x="422" y="132"/>
                  </a:moveTo>
                  <a:lnTo>
                    <a:pt x="425" y="132"/>
                  </a:lnTo>
                  <a:lnTo>
                    <a:pt x="425" y="142"/>
                  </a:lnTo>
                  <a:lnTo>
                    <a:pt x="422" y="132"/>
                  </a:lnTo>
                  <a:close/>
                  <a:moveTo>
                    <a:pt x="425" y="153"/>
                  </a:moveTo>
                  <a:lnTo>
                    <a:pt x="422" y="153"/>
                  </a:lnTo>
                  <a:lnTo>
                    <a:pt x="419" y="154"/>
                  </a:lnTo>
                  <a:lnTo>
                    <a:pt x="417" y="154"/>
                  </a:lnTo>
                  <a:lnTo>
                    <a:pt x="416" y="154"/>
                  </a:lnTo>
                  <a:lnTo>
                    <a:pt x="416" y="156"/>
                  </a:lnTo>
                  <a:lnTo>
                    <a:pt x="414" y="157"/>
                  </a:lnTo>
                  <a:lnTo>
                    <a:pt x="405" y="132"/>
                  </a:lnTo>
                  <a:lnTo>
                    <a:pt x="408" y="132"/>
                  </a:lnTo>
                  <a:lnTo>
                    <a:pt x="411" y="132"/>
                  </a:lnTo>
                  <a:lnTo>
                    <a:pt x="413" y="132"/>
                  </a:lnTo>
                  <a:lnTo>
                    <a:pt x="414" y="132"/>
                  </a:lnTo>
                  <a:lnTo>
                    <a:pt x="419" y="132"/>
                  </a:lnTo>
                  <a:lnTo>
                    <a:pt x="422" y="132"/>
                  </a:lnTo>
                  <a:lnTo>
                    <a:pt x="425" y="153"/>
                  </a:lnTo>
                  <a:close/>
                  <a:moveTo>
                    <a:pt x="414" y="157"/>
                  </a:moveTo>
                  <a:lnTo>
                    <a:pt x="411" y="157"/>
                  </a:lnTo>
                  <a:lnTo>
                    <a:pt x="408" y="157"/>
                  </a:lnTo>
                  <a:lnTo>
                    <a:pt x="406" y="157"/>
                  </a:lnTo>
                  <a:lnTo>
                    <a:pt x="403" y="157"/>
                  </a:lnTo>
                  <a:lnTo>
                    <a:pt x="400" y="157"/>
                  </a:lnTo>
                  <a:lnTo>
                    <a:pt x="397" y="157"/>
                  </a:lnTo>
                  <a:lnTo>
                    <a:pt x="394" y="135"/>
                  </a:lnTo>
                  <a:lnTo>
                    <a:pt x="397" y="135"/>
                  </a:lnTo>
                  <a:lnTo>
                    <a:pt x="399" y="135"/>
                  </a:lnTo>
                  <a:lnTo>
                    <a:pt x="400" y="135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5" y="132"/>
                  </a:lnTo>
                  <a:lnTo>
                    <a:pt x="414" y="157"/>
                  </a:lnTo>
                  <a:close/>
                  <a:moveTo>
                    <a:pt x="397" y="157"/>
                  </a:moveTo>
                  <a:lnTo>
                    <a:pt x="394" y="135"/>
                  </a:lnTo>
                  <a:lnTo>
                    <a:pt x="397" y="157"/>
                  </a:lnTo>
                  <a:close/>
                  <a:moveTo>
                    <a:pt x="397" y="157"/>
                  </a:moveTo>
                  <a:lnTo>
                    <a:pt x="362" y="163"/>
                  </a:lnTo>
                  <a:lnTo>
                    <a:pt x="359" y="142"/>
                  </a:lnTo>
                  <a:lnTo>
                    <a:pt x="394" y="135"/>
                  </a:lnTo>
                  <a:lnTo>
                    <a:pt x="397" y="157"/>
                  </a:lnTo>
                  <a:close/>
                  <a:moveTo>
                    <a:pt x="362" y="163"/>
                  </a:moveTo>
                  <a:lnTo>
                    <a:pt x="326" y="171"/>
                  </a:lnTo>
                  <a:lnTo>
                    <a:pt x="319" y="150"/>
                  </a:lnTo>
                  <a:lnTo>
                    <a:pt x="359" y="142"/>
                  </a:lnTo>
                  <a:lnTo>
                    <a:pt x="362" y="163"/>
                  </a:lnTo>
                  <a:close/>
                  <a:moveTo>
                    <a:pt x="326" y="171"/>
                  </a:moveTo>
                  <a:lnTo>
                    <a:pt x="302" y="177"/>
                  </a:lnTo>
                  <a:lnTo>
                    <a:pt x="275" y="181"/>
                  </a:lnTo>
                  <a:lnTo>
                    <a:pt x="249" y="186"/>
                  </a:lnTo>
                  <a:lnTo>
                    <a:pt x="223" y="192"/>
                  </a:lnTo>
                  <a:lnTo>
                    <a:pt x="211" y="195"/>
                  </a:lnTo>
                  <a:lnTo>
                    <a:pt x="198" y="197"/>
                  </a:lnTo>
                  <a:lnTo>
                    <a:pt x="186" y="200"/>
                  </a:lnTo>
                  <a:lnTo>
                    <a:pt x="174" y="203"/>
                  </a:lnTo>
                  <a:lnTo>
                    <a:pt x="162" y="206"/>
                  </a:lnTo>
                  <a:lnTo>
                    <a:pt x="151" y="209"/>
                  </a:lnTo>
                  <a:lnTo>
                    <a:pt x="140" y="211"/>
                  </a:lnTo>
                  <a:lnTo>
                    <a:pt x="129" y="214"/>
                  </a:lnTo>
                  <a:lnTo>
                    <a:pt x="121" y="189"/>
                  </a:lnTo>
                  <a:lnTo>
                    <a:pt x="132" y="186"/>
                  </a:lnTo>
                  <a:lnTo>
                    <a:pt x="145" y="185"/>
                  </a:lnTo>
                  <a:lnTo>
                    <a:pt x="157" y="182"/>
                  </a:lnTo>
                  <a:lnTo>
                    <a:pt x="168" y="179"/>
                  </a:lnTo>
                  <a:lnTo>
                    <a:pt x="180" y="178"/>
                  </a:lnTo>
                  <a:lnTo>
                    <a:pt x="194" y="175"/>
                  </a:lnTo>
                  <a:lnTo>
                    <a:pt x="219" y="170"/>
                  </a:lnTo>
                  <a:lnTo>
                    <a:pt x="243" y="165"/>
                  </a:lnTo>
                  <a:lnTo>
                    <a:pt x="269" y="160"/>
                  </a:lnTo>
                  <a:lnTo>
                    <a:pt x="282" y="157"/>
                  </a:lnTo>
                  <a:lnTo>
                    <a:pt x="295" y="156"/>
                  </a:lnTo>
                  <a:lnTo>
                    <a:pt x="306" y="153"/>
                  </a:lnTo>
                  <a:lnTo>
                    <a:pt x="319" y="150"/>
                  </a:lnTo>
                  <a:lnTo>
                    <a:pt x="326" y="171"/>
                  </a:lnTo>
                  <a:close/>
                  <a:moveTo>
                    <a:pt x="121" y="189"/>
                  </a:moveTo>
                  <a:lnTo>
                    <a:pt x="126" y="199"/>
                  </a:lnTo>
                  <a:lnTo>
                    <a:pt x="121" y="189"/>
                  </a:lnTo>
                  <a:close/>
                  <a:moveTo>
                    <a:pt x="129" y="214"/>
                  </a:moveTo>
                  <a:lnTo>
                    <a:pt x="121" y="189"/>
                  </a:lnTo>
                  <a:lnTo>
                    <a:pt x="129" y="214"/>
                  </a:lnTo>
                  <a:close/>
                  <a:moveTo>
                    <a:pt x="129" y="214"/>
                  </a:moveTo>
                  <a:lnTo>
                    <a:pt x="126" y="199"/>
                  </a:lnTo>
                  <a:lnTo>
                    <a:pt x="129" y="214"/>
                  </a:lnTo>
                  <a:close/>
                  <a:moveTo>
                    <a:pt x="129" y="214"/>
                  </a:moveTo>
                  <a:lnTo>
                    <a:pt x="114" y="214"/>
                  </a:lnTo>
                  <a:lnTo>
                    <a:pt x="109" y="192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4" y="192"/>
                  </a:lnTo>
                  <a:lnTo>
                    <a:pt x="117" y="190"/>
                  </a:lnTo>
                  <a:lnTo>
                    <a:pt x="118" y="189"/>
                  </a:lnTo>
                  <a:lnTo>
                    <a:pt x="121" y="189"/>
                  </a:lnTo>
                  <a:lnTo>
                    <a:pt x="129" y="214"/>
                  </a:lnTo>
                  <a:close/>
                  <a:moveTo>
                    <a:pt x="109" y="192"/>
                  </a:moveTo>
                  <a:lnTo>
                    <a:pt x="114" y="203"/>
                  </a:lnTo>
                  <a:lnTo>
                    <a:pt x="109" y="192"/>
                  </a:lnTo>
                  <a:close/>
                  <a:moveTo>
                    <a:pt x="114" y="214"/>
                  </a:moveTo>
                  <a:lnTo>
                    <a:pt x="109" y="217"/>
                  </a:lnTo>
                  <a:lnTo>
                    <a:pt x="101" y="192"/>
                  </a:lnTo>
                  <a:lnTo>
                    <a:pt x="109" y="192"/>
                  </a:lnTo>
                  <a:lnTo>
                    <a:pt x="114" y="214"/>
                  </a:lnTo>
                  <a:close/>
                  <a:moveTo>
                    <a:pt x="109" y="217"/>
                  </a:moveTo>
                  <a:lnTo>
                    <a:pt x="106" y="203"/>
                  </a:lnTo>
                  <a:lnTo>
                    <a:pt x="109" y="217"/>
                  </a:lnTo>
                  <a:close/>
                  <a:moveTo>
                    <a:pt x="109" y="217"/>
                  </a:moveTo>
                  <a:lnTo>
                    <a:pt x="97" y="21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7" y="195"/>
                  </a:lnTo>
                  <a:lnTo>
                    <a:pt x="98" y="193"/>
                  </a:lnTo>
                  <a:lnTo>
                    <a:pt x="100" y="193"/>
                  </a:lnTo>
                  <a:lnTo>
                    <a:pt x="101" y="193"/>
                  </a:lnTo>
                  <a:lnTo>
                    <a:pt x="101" y="192"/>
                  </a:lnTo>
                  <a:lnTo>
                    <a:pt x="109" y="217"/>
                  </a:lnTo>
                  <a:close/>
                  <a:moveTo>
                    <a:pt x="97" y="217"/>
                  </a:moveTo>
                  <a:lnTo>
                    <a:pt x="97" y="217"/>
                  </a:lnTo>
                  <a:lnTo>
                    <a:pt x="95" y="217"/>
                  </a:lnTo>
                  <a:lnTo>
                    <a:pt x="94" y="217"/>
                  </a:lnTo>
                  <a:lnTo>
                    <a:pt x="92" y="217"/>
                  </a:lnTo>
                  <a:lnTo>
                    <a:pt x="91" y="217"/>
                  </a:lnTo>
                  <a:lnTo>
                    <a:pt x="86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217"/>
                  </a:lnTo>
                  <a:close/>
                  <a:moveTo>
                    <a:pt x="91" y="217"/>
                  </a:moveTo>
                  <a:lnTo>
                    <a:pt x="91" y="207"/>
                  </a:lnTo>
                  <a:lnTo>
                    <a:pt x="91" y="217"/>
                  </a:lnTo>
                  <a:close/>
                  <a:moveTo>
                    <a:pt x="91" y="217"/>
                  </a:moveTo>
                  <a:lnTo>
                    <a:pt x="86" y="217"/>
                  </a:lnTo>
                  <a:lnTo>
                    <a:pt x="91" y="196"/>
                  </a:lnTo>
                  <a:lnTo>
                    <a:pt x="91" y="217"/>
                  </a:lnTo>
                  <a:close/>
                  <a:moveTo>
                    <a:pt x="86" y="217"/>
                  </a:moveTo>
                  <a:lnTo>
                    <a:pt x="86" y="217"/>
                  </a:lnTo>
                  <a:lnTo>
                    <a:pt x="85" y="217"/>
                  </a:lnTo>
                  <a:lnTo>
                    <a:pt x="83" y="217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86" y="217"/>
                  </a:lnTo>
                  <a:close/>
                  <a:moveTo>
                    <a:pt x="83" y="217"/>
                  </a:moveTo>
                  <a:lnTo>
                    <a:pt x="81" y="217"/>
                  </a:lnTo>
                  <a:lnTo>
                    <a:pt x="80" y="217"/>
                  </a:lnTo>
                  <a:lnTo>
                    <a:pt x="78" y="217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3" y="217"/>
                  </a:lnTo>
                  <a:close/>
                  <a:moveTo>
                    <a:pt x="78" y="217"/>
                  </a:moveTo>
                  <a:lnTo>
                    <a:pt x="74" y="217"/>
                  </a:lnTo>
                  <a:lnTo>
                    <a:pt x="71" y="217"/>
                  </a:lnTo>
                  <a:lnTo>
                    <a:pt x="66" y="215"/>
                  </a:lnTo>
                  <a:lnTo>
                    <a:pt x="63" y="215"/>
                  </a:lnTo>
                  <a:lnTo>
                    <a:pt x="60" y="214"/>
                  </a:lnTo>
                  <a:lnTo>
                    <a:pt x="58" y="213"/>
                  </a:lnTo>
                  <a:lnTo>
                    <a:pt x="57" y="211"/>
                  </a:lnTo>
                  <a:lnTo>
                    <a:pt x="54" y="210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6" y="190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7" y="193"/>
                  </a:lnTo>
                  <a:lnTo>
                    <a:pt x="80" y="195"/>
                  </a:lnTo>
                  <a:lnTo>
                    <a:pt x="83" y="196"/>
                  </a:lnTo>
                  <a:lnTo>
                    <a:pt x="78" y="217"/>
                  </a:lnTo>
                  <a:close/>
                  <a:moveTo>
                    <a:pt x="54" y="210"/>
                  </a:moveTo>
                  <a:lnTo>
                    <a:pt x="51" y="210"/>
                  </a:lnTo>
                  <a:lnTo>
                    <a:pt x="58" y="199"/>
                  </a:lnTo>
                  <a:lnTo>
                    <a:pt x="54" y="210"/>
                  </a:lnTo>
                  <a:close/>
                  <a:moveTo>
                    <a:pt x="51" y="210"/>
                  </a:moveTo>
                  <a:lnTo>
                    <a:pt x="49" y="209"/>
                  </a:lnTo>
                  <a:lnTo>
                    <a:pt x="48" y="209"/>
                  </a:lnTo>
                  <a:lnTo>
                    <a:pt x="45" y="207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8" y="203"/>
                  </a:lnTo>
                  <a:lnTo>
                    <a:pt x="51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5" y="186"/>
                  </a:lnTo>
                  <a:lnTo>
                    <a:pt x="57" y="188"/>
                  </a:lnTo>
                  <a:lnTo>
                    <a:pt x="60" y="189"/>
                  </a:lnTo>
                  <a:lnTo>
                    <a:pt x="63" y="192"/>
                  </a:lnTo>
                  <a:lnTo>
                    <a:pt x="51" y="210"/>
                  </a:lnTo>
                  <a:close/>
                  <a:moveTo>
                    <a:pt x="38" y="203"/>
                  </a:moveTo>
                  <a:lnTo>
                    <a:pt x="37" y="202"/>
                  </a:lnTo>
                  <a:lnTo>
                    <a:pt x="35" y="200"/>
                  </a:lnTo>
                  <a:lnTo>
                    <a:pt x="32" y="199"/>
                  </a:lnTo>
                  <a:lnTo>
                    <a:pt x="29" y="197"/>
                  </a:lnTo>
                  <a:lnTo>
                    <a:pt x="28" y="197"/>
                  </a:lnTo>
                  <a:lnTo>
                    <a:pt x="26" y="196"/>
                  </a:lnTo>
                  <a:lnTo>
                    <a:pt x="43" y="178"/>
                  </a:lnTo>
                  <a:lnTo>
                    <a:pt x="45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8" y="179"/>
                  </a:lnTo>
                  <a:lnTo>
                    <a:pt x="49" y="181"/>
                  </a:lnTo>
                  <a:lnTo>
                    <a:pt x="49" y="182"/>
                  </a:lnTo>
                  <a:lnTo>
                    <a:pt x="51" y="184"/>
                  </a:lnTo>
                  <a:lnTo>
                    <a:pt x="51" y="185"/>
                  </a:lnTo>
                  <a:lnTo>
                    <a:pt x="38" y="203"/>
                  </a:lnTo>
                  <a:close/>
                  <a:moveTo>
                    <a:pt x="26" y="196"/>
                  </a:moveTo>
                  <a:lnTo>
                    <a:pt x="35" y="185"/>
                  </a:lnTo>
                  <a:lnTo>
                    <a:pt x="26" y="196"/>
                  </a:lnTo>
                  <a:close/>
                  <a:moveTo>
                    <a:pt x="26" y="196"/>
                  </a:moveTo>
                  <a:lnTo>
                    <a:pt x="23" y="193"/>
                  </a:lnTo>
                  <a:lnTo>
                    <a:pt x="21" y="192"/>
                  </a:lnTo>
                  <a:lnTo>
                    <a:pt x="20" y="190"/>
                  </a:lnTo>
                  <a:lnTo>
                    <a:pt x="17" y="188"/>
                  </a:lnTo>
                  <a:lnTo>
                    <a:pt x="15" y="186"/>
                  </a:lnTo>
                  <a:lnTo>
                    <a:pt x="14" y="185"/>
                  </a:lnTo>
                  <a:lnTo>
                    <a:pt x="11" y="182"/>
                  </a:lnTo>
                  <a:lnTo>
                    <a:pt x="9" y="181"/>
                  </a:lnTo>
                  <a:lnTo>
                    <a:pt x="6" y="179"/>
                  </a:lnTo>
                  <a:lnTo>
                    <a:pt x="4" y="178"/>
                  </a:lnTo>
                  <a:lnTo>
                    <a:pt x="3" y="178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8" y="164"/>
                  </a:lnTo>
                  <a:lnTo>
                    <a:pt x="31" y="167"/>
                  </a:lnTo>
                  <a:lnTo>
                    <a:pt x="34" y="171"/>
                  </a:lnTo>
                  <a:lnTo>
                    <a:pt x="38" y="174"/>
                  </a:lnTo>
                  <a:lnTo>
                    <a:pt x="43" y="178"/>
                  </a:lnTo>
                  <a:lnTo>
                    <a:pt x="26" y="196"/>
                  </a:lnTo>
                  <a:close/>
                  <a:moveTo>
                    <a:pt x="3" y="178"/>
                  </a:moveTo>
                  <a:lnTo>
                    <a:pt x="3" y="174"/>
                  </a:lnTo>
                  <a:lnTo>
                    <a:pt x="3" y="171"/>
                  </a:lnTo>
                  <a:lnTo>
                    <a:pt x="15" y="171"/>
                  </a:lnTo>
                  <a:lnTo>
                    <a:pt x="3" y="178"/>
                  </a:lnTo>
                  <a:close/>
                  <a:moveTo>
                    <a:pt x="3" y="171"/>
                  </a:moveTo>
                  <a:lnTo>
                    <a:pt x="3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3" y="164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0" y="160"/>
                  </a:lnTo>
                  <a:lnTo>
                    <a:pt x="26" y="160"/>
                  </a:lnTo>
                  <a:lnTo>
                    <a:pt x="26" y="163"/>
                  </a:lnTo>
                  <a:lnTo>
                    <a:pt x="26" y="164"/>
                  </a:lnTo>
                  <a:lnTo>
                    <a:pt x="26" y="167"/>
                  </a:lnTo>
                  <a:lnTo>
                    <a:pt x="26" y="168"/>
                  </a:lnTo>
                  <a:lnTo>
                    <a:pt x="26" y="170"/>
                  </a:lnTo>
                  <a:lnTo>
                    <a:pt x="26" y="171"/>
                  </a:lnTo>
                  <a:lnTo>
                    <a:pt x="3" y="171"/>
                  </a:lnTo>
                  <a:close/>
                  <a:moveTo>
                    <a:pt x="26" y="157"/>
                  </a:moveTo>
                  <a:lnTo>
                    <a:pt x="26" y="160"/>
                  </a:lnTo>
                  <a:lnTo>
                    <a:pt x="15" y="160"/>
                  </a:lnTo>
                  <a:lnTo>
                    <a:pt x="26" y="157"/>
                  </a:lnTo>
                  <a:close/>
                  <a:moveTo>
                    <a:pt x="0" y="160"/>
                  </a:moveTo>
                  <a:lnTo>
                    <a:pt x="0" y="157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6" y="146"/>
                  </a:lnTo>
                  <a:lnTo>
                    <a:pt x="26" y="147"/>
                  </a:lnTo>
                  <a:lnTo>
                    <a:pt x="26" y="149"/>
                  </a:lnTo>
                  <a:lnTo>
                    <a:pt x="26" y="153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7"/>
                  </a:lnTo>
                  <a:lnTo>
                    <a:pt x="0" y="160"/>
                  </a:lnTo>
                  <a:close/>
                  <a:moveTo>
                    <a:pt x="0" y="146"/>
                  </a:moveTo>
                  <a:lnTo>
                    <a:pt x="0" y="143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26" y="135"/>
                  </a:lnTo>
                  <a:lnTo>
                    <a:pt x="26" y="136"/>
                  </a:lnTo>
                  <a:lnTo>
                    <a:pt x="26" y="139"/>
                  </a:lnTo>
                  <a:lnTo>
                    <a:pt x="26" y="140"/>
                  </a:lnTo>
                  <a:lnTo>
                    <a:pt x="26" y="143"/>
                  </a:lnTo>
                  <a:lnTo>
                    <a:pt x="26" y="146"/>
                  </a:lnTo>
                  <a:lnTo>
                    <a:pt x="0" y="146"/>
                  </a:lnTo>
                  <a:close/>
                  <a:moveTo>
                    <a:pt x="0" y="132"/>
                  </a:moveTo>
                  <a:lnTo>
                    <a:pt x="15" y="132"/>
                  </a:lnTo>
                  <a:lnTo>
                    <a:pt x="0" y="132"/>
                  </a:lnTo>
                  <a:close/>
                  <a:moveTo>
                    <a:pt x="0" y="132"/>
                  </a:moveTo>
                  <a:lnTo>
                    <a:pt x="0" y="131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6" y="125"/>
                  </a:lnTo>
                  <a:lnTo>
                    <a:pt x="26" y="127"/>
                  </a:lnTo>
                  <a:lnTo>
                    <a:pt x="26" y="129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0" y="132"/>
                  </a:lnTo>
                  <a:close/>
                  <a:moveTo>
                    <a:pt x="0" y="125"/>
                  </a:move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6" y="121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0" y="125"/>
                  </a:lnTo>
                  <a:close/>
                  <a:moveTo>
                    <a:pt x="0" y="114"/>
                  </a:moveTo>
                  <a:lnTo>
                    <a:pt x="26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lnTo>
                    <a:pt x="0" y="107"/>
                  </a:lnTo>
                  <a:lnTo>
                    <a:pt x="26" y="107"/>
                  </a:lnTo>
                  <a:lnTo>
                    <a:pt x="26" y="114"/>
                  </a:lnTo>
                  <a:lnTo>
                    <a:pt x="0" y="114"/>
                  </a:lnTo>
                  <a:close/>
                  <a:moveTo>
                    <a:pt x="0" y="107"/>
                  </a:moveTo>
                  <a:lnTo>
                    <a:pt x="15" y="107"/>
                  </a:lnTo>
                  <a:lnTo>
                    <a:pt x="0" y="107"/>
                  </a:lnTo>
                  <a:close/>
                  <a:moveTo>
                    <a:pt x="0" y="107"/>
                  </a:moveTo>
                  <a:lnTo>
                    <a:pt x="26" y="107"/>
                  </a:lnTo>
                  <a:lnTo>
                    <a:pt x="0" y="107"/>
                  </a:lnTo>
                  <a:close/>
                  <a:moveTo>
                    <a:pt x="0" y="107"/>
                  </a:moveTo>
                  <a:lnTo>
                    <a:pt x="0" y="96"/>
                  </a:lnTo>
                  <a:lnTo>
                    <a:pt x="26" y="96"/>
                  </a:lnTo>
                  <a:lnTo>
                    <a:pt x="26" y="107"/>
                  </a:lnTo>
                  <a:lnTo>
                    <a:pt x="0" y="107"/>
                  </a:lnTo>
                  <a:close/>
                  <a:moveTo>
                    <a:pt x="0" y="96"/>
                  </a:moveTo>
                  <a:lnTo>
                    <a:pt x="0" y="89"/>
                  </a:lnTo>
                  <a:lnTo>
                    <a:pt x="26" y="89"/>
                  </a:lnTo>
                  <a:lnTo>
                    <a:pt x="26" y="96"/>
                  </a:lnTo>
                  <a:lnTo>
                    <a:pt x="0" y="96"/>
                  </a:lnTo>
                  <a:close/>
                  <a:moveTo>
                    <a:pt x="0" y="89"/>
                  </a:moveTo>
                  <a:lnTo>
                    <a:pt x="0" y="8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6" y="75"/>
                  </a:lnTo>
                  <a:lnTo>
                    <a:pt x="26" y="78"/>
                  </a:lnTo>
                  <a:lnTo>
                    <a:pt x="26" y="79"/>
                  </a:lnTo>
                  <a:lnTo>
                    <a:pt x="26" y="82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89"/>
                  </a:lnTo>
                  <a:lnTo>
                    <a:pt x="0" y="89"/>
                  </a:lnTo>
                  <a:close/>
                  <a:moveTo>
                    <a:pt x="26" y="75"/>
                  </a:moveTo>
                  <a:lnTo>
                    <a:pt x="15" y="75"/>
                  </a:lnTo>
                  <a:lnTo>
                    <a:pt x="26" y="75"/>
                  </a:lnTo>
                  <a:close/>
                  <a:moveTo>
                    <a:pt x="0" y="75"/>
                  </a:moveTo>
                  <a:lnTo>
                    <a:pt x="26" y="75"/>
                  </a:lnTo>
                  <a:lnTo>
                    <a:pt x="0" y="75"/>
                  </a:lnTo>
                  <a:close/>
                  <a:moveTo>
                    <a:pt x="0" y="75"/>
                  </a:moveTo>
                  <a:lnTo>
                    <a:pt x="0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0" y="75"/>
                  </a:lnTo>
                  <a:close/>
                  <a:moveTo>
                    <a:pt x="0" y="68"/>
                  </a:move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26" y="60"/>
                  </a:lnTo>
                  <a:lnTo>
                    <a:pt x="26" y="61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0" y="68"/>
                  </a:lnTo>
                  <a:close/>
                  <a:moveTo>
                    <a:pt x="0" y="60"/>
                  </a:moveTo>
                  <a:lnTo>
                    <a:pt x="15" y="60"/>
                  </a:lnTo>
                  <a:lnTo>
                    <a:pt x="0" y="60"/>
                  </a:lnTo>
                  <a:close/>
                  <a:moveTo>
                    <a:pt x="0" y="60"/>
                  </a:moveTo>
                  <a:lnTo>
                    <a:pt x="1" y="59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0" y="60"/>
                  </a:lnTo>
                  <a:close/>
                  <a:moveTo>
                    <a:pt x="3" y="46"/>
                  </a:moveTo>
                  <a:lnTo>
                    <a:pt x="3" y="35"/>
                  </a:lnTo>
                  <a:lnTo>
                    <a:pt x="26" y="35"/>
                  </a:lnTo>
                  <a:lnTo>
                    <a:pt x="26" y="46"/>
                  </a:lnTo>
                  <a:lnTo>
                    <a:pt x="3" y="46"/>
                  </a:lnTo>
                  <a:close/>
                  <a:moveTo>
                    <a:pt x="3" y="35"/>
                  </a:moveTo>
                  <a:lnTo>
                    <a:pt x="15" y="35"/>
                  </a:lnTo>
                  <a:lnTo>
                    <a:pt x="3" y="35"/>
                  </a:lnTo>
                  <a:close/>
                  <a:moveTo>
                    <a:pt x="3" y="35"/>
                  </a:moveTo>
                  <a:lnTo>
                    <a:pt x="3" y="29"/>
                  </a:lnTo>
                  <a:lnTo>
                    <a:pt x="26" y="29"/>
                  </a:lnTo>
                  <a:lnTo>
                    <a:pt x="26" y="35"/>
                  </a:lnTo>
                  <a:lnTo>
                    <a:pt x="3" y="35"/>
                  </a:lnTo>
                  <a:close/>
                  <a:moveTo>
                    <a:pt x="3" y="29"/>
                  </a:moveTo>
                  <a:lnTo>
                    <a:pt x="3" y="0"/>
                  </a:lnTo>
                  <a:lnTo>
                    <a:pt x="23" y="21"/>
                  </a:lnTo>
                  <a:lnTo>
                    <a:pt x="15" y="29"/>
                  </a:lnTo>
                  <a:lnTo>
                    <a:pt x="3" y="29"/>
                  </a:lnTo>
                  <a:close/>
                  <a:moveTo>
                    <a:pt x="23" y="21"/>
                  </a:moveTo>
                  <a:lnTo>
                    <a:pt x="23" y="22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8" y="27"/>
                  </a:lnTo>
                  <a:lnTo>
                    <a:pt x="31" y="29"/>
                  </a:lnTo>
                  <a:lnTo>
                    <a:pt x="34" y="32"/>
                  </a:lnTo>
                  <a:lnTo>
                    <a:pt x="38" y="35"/>
                  </a:lnTo>
                  <a:lnTo>
                    <a:pt x="43" y="39"/>
                  </a:lnTo>
                  <a:lnTo>
                    <a:pt x="26" y="53"/>
                  </a:lnTo>
                  <a:lnTo>
                    <a:pt x="23" y="52"/>
                  </a:lnTo>
                  <a:lnTo>
                    <a:pt x="21" y="49"/>
                  </a:lnTo>
                  <a:lnTo>
                    <a:pt x="20" y="47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23" y="21"/>
                  </a:lnTo>
                  <a:close/>
                  <a:moveTo>
                    <a:pt x="26" y="53"/>
                  </a:moveTo>
                  <a:lnTo>
                    <a:pt x="35" y="46"/>
                  </a:lnTo>
                  <a:lnTo>
                    <a:pt x="26" y="53"/>
                  </a:lnTo>
                  <a:close/>
                  <a:moveTo>
                    <a:pt x="43" y="39"/>
                  </a:moveTo>
                  <a:lnTo>
                    <a:pt x="45" y="39"/>
                  </a:lnTo>
                  <a:lnTo>
                    <a:pt x="46" y="39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4" y="46"/>
                  </a:lnTo>
                  <a:lnTo>
                    <a:pt x="38" y="64"/>
                  </a:lnTo>
                  <a:lnTo>
                    <a:pt x="26" y="53"/>
                  </a:lnTo>
                  <a:lnTo>
                    <a:pt x="43" y="39"/>
                  </a:lnTo>
                  <a:close/>
                  <a:moveTo>
                    <a:pt x="54" y="46"/>
                  </a:moveTo>
                  <a:lnTo>
                    <a:pt x="57" y="49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51" y="75"/>
                  </a:lnTo>
                  <a:lnTo>
                    <a:pt x="38" y="64"/>
                  </a:lnTo>
                  <a:lnTo>
                    <a:pt x="54" y="46"/>
                  </a:lnTo>
                  <a:close/>
                  <a:moveTo>
                    <a:pt x="66" y="53"/>
                  </a:moveTo>
                  <a:lnTo>
                    <a:pt x="51" y="75"/>
                  </a:lnTo>
                  <a:lnTo>
                    <a:pt x="66" y="53"/>
                  </a:lnTo>
                  <a:close/>
                  <a:moveTo>
                    <a:pt x="51" y="75"/>
                  </a:moveTo>
                  <a:lnTo>
                    <a:pt x="58" y="64"/>
                  </a:lnTo>
                  <a:lnTo>
                    <a:pt x="51" y="75"/>
                  </a:lnTo>
                  <a:close/>
                  <a:moveTo>
                    <a:pt x="66" y="53"/>
                  </a:moveTo>
                  <a:lnTo>
                    <a:pt x="66" y="54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9" y="57"/>
                  </a:lnTo>
                  <a:lnTo>
                    <a:pt x="71" y="57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66" y="53"/>
                  </a:lnTo>
                  <a:close/>
                  <a:moveTo>
                    <a:pt x="71" y="57"/>
                  </a:move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5" y="77"/>
                  </a:lnTo>
                  <a:lnTo>
                    <a:pt x="54" y="75"/>
                  </a:lnTo>
                  <a:lnTo>
                    <a:pt x="71" y="57"/>
                  </a:lnTo>
                  <a:close/>
                  <a:moveTo>
                    <a:pt x="71" y="57"/>
                  </a:moveTo>
                  <a:lnTo>
                    <a:pt x="74" y="59"/>
                  </a:lnTo>
                  <a:lnTo>
                    <a:pt x="75" y="60"/>
                  </a:lnTo>
                  <a:lnTo>
                    <a:pt x="80" y="61"/>
                  </a:lnTo>
                  <a:lnTo>
                    <a:pt x="83" y="63"/>
                  </a:lnTo>
                  <a:lnTo>
                    <a:pt x="85" y="64"/>
                  </a:lnTo>
                  <a:lnTo>
                    <a:pt x="88" y="64"/>
                  </a:lnTo>
                  <a:lnTo>
                    <a:pt x="91" y="64"/>
                  </a:lnTo>
                  <a:lnTo>
                    <a:pt x="86" y="86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7" y="85"/>
                  </a:lnTo>
                  <a:lnTo>
                    <a:pt x="72" y="84"/>
                  </a:lnTo>
                  <a:lnTo>
                    <a:pt x="65" y="81"/>
                  </a:lnTo>
                  <a:lnTo>
                    <a:pt x="61" y="79"/>
                  </a:lnTo>
                  <a:lnTo>
                    <a:pt x="58" y="78"/>
                  </a:lnTo>
                  <a:lnTo>
                    <a:pt x="71" y="57"/>
                  </a:lnTo>
                  <a:close/>
                  <a:moveTo>
                    <a:pt x="91" y="86"/>
                  </a:moveTo>
                  <a:lnTo>
                    <a:pt x="86" y="86"/>
                  </a:lnTo>
                  <a:lnTo>
                    <a:pt x="91" y="75"/>
                  </a:lnTo>
                  <a:lnTo>
                    <a:pt x="91" y="86"/>
                  </a:lnTo>
                  <a:close/>
                  <a:moveTo>
                    <a:pt x="91" y="64"/>
                  </a:move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1" y="86"/>
                  </a:moveTo>
                  <a:lnTo>
                    <a:pt x="91" y="75"/>
                  </a:lnTo>
                  <a:lnTo>
                    <a:pt x="91" y="86"/>
                  </a:lnTo>
                  <a:close/>
                  <a:moveTo>
                    <a:pt x="91" y="64"/>
                  </a:move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1" y="64"/>
                  </a:moveTo>
                  <a:lnTo>
                    <a:pt x="91" y="64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4" y="64"/>
                  </a:moveTo>
                  <a:lnTo>
                    <a:pt x="95" y="64"/>
                  </a:lnTo>
                  <a:lnTo>
                    <a:pt x="97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1" y="64"/>
                  </a:lnTo>
                  <a:lnTo>
                    <a:pt x="109" y="86"/>
                  </a:lnTo>
                  <a:lnTo>
                    <a:pt x="108" y="86"/>
                  </a:lnTo>
                  <a:lnTo>
                    <a:pt x="106" y="86"/>
                  </a:lnTo>
                  <a:lnTo>
                    <a:pt x="101" y="86"/>
                  </a:lnTo>
                  <a:lnTo>
                    <a:pt x="97" y="86"/>
                  </a:lnTo>
                  <a:lnTo>
                    <a:pt x="95" y="86"/>
                  </a:lnTo>
                  <a:lnTo>
                    <a:pt x="94" y="86"/>
                  </a:lnTo>
                  <a:lnTo>
                    <a:pt x="94" y="64"/>
                  </a:lnTo>
                  <a:close/>
                  <a:moveTo>
                    <a:pt x="101" y="64"/>
                  </a:moveTo>
                  <a:lnTo>
                    <a:pt x="105" y="63"/>
                  </a:lnTo>
                  <a:lnTo>
                    <a:pt x="106" y="61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8" y="84"/>
                  </a:lnTo>
                  <a:lnTo>
                    <a:pt x="115" y="84"/>
                  </a:lnTo>
                  <a:lnTo>
                    <a:pt x="112" y="85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101" y="64"/>
                  </a:lnTo>
                  <a:close/>
                  <a:moveTo>
                    <a:pt x="117" y="60"/>
                  </a:moveTo>
                  <a:lnTo>
                    <a:pt x="121" y="71"/>
                  </a:lnTo>
                  <a:lnTo>
                    <a:pt x="117" y="60"/>
                  </a:lnTo>
                  <a:close/>
                  <a:moveTo>
                    <a:pt x="117" y="60"/>
                  </a:moveTo>
                  <a:lnTo>
                    <a:pt x="121" y="60"/>
                  </a:lnTo>
                  <a:lnTo>
                    <a:pt x="129" y="82"/>
                  </a:lnTo>
                  <a:lnTo>
                    <a:pt x="126" y="82"/>
                  </a:lnTo>
                  <a:lnTo>
                    <a:pt x="117" y="60"/>
                  </a:lnTo>
                  <a:close/>
                  <a:moveTo>
                    <a:pt x="121" y="60"/>
                  </a:moveTo>
                  <a:lnTo>
                    <a:pt x="126" y="71"/>
                  </a:lnTo>
                  <a:lnTo>
                    <a:pt x="121" y="60"/>
                  </a:lnTo>
                  <a:close/>
                  <a:moveTo>
                    <a:pt x="121" y="60"/>
                  </a:moveTo>
                  <a:lnTo>
                    <a:pt x="129" y="82"/>
                  </a:lnTo>
                  <a:lnTo>
                    <a:pt x="121" y="60"/>
                  </a:lnTo>
                  <a:close/>
                  <a:moveTo>
                    <a:pt x="129" y="82"/>
                  </a:moveTo>
                  <a:lnTo>
                    <a:pt x="126" y="71"/>
                  </a:lnTo>
                  <a:lnTo>
                    <a:pt x="129" y="82"/>
                  </a:lnTo>
                  <a:close/>
                  <a:moveTo>
                    <a:pt x="121" y="60"/>
                  </a:moveTo>
                  <a:lnTo>
                    <a:pt x="137" y="57"/>
                  </a:lnTo>
                  <a:lnTo>
                    <a:pt x="152" y="53"/>
                  </a:lnTo>
                  <a:lnTo>
                    <a:pt x="168" y="49"/>
                  </a:lnTo>
                  <a:lnTo>
                    <a:pt x="183" y="46"/>
                  </a:lnTo>
                  <a:lnTo>
                    <a:pt x="215" y="39"/>
                  </a:lnTo>
                  <a:lnTo>
                    <a:pt x="232" y="35"/>
                  </a:lnTo>
                  <a:lnTo>
                    <a:pt x="248" y="32"/>
                  </a:lnTo>
                  <a:lnTo>
                    <a:pt x="251" y="57"/>
                  </a:lnTo>
                  <a:lnTo>
                    <a:pt x="235" y="60"/>
                  </a:lnTo>
                  <a:lnTo>
                    <a:pt x="220" y="63"/>
                  </a:lnTo>
                  <a:lnTo>
                    <a:pt x="203" y="65"/>
                  </a:lnTo>
                  <a:lnTo>
                    <a:pt x="188" y="70"/>
                  </a:lnTo>
                  <a:lnTo>
                    <a:pt x="172" y="72"/>
                  </a:lnTo>
                  <a:lnTo>
                    <a:pt x="158" y="77"/>
                  </a:lnTo>
                  <a:lnTo>
                    <a:pt x="143" y="79"/>
                  </a:lnTo>
                  <a:lnTo>
                    <a:pt x="129" y="82"/>
                  </a:lnTo>
                  <a:lnTo>
                    <a:pt x="121" y="60"/>
                  </a:lnTo>
                  <a:close/>
                  <a:moveTo>
                    <a:pt x="248" y="32"/>
                  </a:moveTo>
                  <a:lnTo>
                    <a:pt x="266" y="29"/>
                  </a:lnTo>
                  <a:lnTo>
                    <a:pt x="286" y="27"/>
                  </a:lnTo>
                  <a:lnTo>
                    <a:pt x="305" y="22"/>
                  </a:lnTo>
                  <a:lnTo>
                    <a:pt x="323" y="20"/>
                  </a:lnTo>
                  <a:lnTo>
                    <a:pt x="342" y="15"/>
                  </a:lnTo>
                  <a:lnTo>
                    <a:pt x="360" y="11"/>
                  </a:lnTo>
                  <a:lnTo>
                    <a:pt x="377" y="7"/>
                  </a:lnTo>
                  <a:lnTo>
                    <a:pt x="394" y="3"/>
                  </a:lnTo>
                  <a:lnTo>
                    <a:pt x="397" y="29"/>
                  </a:lnTo>
                  <a:lnTo>
                    <a:pt x="380" y="32"/>
                  </a:lnTo>
                  <a:lnTo>
                    <a:pt x="363" y="35"/>
                  </a:lnTo>
                  <a:lnTo>
                    <a:pt x="346" y="38"/>
                  </a:lnTo>
                  <a:lnTo>
                    <a:pt x="328" y="40"/>
                  </a:lnTo>
                  <a:lnTo>
                    <a:pt x="308" y="45"/>
                  </a:lnTo>
                  <a:lnTo>
                    <a:pt x="291" y="49"/>
                  </a:lnTo>
                  <a:lnTo>
                    <a:pt x="251" y="57"/>
                  </a:lnTo>
                  <a:lnTo>
                    <a:pt x="248" y="32"/>
                  </a:lnTo>
                  <a:close/>
                  <a:moveTo>
                    <a:pt x="394" y="3"/>
                  </a:moveTo>
                  <a:lnTo>
                    <a:pt x="397" y="3"/>
                  </a:lnTo>
                  <a:lnTo>
                    <a:pt x="400" y="3"/>
                  </a:lnTo>
                  <a:lnTo>
                    <a:pt x="402" y="3"/>
                  </a:lnTo>
                  <a:lnTo>
                    <a:pt x="405" y="3"/>
                  </a:lnTo>
                  <a:lnTo>
                    <a:pt x="406" y="3"/>
                  </a:lnTo>
                  <a:lnTo>
                    <a:pt x="409" y="3"/>
                  </a:lnTo>
                  <a:lnTo>
                    <a:pt x="414" y="25"/>
                  </a:lnTo>
                  <a:lnTo>
                    <a:pt x="411" y="25"/>
                  </a:lnTo>
                  <a:lnTo>
                    <a:pt x="408" y="25"/>
                  </a:lnTo>
                  <a:lnTo>
                    <a:pt x="406" y="25"/>
                  </a:lnTo>
                  <a:lnTo>
                    <a:pt x="403" y="25"/>
                  </a:lnTo>
                  <a:lnTo>
                    <a:pt x="402" y="27"/>
                  </a:lnTo>
                  <a:lnTo>
                    <a:pt x="400" y="27"/>
                  </a:lnTo>
                  <a:lnTo>
                    <a:pt x="399" y="28"/>
                  </a:lnTo>
                  <a:lnTo>
                    <a:pt x="397" y="29"/>
                  </a:lnTo>
                  <a:lnTo>
                    <a:pt x="394" y="3"/>
                  </a:lnTo>
                  <a:close/>
                  <a:moveTo>
                    <a:pt x="409" y="3"/>
                  </a:moveTo>
                  <a:lnTo>
                    <a:pt x="411" y="3"/>
                  </a:lnTo>
                  <a:lnTo>
                    <a:pt x="413" y="2"/>
                  </a:lnTo>
                  <a:lnTo>
                    <a:pt x="414" y="2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2" y="0"/>
                  </a:lnTo>
                  <a:lnTo>
                    <a:pt x="425" y="25"/>
                  </a:lnTo>
                  <a:lnTo>
                    <a:pt x="414" y="25"/>
                  </a:lnTo>
                  <a:lnTo>
                    <a:pt x="409" y="3"/>
                  </a:lnTo>
                  <a:close/>
                  <a:moveTo>
                    <a:pt x="422" y="0"/>
                  </a:moveTo>
                  <a:lnTo>
                    <a:pt x="425" y="0"/>
                  </a:lnTo>
                  <a:lnTo>
                    <a:pt x="425" y="11"/>
                  </a:lnTo>
                  <a:lnTo>
                    <a:pt x="422" y="0"/>
                  </a:lnTo>
                  <a:close/>
                  <a:moveTo>
                    <a:pt x="425" y="0"/>
                  </a:moveTo>
                  <a:lnTo>
                    <a:pt x="425" y="25"/>
                  </a:lnTo>
                  <a:lnTo>
                    <a:pt x="422" y="25"/>
                  </a:lnTo>
                  <a:lnTo>
                    <a:pt x="425" y="0"/>
                  </a:lnTo>
                  <a:close/>
                  <a:moveTo>
                    <a:pt x="425" y="0"/>
                  </a:moveTo>
                  <a:lnTo>
                    <a:pt x="426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25" y="25"/>
                  </a:lnTo>
                  <a:lnTo>
                    <a:pt x="425" y="0"/>
                  </a:lnTo>
                  <a:close/>
                  <a:moveTo>
                    <a:pt x="429" y="0"/>
                  </a:move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29" y="25"/>
                  </a:lnTo>
                  <a:lnTo>
                    <a:pt x="428" y="25"/>
                  </a:lnTo>
                  <a:lnTo>
                    <a:pt x="426" y="25"/>
                  </a:lnTo>
                  <a:lnTo>
                    <a:pt x="425" y="25"/>
                  </a:lnTo>
                  <a:lnTo>
                    <a:pt x="429" y="0"/>
                  </a:lnTo>
                  <a:close/>
                  <a:moveTo>
                    <a:pt x="433" y="0"/>
                  </a:moveTo>
                  <a:lnTo>
                    <a:pt x="436" y="0"/>
                  </a:lnTo>
                  <a:lnTo>
                    <a:pt x="437" y="0"/>
                  </a:lnTo>
                  <a:lnTo>
                    <a:pt x="440" y="2"/>
                  </a:lnTo>
                  <a:lnTo>
                    <a:pt x="445" y="3"/>
                  </a:lnTo>
                  <a:lnTo>
                    <a:pt x="446" y="3"/>
                  </a:lnTo>
                  <a:lnTo>
                    <a:pt x="448" y="3"/>
                  </a:lnTo>
                  <a:lnTo>
                    <a:pt x="445" y="25"/>
                  </a:lnTo>
                  <a:lnTo>
                    <a:pt x="442" y="25"/>
                  </a:lnTo>
                  <a:lnTo>
                    <a:pt x="439" y="25"/>
                  </a:lnTo>
                  <a:lnTo>
                    <a:pt x="437" y="25"/>
                  </a:lnTo>
                  <a:lnTo>
                    <a:pt x="434" y="25"/>
                  </a:lnTo>
                  <a:lnTo>
                    <a:pt x="433" y="25"/>
                  </a:lnTo>
                  <a:lnTo>
                    <a:pt x="429" y="25"/>
                  </a:lnTo>
                  <a:lnTo>
                    <a:pt x="433" y="0"/>
                  </a:lnTo>
                  <a:close/>
                  <a:moveTo>
                    <a:pt x="448" y="3"/>
                  </a:moveTo>
                  <a:lnTo>
                    <a:pt x="453" y="3"/>
                  </a:lnTo>
                  <a:lnTo>
                    <a:pt x="448" y="14"/>
                  </a:lnTo>
                  <a:lnTo>
                    <a:pt x="448" y="3"/>
                  </a:lnTo>
                  <a:close/>
                  <a:moveTo>
                    <a:pt x="453" y="3"/>
                  </a:moveTo>
                  <a:lnTo>
                    <a:pt x="445" y="25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48" y="14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48" y="25"/>
                  </a:lnTo>
                  <a:lnTo>
                    <a:pt x="446" y="25"/>
                  </a:lnTo>
                  <a:lnTo>
                    <a:pt x="445" y="25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54" y="3"/>
                  </a:lnTo>
                  <a:lnTo>
                    <a:pt x="456" y="3"/>
                  </a:lnTo>
                  <a:lnTo>
                    <a:pt x="457" y="3"/>
                  </a:lnTo>
                  <a:lnTo>
                    <a:pt x="448" y="29"/>
                  </a:lnTo>
                  <a:lnTo>
                    <a:pt x="448" y="28"/>
                  </a:lnTo>
                  <a:lnTo>
                    <a:pt x="448" y="27"/>
                  </a:lnTo>
                  <a:lnTo>
                    <a:pt x="448" y="25"/>
                  </a:lnTo>
                  <a:lnTo>
                    <a:pt x="453" y="3"/>
                  </a:lnTo>
                  <a:close/>
                  <a:moveTo>
                    <a:pt x="457" y="3"/>
                  </a:moveTo>
                  <a:lnTo>
                    <a:pt x="459" y="4"/>
                  </a:lnTo>
                  <a:lnTo>
                    <a:pt x="462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70" y="9"/>
                  </a:lnTo>
                  <a:lnTo>
                    <a:pt x="471" y="10"/>
                  </a:lnTo>
                  <a:lnTo>
                    <a:pt x="473" y="11"/>
                  </a:lnTo>
                  <a:lnTo>
                    <a:pt x="465" y="32"/>
                  </a:lnTo>
                  <a:lnTo>
                    <a:pt x="463" y="31"/>
                  </a:lnTo>
                  <a:lnTo>
                    <a:pt x="462" y="29"/>
                  </a:lnTo>
                  <a:lnTo>
                    <a:pt x="460" y="29"/>
                  </a:lnTo>
                  <a:lnTo>
                    <a:pt x="457" y="29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1" y="29"/>
                  </a:lnTo>
                  <a:lnTo>
                    <a:pt x="448" y="29"/>
                  </a:lnTo>
                  <a:lnTo>
                    <a:pt x="457" y="3"/>
                  </a:lnTo>
                  <a:close/>
                  <a:moveTo>
                    <a:pt x="473" y="11"/>
                  </a:moveTo>
                  <a:lnTo>
                    <a:pt x="468" y="21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65" y="32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68" y="21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3"/>
                  </a:lnTo>
                  <a:lnTo>
                    <a:pt x="482" y="14"/>
                  </a:lnTo>
                  <a:lnTo>
                    <a:pt x="483" y="14"/>
                  </a:lnTo>
                  <a:lnTo>
                    <a:pt x="485" y="14"/>
                  </a:lnTo>
                  <a:lnTo>
                    <a:pt x="473" y="35"/>
                  </a:lnTo>
                  <a:lnTo>
                    <a:pt x="471" y="35"/>
                  </a:lnTo>
                  <a:lnTo>
                    <a:pt x="470" y="34"/>
                  </a:lnTo>
                  <a:lnTo>
                    <a:pt x="468" y="34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5" y="32"/>
                  </a:lnTo>
                  <a:lnTo>
                    <a:pt x="473" y="11"/>
                  </a:lnTo>
                  <a:close/>
                  <a:moveTo>
                    <a:pt x="485" y="14"/>
                  </a:moveTo>
                  <a:lnTo>
                    <a:pt x="485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0" y="35"/>
                  </a:lnTo>
                  <a:lnTo>
                    <a:pt x="477" y="35"/>
                  </a:lnTo>
                  <a:lnTo>
                    <a:pt x="474" y="35"/>
                  </a:lnTo>
                  <a:lnTo>
                    <a:pt x="473" y="35"/>
                  </a:lnTo>
                  <a:lnTo>
                    <a:pt x="485" y="14"/>
                  </a:lnTo>
                  <a:close/>
                  <a:moveTo>
                    <a:pt x="488" y="14"/>
                  </a:moveTo>
                  <a:lnTo>
                    <a:pt x="485" y="25"/>
                  </a:lnTo>
                  <a:lnTo>
                    <a:pt x="488" y="14"/>
                  </a:lnTo>
                  <a:close/>
                  <a:moveTo>
                    <a:pt x="488" y="14"/>
                  </a:moveTo>
                  <a:lnTo>
                    <a:pt x="491" y="15"/>
                  </a:lnTo>
                  <a:lnTo>
                    <a:pt x="494" y="17"/>
                  </a:lnTo>
                  <a:lnTo>
                    <a:pt x="496" y="18"/>
                  </a:lnTo>
                  <a:lnTo>
                    <a:pt x="497" y="20"/>
                  </a:lnTo>
                  <a:lnTo>
                    <a:pt x="499" y="20"/>
                  </a:lnTo>
                  <a:lnTo>
                    <a:pt x="499" y="21"/>
                  </a:lnTo>
                  <a:lnTo>
                    <a:pt x="500" y="21"/>
                  </a:lnTo>
                  <a:lnTo>
                    <a:pt x="493" y="42"/>
                  </a:lnTo>
                  <a:lnTo>
                    <a:pt x="491" y="42"/>
                  </a:lnTo>
                  <a:lnTo>
                    <a:pt x="491" y="40"/>
                  </a:lnTo>
                  <a:lnTo>
                    <a:pt x="490" y="40"/>
                  </a:lnTo>
                  <a:lnTo>
                    <a:pt x="488" y="39"/>
                  </a:lnTo>
                  <a:lnTo>
                    <a:pt x="485" y="38"/>
                  </a:lnTo>
                  <a:lnTo>
                    <a:pt x="483" y="36"/>
                  </a:lnTo>
                  <a:lnTo>
                    <a:pt x="480" y="35"/>
                  </a:lnTo>
                  <a:lnTo>
                    <a:pt x="488" y="14"/>
                  </a:lnTo>
                  <a:close/>
                  <a:moveTo>
                    <a:pt x="500" y="21"/>
                  </a:moveTo>
                  <a:lnTo>
                    <a:pt x="508" y="25"/>
                  </a:lnTo>
                  <a:lnTo>
                    <a:pt x="508" y="32"/>
                  </a:lnTo>
                  <a:lnTo>
                    <a:pt x="496" y="32"/>
                  </a:lnTo>
                  <a:lnTo>
                    <a:pt x="500" y="21"/>
                  </a:lnTo>
                  <a:close/>
                  <a:moveTo>
                    <a:pt x="508" y="32"/>
                  </a:moveTo>
                  <a:lnTo>
                    <a:pt x="508" y="34"/>
                  </a:lnTo>
                  <a:lnTo>
                    <a:pt x="508" y="35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08" y="40"/>
                  </a:lnTo>
                  <a:lnTo>
                    <a:pt x="508" y="42"/>
                  </a:lnTo>
                  <a:lnTo>
                    <a:pt x="485" y="42"/>
                  </a:lnTo>
                  <a:lnTo>
                    <a:pt x="485" y="40"/>
                  </a:lnTo>
                  <a:lnTo>
                    <a:pt x="485" y="38"/>
                  </a:lnTo>
                  <a:lnTo>
                    <a:pt x="485" y="36"/>
                  </a:lnTo>
                  <a:lnTo>
                    <a:pt x="485" y="35"/>
                  </a:lnTo>
                  <a:lnTo>
                    <a:pt x="485" y="34"/>
                  </a:lnTo>
                  <a:lnTo>
                    <a:pt x="485" y="32"/>
                  </a:lnTo>
                  <a:lnTo>
                    <a:pt x="508" y="32"/>
                  </a:lnTo>
                  <a:close/>
                  <a:moveTo>
                    <a:pt x="508" y="42"/>
                  </a:moveTo>
                  <a:lnTo>
                    <a:pt x="496" y="42"/>
                  </a:lnTo>
                  <a:lnTo>
                    <a:pt x="508" y="42"/>
                  </a:lnTo>
                  <a:close/>
                  <a:moveTo>
                    <a:pt x="508" y="42"/>
                  </a:moveTo>
                  <a:lnTo>
                    <a:pt x="508" y="64"/>
                  </a:lnTo>
                  <a:lnTo>
                    <a:pt x="485" y="64"/>
                  </a:lnTo>
                  <a:lnTo>
                    <a:pt x="485" y="42"/>
                  </a:lnTo>
                  <a:lnTo>
                    <a:pt x="508" y="42"/>
                  </a:lnTo>
                  <a:close/>
                  <a:moveTo>
                    <a:pt x="508" y="64"/>
                  </a:moveTo>
                  <a:lnTo>
                    <a:pt x="496" y="64"/>
                  </a:lnTo>
                  <a:lnTo>
                    <a:pt x="508" y="64"/>
                  </a:lnTo>
                  <a:close/>
                  <a:moveTo>
                    <a:pt x="508" y="64"/>
                  </a:moveTo>
                  <a:lnTo>
                    <a:pt x="508" y="67"/>
                  </a:lnTo>
                  <a:lnTo>
                    <a:pt x="508" y="70"/>
                  </a:lnTo>
                  <a:lnTo>
                    <a:pt x="508" y="71"/>
                  </a:lnTo>
                  <a:lnTo>
                    <a:pt x="485" y="71"/>
                  </a:lnTo>
                  <a:lnTo>
                    <a:pt x="485" y="70"/>
                  </a:lnTo>
                  <a:lnTo>
                    <a:pt x="485" y="67"/>
                  </a:lnTo>
                  <a:lnTo>
                    <a:pt x="485" y="64"/>
                  </a:lnTo>
                  <a:lnTo>
                    <a:pt x="508" y="64"/>
                  </a:lnTo>
                  <a:close/>
                  <a:moveTo>
                    <a:pt x="508" y="71"/>
                  </a:moveTo>
                  <a:lnTo>
                    <a:pt x="508" y="82"/>
                  </a:lnTo>
                  <a:lnTo>
                    <a:pt x="485" y="82"/>
                  </a:lnTo>
                  <a:lnTo>
                    <a:pt x="485" y="71"/>
                  </a:lnTo>
                  <a:lnTo>
                    <a:pt x="508" y="71"/>
                  </a:lnTo>
                  <a:close/>
                  <a:moveTo>
                    <a:pt x="508" y="82"/>
                  </a:moveTo>
                  <a:lnTo>
                    <a:pt x="485" y="82"/>
                  </a:lnTo>
                  <a:lnTo>
                    <a:pt x="508" y="82"/>
                  </a:lnTo>
                  <a:close/>
                  <a:moveTo>
                    <a:pt x="508" y="82"/>
                  </a:moveTo>
                  <a:lnTo>
                    <a:pt x="508" y="84"/>
                  </a:lnTo>
                  <a:lnTo>
                    <a:pt x="508" y="86"/>
                  </a:lnTo>
                  <a:lnTo>
                    <a:pt x="508" y="88"/>
                  </a:lnTo>
                  <a:lnTo>
                    <a:pt x="508" y="89"/>
                  </a:lnTo>
                  <a:lnTo>
                    <a:pt x="485" y="89"/>
                  </a:lnTo>
                  <a:lnTo>
                    <a:pt x="485" y="88"/>
                  </a:lnTo>
                  <a:lnTo>
                    <a:pt x="485" y="86"/>
                  </a:lnTo>
                  <a:lnTo>
                    <a:pt x="485" y="84"/>
                  </a:lnTo>
                  <a:lnTo>
                    <a:pt x="485" y="82"/>
                  </a:lnTo>
                  <a:lnTo>
                    <a:pt x="508" y="82"/>
                  </a:lnTo>
                  <a:close/>
                  <a:moveTo>
                    <a:pt x="508" y="89"/>
                  </a:moveTo>
                  <a:lnTo>
                    <a:pt x="508" y="90"/>
                  </a:lnTo>
                  <a:lnTo>
                    <a:pt x="508" y="92"/>
                  </a:lnTo>
                  <a:lnTo>
                    <a:pt x="508" y="93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485" y="96"/>
                  </a:lnTo>
                  <a:lnTo>
                    <a:pt x="485" y="95"/>
                  </a:lnTo>
                  <a:lnTo>
                    <a:pt x="485" y="93"/>
                  </a:lnTo>
                  <a:lnTo>
                    <a:pt x="485" y="92"/>
                  </a:lnTo>
                  <a:lnTo>
                    <a:pt x="485" y="90"/>
                  </a:lnTo>
                  <a:lnTo>
                    <a:pt x="485" y="89"/>
                  </a:lnTo>
                  <a:lnTo>
                    <a:pt x="508" y="89"/>
                  </a:lnTo>
                  <a:close/>
                  <a:moveTo>
                    <a:pt x="508" y="96"/>
                  </a:moveTo>
                  <a:lnTo>
                    <a:pt x="496" y="96"/>
                  </a:lnTo>
                  <a:lnTo>
                    <a:pt x="508" y="96"/>
                  </a:lnTo>
                  <a:close/>
                  <a:moveTo>
                    <a:pt x="508" y="96"/>
                  </a:moveTo>
                  <a:lnTo>
                    <a:pt x="508" y="99"/>
                  </a:lnTo>
                  <a:lnTo>
                    <a:pt x="485" y="99"/>
                  </a:lnTo>
                  <a:lnTo>
                    <a:pt x="485" y="96"/>
                  </a:lnTo>
                  <a:lnTo>
                    <a:pt x="508" y="96"/>
                  </a:lnTo>
                  <a:close/>
                  <a:moveTo>
                    <a:pt x="508" y="99"/>
                  </a:moveTo>
                  <a:lnTo>
                    <a:pt x="508" y="110"/>
                  </a:lnTo>
                  <a:lnTo>
                    <a:pt x="485" y="110"/>
                  </a:lnTo>
                  <a:lnTo>
                    <a:pt x="485" y="99"/>
                  </a:lnTo>
                  <a:lnTo>
                    <a:pt x="508" y="99"/>
                  </a:lnTo>
                  <a:close/>
                  <a:moveTo>
                    <a:pt x="508" y="110"/>
                  </a:moveTo>
                  <a:lnTo>
                    <a:pt x="508" y="114"/>
                  </a:lnTo>
                  <a:lnTo>
                    <a:pt x="485" y="114"/>
                  </a:lnTo>
                  <a:lnTo>
                    <a:pt x="485" y="110"/>
                  </a:lnTo>
                  <a:lnTo>
                    <a:pt x="508" y="110"/>
                  </a:lnTo>
                  <a:close/>
                  <a:moveTo>
                    <a:pt x="508" y="114"/>
                  </a:moveTo>
                  <a:lnTo>
                    <a:pt x="508" y="128"/>
                  </a:lnTo>
                  <a:lnTo>
                    <a:pt x="485" y="128"/>
                  </a:lnTo>
                  <a:lnTo>
                    <a:pt x="485" y="114"/>
                  </a:lnTo>
                  <a:lnTo>
                    <a:pt x="508" y="114"/>
                  </a:lnTo>
                  <a:close/>
                  <a:moveTo>
                    <a:pt x="508" y="128"/>
                  </a:moveTo>
                  <a:lnTo>
                    <a:pt x="508" y="153"/>
                  </a:lnTo>
                  <a:lnTo>
                    <a:pt x="485" y="153"/>
                  </a:lnTo>
                  <a:lnTo>
                    <a:pt x="485" y="128"/>
                  </a:lnTo>
                  <a:lnTo>
                    <a:pt x="508" y="128"/>
                  </a:lnTo>
                  <a:close/>
                  <a:moveTo>
                    <a:pt x="508" y="153"/>
                  </a:moveTo>
                  <a:lnTo>
                    <a:pt x="508" y="160"/>
                  </a:lnTo>
                  <a:lnTo>
                    <a:pt x="485" y="160"/>
                  </a:lnTo>
                  <a:lnTo>
                    <a:pt x="485" y="153"/>
                  </a:lnTo>
                  <a:lnTo>
                    <a:pt x="508" y="15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989" y="694"/>
              <a:ext cx="240" cy="99"/>
            </a:xfrm>
            <a:custGeom>
              <a:avLst/>
              <a:gdLst>
                <a:gd name="T0" fmla="*/ 0 w 481"/>
                <a:gd name="T1" fmla="*/ 1 h 200"/>
                <a:gd name="T2" fmla="*/ 0 w 481"/>
                <a:gd name="T3" fmla="*/ 1 h 200"/>
                <a:gd name="T4" fmla="*/ 0 w 481"/>
                <a:gd name="T5" fmla="*/ 1 h 200"/>
                <a:gd name="T6" fmla="*/ 0 w 481"/>
                <a:gd name="T7" fmla="*/ 1 h 200"/>
                <a:gd name="T8" fmla="*/ 0 w 481"/>
                <a:gd name="T9" fmla="*/ 1 h 200"/>
                <a:gd name="T10" fmla="*/ 0 w 481"/>
                <a:gd name="T11" fmla="*/ 1 h 200"/>
                <a:gd name="T12" fmla="*/ 0 w 481"/>
                <a:gd name="T13" fmla="*/ 1 h 200"/>
                <a:gd name="T14" fmla="*/ 0 w 481"/>
                <a:gd name="T15" fmla="*/ 1 h 200"/>
                <a:gd name="T16" fmla="*/ 0 w 481"/>
                <a:gd name="T17" fmla="*/ 1 h 200"/>
                <a:gd name="T18" fmla="*/ 0 w 481"/>
                <a:gd name="T19" fmla="*/ 1 h 200"/>
                <a:gd name="T20" fmla="*/ 0 w 481"/>
                <a:gd name="T21" fmla="*/ 1 h 200"/>
                <a:gd name="T22" fmla="*/ 0 w 481"/>
                <a:gd name="T23" fmla="*/ 1 h 200"/>
                <a:gd name="T24" fmla="*/ 0 w 481"/>
                <a:gd name="T25" fmla="*/ 1 h 200"/>
                <a:gd name="T26" fmla="*/ 0 w 481"/>
                <a:gd name="T27" fmla="*/ 1 h 200"/>
                <a:gd name="T28" fmla="*/ 0 w 481"/>
                <a:gd name="T29" fmla="*/ 1 h 200"/>
                <a:gd name="T30" fmla="*/ 0 w 481"/>
                <a:gd name="T31" fmla="*/ 1 h 200"/>
                <a:gd name="T32" fmla="*/ 0 w 481"/>
                <a:gd name="T33" fmla="*/ 1 h 200"/>
                <a:gd name="T34" fmla="*/ 0 w 481"/>
                <a:gd name="T35" fmla="*/ 1 h 200"/>
                <a:gd name="T36" fmla="*/ 0 w 481"/>
                <a:gd name="T37" fmla="*/ 1 h 200"/>
                <a:gd name="T38" fmla="*/ 0 w 481"/>
                <a:gd name="T39" fmla="*/ 1 h 200"/>
                <a:gd name="T40" fmla="*/ 0 w 481"/>
                <a:gd name="T41" fmla="*/ 1 h 200"/>
                <a:gd name="T42" fmla="*/ 0 w 481"/>
                <a:gd name="T43" fmla="*/ 1 h 200"/>
                <a:gd name="T44" fmla="*/ 0 w 481"/>
                <a:gd name="T45" fmla="*/ 1 h 200"/>
                <a:gd name="T46" fmla="*/ 0 w 481"/>
                <a:gd name="T47" fmla="*/ 1 h 200"/>
                <a:gd name="T48" fmla="*/ 0 w 481"/>
                <a:gd name="T49" fmla="*/ 1 h 200"/>
                <a:gd name="T50" fmla="*/ 0 w 481"/>
                <a:gd name="T51" fmla="*/ 1 h 200"/>
                <a:gd name="T52" fmla="*/ 0 w 481"/>
                <a:gd name="T53" fmla="*/ 1 h 200"/>
                <a:gd name="T54" fmla="*/ 0 w 481"/>
                <a:gd name="T55" fmla="*/ 1 h 200"/>
                <a:gd name="T56" fmla="*/ 0 w 481"/>
                <a:gd name="T57" fmla="*/ 1 h 200"/>
                <a:gd name="T58" fmla="*/ 0 w 481"/>
                <a:gd name="T59" fmla="*/ 1 h 200"/>
                <a:gd name="T60" fmla="*/ 0 w 481"/>
                <a:gd name="T61" fmla="*/ 1 h 200"/>
                <a:gd name="T62" fmla="*/ 0 w 481"/>
                <a:gd name="T63" fmla="*/ 1 h 200"/>
                <a:gd name="T64" fmla="*/ 0 w 481"/>
                <a:gd name="T65" fmla="*/ 1 h 200"/>
                <a:gd name="T66" fmla="*/ 0 w 481"/>
                <a:gd name="T67" fmla="*/ 1 h 200"/>
                <a:gd name="T68" fmla="*/ 0 w 481"/>
                <a:gd name="T69" fmla="*/ 1 h 200"/>
                <a:gd name="T70" fmla="*/ 0 w 481"/>
                <a:gd name="T71" fmla="*/ 1 h 200"/>
                <a:gd name="T72" fmla="*/ 0 w 481"/>
                <a:gd name="T73" fmla="*/ 1 h 200"/>
                <a:gd name="T74" fmla="*/ 0 w 481"/>
                <a:gd name="T75" fmla="*/ 1 h 200"/>
                <a:gd name="T76" fmla="*/ 0 w 481"/>
                <a:gd name="T77" fmla="*/ 1 h 200"/>
                <a:gd name="T78" fmla="*/ 0 w 481"/>
                <a:gd name="T79" fmla="*/ 1 h 200"/>
                <a:gd name="T80" fmla="*/ 0 w 481"/>
                <a:gd name="T81" fmla="*/ 1 h 200"/>
                <a:gd name="T82" fmla="*/ 0 w 481"/>
                <a:gd name="T83" fmla="*/ 1 h 200"/>
                <a:gd name="T84" fmla="*/ 0 w 481"/>
                <a:gd name="T85" fmla="*/ 1 h 200"/>
                <a:gd name="T86" fmla="*/ 0 w 481"/>
                <a:gd name="T87" fmla="*/ 1 h 200"/>
                <a:gd name="T88" fmla="*/ 0 w 481"/>
                <a:gd name="T89" fmla="*/ 1 h 200"/>
                <a:gd name="T90" fmla="*/ 0 w 481"/>
                <a:gd name="T91" fmla="*/ 1 h 200"/>
                <a:gd name="T92" fmla="*/ 0 w 481"/>
                <a:gd name="T93" fmla="*/ 1 h 200"/>
                <a:gd name="T94" fmla="*/ 0 w 481"/>
                <a:gd name="T95" fmla="*/ 1 h 200"/>
                <a:gd name="T96" fmla="*/ 0 w 481"/>
                <a:gd name="T97" fmla="*/ 1 h 200"/>
                <a:gd name="T98" fmla="*/ 0 w 481"/>
                <a:gd name="T99" fmla="*/ 1 h 200"/>
                <a:gd name="T100" fmla="*/ 0 w 481"/>
                <a:gd name="T101" fmla="*/ 1 h 200"/>
                <a:gd name="T102" fmla="*/ 0 w 481"/>
                <a:gd name="T103" fmla="*/ 1 h 200"/>
                <a:gd name="T104" fmla="*/ 0 w 481"/>
                <a:gd name="T105" fmla="*/ 1 h 200"/>
                <a:gd name="T106" fmla="*/ 0 w 481"/>
                <a:gd name="T107" fmla="*/ 1 h 200"/>
                <a:gd name="T108" fmla="*/ 0 w 481"/>
                <a:gd name="T109" fmla="*/ 1 h 200"/>
                <a:gd name="T110" fmla="*/ 0 w 481"/>
                <a:gd name="T111" fmla="*/ 1 h 200"/>
                <a:gd name="T112" fmla="*/ 0 w 481"/>
                <a:gd name="T113" fmla="*/ 1 h 200"/>
                <a:gd name="T114" fmla="*/ 0 w 481"/>
                <a:gd name="T115" fmla="*/ 1 h 200"/>
                <a:gd name="T116" fmla="*/ 0 w 481"/>
                <a:gd name="T117" fmla="*/ 1 h 200"/>
                <a:gd name="T118" fmla="*/ 0 w 481"/>
                <a:gd name="T119" fmla="*/ 1 h 200"/>
                <a:gd name="T120" fmla="*/ 0 w 481"/>
                <a:gd name="T121" fmla="*/ 1 h 200"/>
                <a:gd name="T122" fmla="*/ 0 w 48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1"/>
                <a:gd name="T187" fmla="*/ 0 h 200"/>
                <a:gd name="T188" fmla="*/ 481 w 48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1" h="200">
                  <a:moveTo>
                    <a:pt x="481" y="146"/>
                  </a:moveTo>
                  <a:lnTo>
                    <a:pt x="481" y="146"/>
                  </a:lnTo>
                  <a:lnTo>
                    <a:pt x="479" y="144"/>
                  </a:lnTo>
                  <a:lnTo>
                    <a:pt x="478" y="144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9"/>
                  </a:lnTo>
                  <a:lnTo>
                    <a:pt x="459" y="137"/>
                  </a:lnTo>
                  <a:lnTo>
                    <a:pt x="458" y="137"/>
                  </a:lnTo>
                  <a:lnTo>
                    <a:pt x="455" y="136"/>
                  </a:lnTo>
                  <a:lnTo>
                    <a:pt x="453" y="136"/>
                  </a:lnTo>
                  <a:lnTo>
                    <a:pt x="450" y="136"/>
                  </a:lnTo>
                  <a:lnTo>
                    <a:pt x="448" y="135"/>
                  </a:lnTo>
                  <a:lnTo>
                    <a:pt x="445" y="133"/>
                  </a:lnTo>
                  <a:lnTo>
                    <a:pt x="444" y="133"/>
                  </a:lnTo>
                  <a:lnTo>
                    <a:pt x="441" y="133"/>
                  </a:lnTo>
                  <a:lnTo>
                    <a:pt x="436" y="132"/>
                  </a:lnTo>
                  <a:lnTo>
                    <a:pt x="430" y="132"/>
                  </a:lnTo>
                  <a:lnTo>
                    <a:pt x="427" y="132"/>
                  </a:lnTo>
                  <a:lnTo>
                    <a:pt x="424" y="132"/>
                  </a:lnTo>
                  <a:lnTo>
                    <a:pt x="416" y="132"/>
                  </a:lnTo>
                  <a:lnTo>
                    <a:pt x="408" y="132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9" y="132"/>
                  </a:lnTo>
                  <a:lnTo>
                    <a:pt x="396" y="133"/>
                  </a:lnTo>
                  <a:lnTo>
                    <a:pt x="391" y="133"/>
                  </a:lnTo>
                  <a:lnTo>
                    <a:pt x="388" y="135"/>
                  </a:lnTo>
                  <a:lnTo>
                    <a:pt x="379" y="135"/>
                  </a:lnTo>
                  <a:lnTo>
                    <a:pt x="374" y="136"/>
                  </a:lnTo>
                  <a:lnTo>
                    <a:pt x="370" y="136"/>
                  </a:lnTo>
                  <a:lnTo>
                    <a:pt x="362" y="137"/>
                  </a:lnTo>
                  <a:lnTo>
                    <a:pt x="354" y="139"/>
                  </a:lnTo>
                  <a:lnTo>
                    <a:pt x="339" y="143"/>
                  </a:lnTo>
                  <a:lnTo>
                    <a:pt x="321" y="146"/>
                  </a:lnTo>
                  <a:lnTo>
                    <a:pt x="304" y="150"/>
                  </a:lnTo>
                  <a:lnTo>
                    <a:pt x="285" y="154"/>
                  </a:lnTo>
                  <a:lnTo>
                    <a:pt x="267" y="157"/>
                  </a:lnTo>
                  <a:lnTo>
                    <a:pt x="230" y="165"/>
                  </a:lnTo>
                  <a:lnTo>
                    <a:pt x="211" y="169"/>
                  </a:lnTo>
                  <a:lnTo>
                    <a:pt x="193" y="173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22" y="187"/>
                  </a:lnTo>
                  <a:lnTo>
                    <a:pt x="114" y="189"/>
                  </a:lnTo>
                  <a:lnTo>
                    <a:pt x="106" y="190"/>
                  </a:lnTo>
                  <a:lnTo>
                    <a:pt x="99" y="192"/>
                  </a:lnTo>
                  <a:lnTo>
                    <a:pt x="91" y="193"/>
                  </a:lnTo>
                  <a:lnTo>
                    <a:pt x="90" y="194"/>
                  </a:lnTo>
                  <a:lnTo>
                    <a:pt x="86" y="194"/>
                  </a:lnTo>
                  <a:lnTo>
                    <a:pt x="85" y="196"/>
                  </a:lnTo>
                  <a:lnTo>
                    <a:pt x="82" y="196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1" y="198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1" y="192"/>
                  </a:lnTo>
                  <a:lnTo>
                    <a:pt x="8" y="189"/>
                  </a:lnTo>
                  <a:lnTo>
                    <a:pt x="6" y="186"/>
                  </a:lnTo>
                  <a:lnTo>
                    <a:pt x="3" y="185"/>
                  </a:lnTo>
                  <a:lnTo>
                    <a:pt x="2" y="183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0" y="165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5" y="160"/>
                  </a:lnTo>
                  <a:lnTo>
                    <a:pt x="5" y="158"/>
                  </a:lnTo>
                  <a:lnTo>
                    <a:pt x="5" y="155"/>
                  </a:lnTo>
                  <a:lnTo>
                    <a:pt x="5" y="151"/>
                  </a:lnTo>
                  <a:lnTo>
                    <a:pt x="5" y="147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5" y="121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1" y="36"/>
                  </a:lnTo>
                  <a:lnTo>
                    <a:pt x="16" y="39"/>
                  </a:lnTo>
                  <a:lnTo>
                    <a:pt x="20" y="43"/>
                  </a:lnTo>
                  <a:lnTo>
                    <a:pt x="22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31" y="51"/>
                  </a:lnTo>
                  <a:lnTo>
                    <a:pt x="37" y="54"/>
                  </a:lnTo>
                  <a:lnTo>
                    <a:pt x="43" y="57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4" y="61"/>
                  </a:lnTo>
                  <a:lnTo>
                    <a:pt x="57" y="62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71" y="64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8" y="58"/>
                  </a:lnTo>
                  <a:lnTo>
                    <a:pt x="111" y="57"/>
                  </a:lnTo>
                  <a:lnTo>
                    <a:pt x="127" y="54"/>
                  </a:lnTo>
                  <a:lnTo>
                    <a:pt x="143" y="51"/>
                  </a:lnTo>
                  <a:lnTo>
                    <a:pt x="159" y="48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1"/>
                  </a:lnTo>
                  <a:lnTo>
                    <a:pt x="314" y="18"/>
                  </a:lnTo>
                  <a:lnTo>
                    <a:pt x="331" y="15"/>
                  </a:lnTo>
                  <a:lnTo>
                    <a:pt x="348" y="11"/>
                  </a:lnTo>
                  <a:lnTo>
                    <a:pt x="364" y="8"/>
                  </a:lnTo>
                  <a:lnTo>
                    <a:pt x="379" y="4"/>
                  </a:lnTo>
                  <a:lnTo>
                    <a:pt x="382" y="4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1"/>
                  </a:lnTo>
                  <a:lnTo>
                    <a:pt x="425" y="1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4"/>
                  </a:lnTo>
                  <a:lnTo>
                    <a:pt x="436" y="4"/>
                  </a:lnTo>
                  <a:lnTo>
                    <a:pt x="439" y="4"/>
                  </a:lnTo>
                  <a:lnTo>
                    <a:pt x="444" y="5"/>
                  </a:lnTo>
                  <a:lnTo>
                    <a:pt x="448" y="7"/>
                  </a:lnTo>
                  <a:lnTo>
                    <a:pt x="450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10"/>
                  </a:lnTo>
                  <a:lnTo>
                    <a:pt x="461" y="11"/>
                  </a:lnTo>
                  <a:lnTo>
                    <a:pt x="465" y="12"/>
                  </a:lnTo>
                  <a:lnTo>
                    <a:pt x="468" y="14"/>
                  </a:lnTo>
                  <a:lnTo>
                    <a:pt x="470" y="15"/>
                  </a:lnTo>
                  <a:lnTo>
                    <a:pt x="471" y="17"/>
                  </a:lnTo>
                  <a:lnTo>
                    <a:pt x="475" y="17"/>
                  </a:lnTo>
                  <a:lnTo>
                    <a:pt x="476" y="17"/>
                  </a:lnTo>
                  <a:lnTo>
                    <a:pt x="478" y="18"/>
                  </a:lnTo>
                  <a:lnTo>
                    <a:pt x="479" y="18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1"/>
                  </a:lnTo>
                  <a:lnTo>
                    <a:pt x="481" y="22"/>
                  </a:lnTo>
                  <a:lnTo>
                    <a:pt x="481" y="23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5"/>
                  </a:lnTo>
                  <a:lnTo>
                    <a:pt x="481" y="40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54"/>
                  </a:lnTo>
                  <a:lnTo>
                    <a:pt x="481" y="57"/>
                  </a:lnTo>
                  <a:lnTo>
                    <a:pt x="481" y="60"/>
                  </a:lnTo>
                  <a:lnTo>
                    <a:pt x="481" y="64"/>
                  </a:lnTo>
                  <a:lnTo>
                    <a:pt x="481" y="67"/>
                  </a:lnTo>
                  <a:lnTo>
                    <a:pt x="481" y="75"/>
                  </a:lnTo>
                  <a:lnTo>
                    <a:pt x="481" y="83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8"/>
                  </a:lnTo>
                  <a:lnTo>
                    <a:pt x="481" y="111"/>
                  </a:lnTo>
                  <a:lnTo>
                    <a:pt x="481" y="115"/>
                  </a:lnTo>
                  <a:lnTo>
                    <a:pt x="481" y="118"/>
                  </a:lnTo>
                  <a:lnTo>
                    <a:pt x="481" y="122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9"/>
                  </a:lnTo>
                  <a:lnTo>
                    <a:pt x="481" y="140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2981" y="691"/>
              <a:ext cx="254" cy="108"/>
            </a:xfrm>
            <a:custGeom>
              <a:avLst/>
              <a:gdLst>
                <a:gd name="T0" fmla="*/ 1 w 505"/>
                <a:gd name="T1" fmla="*/ 1 h 220"/>
                <a:gd name="T2" fmla="*/ 1 w 505"/>
                <a:gd name="T3" fmla="*/ 1 h 220"/>
                <a:gd name="T4" fmla="*/ 1 w 505"/>
                <a:gd name="T5" fmla="*/ 1 h 220"/>
                <a:gd name="T6" fmla="*/ 1 w 505"/>
                <a:gd name="T7" fmla="*/ 1 h 220"/>
                <a:gd name="T8" fmla="*/ 1 w 505"/>
                <a:gd name="T9" fmla="*/ 1 h 220"/>
                <a:gd name="T10" fmla="*/ 1 w 505"/>
                <a:gd name="T11" fmla="*/ 1 h 220"/>
                <a:gd name="T12" fmla="*/ 1 w 505"/>
                <a:gd name="T13" fmla="*/ 1 h 220"/>
                <a:gd name="T14" fmla="*/ 1 w 505"/>
                <a:gd name="T15" fmla="*/ 1 h 220"/>
                <a:gd name="T16" fmla="*/ 1 w 505"/>
                <a:gd name="T17" fmla="*/ 1 h 220"/>
                <a:gd name="T18" fmla="*/ 1 w 505"/>
                <a:gd name="T19" fmla="*/ 1 h 220"/>
                <a:gd name="T20" fmla="*/ 1 w 505"/>
                <a:gd name="T21" fmla="*/ 1 h 220"/>
                <a:gd name="T22" fmla="*/ 1 w 505"/>
                <a:gd name="T23" fmla="*/ 1 h 220"/>
                <a:gd name="T24" fmla="*/ 1 w 505"/>
                <a:gd name="T25" fmla="*/ 1 h 220"/>
                <a:gd name="T26" fmla="*/ 1 w 505"/>
                <a:gd name="T27" fmla="*/ 1 h 220"/>
                <a:gd name="T28" fmla="*/ 1 w 505"/>
                <a:gd name="T29" fmla="*/ 1 h 220"/>
                <a:gd name="T30" fmla="*/ 1 w 505"/>
                <a:gd name="T31" fmla="*/ 1 h 220"/>
                <a:gd name="T32" fmla="*/ 1 w 505"/>
                <a:gd name="T33" fmla="*/ 1 h 220"/>
                <a:gd name="T34" fmla="*/ 1 w 505"/>
                <a:gd name="T35" fmla="*/ 1 h 220"/>
                <a:gd name="T36" fmla="*/ 1 w 505"/>
                <a:gd name="T37" fmla="*/ 1 h 220"/>
                <a:gd name="T38" fmla="*/ 1 w 505"/>
                <a:gd name="T39" fmla="*/ 1 h 220"/>
                <a:gd name="T40" fmla="*/ 1 w 505"/>
                <a:gd name="T41" fmla="*/ 1 h 220"/>
                <a:gd name="T42" fmla="*/ 1 w 505"/>
                <a:gd name="T43" fmla="*/ 1 h 220"/>
                <a:gd name="T44" fmla="*/ 1 w 505"/>
                <a:gd name="T45" fmla="*/ 1 h 220"/>
                <a:gd name="T46" fmla="*/ 1 w 505"/>
                <a:gd name="T47" fmla="*/ 1 h 220"/>
                <a:gd name="T48" fmla="*/ 1 w 505"/>
                <a:gd name="T49" fmla="*/ 1 h 220"/>
                <a:gd name="T50" fmla="*/ 1 w 505"/>
                <a:gd name="T51" fmla="*/ 1 h 220"/>
                <a:gd name="T52" fmla="*/ 1 w 505"/>
                <a:gd name="T53" fmla="*/ 1 h 220"/>
                <a:gd name="T54" fmla="*/ 0 w 505"/>
                <a:gd name="T55" fmla="*/ 1 h 220"/>
                <a:gd name="T56" fmla="*/ 0 w 505"/>
                <a:gd name="T57" fmla="*/ 1 h 220"/>
                <a:gd name="T58" fmla="*/ 1 w 505"/>
                <a:gd name="T59" fmla="*/ 1 h 220"/>
                <a:gd name="T60" fmla="*/ 1 w 505"/>
                <a:gd name="T61" fmla="*/ 1 h 220"/>
                <a:gd name="T62" fmla="*/ 0 w 505"/>
                <a:gd name="T63" fmla="*/ 1 h 220"/>
                <a:gd name="T64" fmla="*/ 0 w 505"/>
                <a:gd name="T65" fmla="*/ 1 h 220"/>
                <a:gd name="T66" fmla="*/ 0 w 505"/>
                <a:gd name="T67" fmla="*/ 1 h 220"/>
                <a:gd name="T68" fmla="*/ 1 w 505"/>
                <a:gd name="T69" fmla="*/ 1 h 220"/>
                <a:gd name="T70" fmla="*/ 1 w 505"/>
                <a:gd name="T71" fmla="*/ 1 h 220"/>
                <a:gd name="T72" fmla="*/ 1 w 505"/>
                <a:gd name="T73" fmla="*/ 1 h 220"/>
                <a:gd name="T74" fmla="*/ 1 w 505"/>
                <a:gd name="T75" fmla="*/ 1 h 220"/>
                <a:gd name="T76" fmla="*/ 1 w 505"/>
                <a:gd name="T77" fmla="*/ 1 h 220"/>
                <a:gd name="T78" fmla="*/ 1 w 505"/>
                <a:gd name="T79" fmla="*/ 1 h 220"/>
                <a:gd name="T80" fmla="*/ 1 w 505"/>
                <a:gd name="T81" fmla="*/ 1 h 220"/>
                <a:gd name="T82" fmla="*/ 1 w 505"/>
                <a:gd name="T83" fmla="*/ 1 h 220"/>
                <a:gd name="T84" fmla="*/ 1 w 505"/>
                <a:gd name="T85" fmla="*/ 1 h 220"/>
                <a:gd name="T86" fmla="*/ 1 w 505"/>
                <a:gd name="T87" fmla="*/ 1 h 220"/>
                <a:gd name="T88" fmla="*/ 1 w 505"/>
                <a:gd name="T89" fmla="*/ 1 h 220"/>
                <a:gd name="T90" fmla="*/ 1 w 505"/>
                <a:gd name="T91" fmla="*/ 1 h 220"/>
                <a:gd name="T92" fmla="*/ 1 w 505"/>
                <a:gd name="T93" fmla="*/ 1 h 220"/>
                <a:gd name="T94" fmla="*/ 1 w 505"/>
                <a:gd name="T95" fmla="*/ 1 h 220"/>
                <a:gd name="T96" fmla="*/ 1 w 505"/>
                <a:gd name="T97" fmla="*/ 1 h 220"/>
                <a:gd name="T98" fmla="*/ 1 w 505"/>
                <a:gd name="T99" fmla="*/ 1 h 220"/>
                <a:gd name="T100" fmla="*/ 1 w 505"/>
                <a:gd name="T101" fmla="*/ 1 h 220"/>
                <a:gd name="T102" fmla="*/ 1 w 505"/>
                <a:gd name="T103" fmla="*/ 1 h 220"/>
                <a:gd name="T104" fmla="*/ 1 w 505"/>
                <a:gd name="T105" fmla="*/ 1 h 220"/>
                <a:gd name="T106" fmla="*/ 1 w 505"/>
                <a:gd name="T107" fmla="*/ 1 h 220"/>
                <a:gd name="T108" fmla="*/ 1 w 505"/>
                <a:gd name="T109" fmla="*/ 1 h 220"/>
                <a:gd name="T110" fmla="*/ 1 w 505"/>
                <a:gd name="T111" fmla="*/ 1 h 220"/>
                <a:gd name="T112" fmla="*/ 1 w 505"/>
                <a:gd name="T113" fmla="*/ 1 h 220"/>
                <a:gd name="T114" fmla="*/ 1 w 505"/>
                <a:gd name="T115" fmla="*/ 1 h 220"/>
                <a:gd name="T116" fmla="*/ 1 w 505"/>
                <a:gd name="T117" fmla="*/ 1 h 220"/>
                <a:gd name="T118" fmla="*/ 1 w 505"/>
                <a:gd name="T119" fmla="*/ 1 h 220"/>
                <a:gd name="T120" fmla="*/ 1 w 505"/>
                <a:gd name="T121" fmla="*/ 1 h 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5"/>
                <a:gd name="T184" fmla="*/ 0 h 220"/>
                <a:gd name="T185" fmla="*/ 505 w 505"/>
                <a:gd name="T186" fmla="*/ 220 h 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5" h="220">
                  <a:moveTo>
                    <a:pt x="490" y="167"/>
                  </a:moveTo>
                  <a:lnTo>
                    <a:pt x="488" y="165"/>
                  </a:lnTo>
                  <a:lnTo>
                    <a:pt x="487" y="164"/>
                  </a:lnTo>
                  <a:lnTo>
                    <a:pt x="483" y="163"/>
                  </a:lnTo>
                  <a:lnTo>
                    <a:pt x="480" y="163"/>
                  </a:lnTo>
                  <a:lnTo>
                    <a:pt x="477" y="161"/>
                  </a:lnTo>
                  <a:lnTo>
                    <a:pt x="473" y="160"/>
                  </a:lnTo>
                  <a:lnTo>
                    <a:pt x="485" y="139"/>
                  </a:lnTo>
                  <a:lnTo>
                    <a:pt x="488" y="140"/>
                  </a:lnTo>
                  <a:lnTo>
                    <a:pt x="491" y="142"/>
                  </a:lnTo>
                  <a:lnTo>
                    <a:pt x="493" y="142"/>
                  </a:lnTo>
                  <a:lnTo>
                    <a:pt x="494" y="143"/>
                  </a:lnTo>
                  <a:lnTo>
                    <a:pt x="496" y="145"/>
                  </a:lnTo>
                  <a:lnTo>
                    <a:pt x="497" y="146"/>
                  </a:lnTo>
                  <a:lnTo>
                    <a:pt x="490" y="167"/>
                  </a:lnTo>
                  <a:close/>
                  <a:moveTo>
                    <a:pt x="485" y="139"/>
                  </a:moveTo>
                  <a:lnTo>
                    <a:pt x="477" y="149"/>
                  </a:lnTo>
                  <a:lnTo>
                    <a:pt x="485" y="139"/>
                  </a:lnTo>
                  <a:close/>
                  <a:moveTo>
                    <a:pt x="473" y="160"/>
                  </a:moveTo>
                  <a:lnTo>
                    <a:pt x="471" y="160"/>
                  </a:lnTo>
                  <a:lnTo>
                    <a:pt x="468" y="160"/>
                  </a:lnTo>
                  <a:lnTo>
                    <a:pt x="465" y="160"/>
                  </a:lnTo>
                  <a:lnTo>
                    <a:pt x="477" y="135"/>
                  </a:lnTo>
                  <a:lnTo>
                    <a:pt x="477" y="136"/>
                  </a:lnTo>
                  <a:lnTo>
                    <a:pt x="477" y="138"/>
                  </a:lnTo>
                  <a:lnTo>
                    <a:pt x="479" y="138"/>
                  </a:lnTo>
                  <a:lnTo>
                    <a:pt x="480" y="138"/>
                  </a:lnTo>
                  <a:lnTo>
                    <a:pt x="482" y="139"/>
                  </a:lnTo>
                  <a:lnTo>
                    <a:pt x="485" y="139"/>
                  </a:lnTo>
                  <a:lnTo>
                    <a:pt x="473" y="160"/>
                  </a:lnTo>
                  <a:close/>
                  <a:moveTo>
                    <a:pt x="465" y="160"/>
                  </a:moveTo>
                  <a:lnTo>
                    <a:pt x="465" y="158"/>
                  </a:lnTo>
                  <a:lnTo>
                    <a:pt x="465" y="157"/>
                  </a:lnTo>
                  <a:lnTo>
                    <a:pt x="463" y="157"/>
                  </a:lnTo>
                  <a:lnTo>
                    <a:pt x="463" y="156"/>
                  </a:lnTo>
                  <a:lnTo>
                    <a:pt x="460" y="156"/>
                  </a:lnTo>
                  <a:lnTo>
                    <a:pt x="457" y="156"/>
                  </a:lnTo>
                  <a:lnTo>
                    <a:pt x="465" y="135"/>
                  </a:lnTo>
                  <a:lnTo>
                    <a:pt x="477" y="135"/>
                  </a:lnTo>
                  <a:lnTo>
                    <a:pt x="465" y="160"/>
                  </a:lnTo>
                  <a:close/>
                  <a:moveTo>
                    <a:pt x="465" y="135"/>
                  </a:moveTo>
                  <a:lnTo>
                    <a:pt x="462" y="146"/>
                  </a:lnTo>
                  <a:lnTo>
                    <a:pt x="465" y="135"/>
                  </a:lnTo>
                  <a:close/>
                  <a:moveTo>
                    <a:pt x="457" y="156"/>
                  </a:moveTo>
                  <a:lnTo>
                    <a:pt x="465" y="135"/>
                  </a:lnTo>
                  <a:lnTo>
                    <a:pt x="457" y="156"/>
                  </a:lnTo>
                  <a:close/>
                  <a:moveTo>
                    <a:pt x="465" y="135"/>
                  </a:moveTo>
                  <a:lnTo>
                    <a:pt x="462" y="146"/>
                  </a:lnTo>
                  <a:lnTo>
                    <a:pt x="465" y="135"/>
                  </a:lnTo>
                  <a:close/>
                  <a:moveTo>
                    <a:pt x="457" y="156"/>
                  </a:moveTo>
                  <a:lnTo>
                    <a:pt x="462" y="131"/>
                  </a:lnTo>
                  <a:lnTo>
                    <a:pt x="463" y="132"/>
                  </a:lnTo>
                  <a:lnTo>
                    <a:pt x="463" y="133"/>
                  </a:lnTo>
                  <a:lnTo>
                    <a:pt x="465" y="133"/>
                  </a:lnTo>
                  <a:lnTo>
                    <a:pt x="465" y="135"/>
                  </a:lnTo>
                  <a:lnTo>
                    <a:pt x="457" y="156"/>
                  </a:lnTo>
                  <a:close/>
                  <a:moveTo>
                    <a:pt x="457" y="156"/>
                  </a:moveTo>
                  <a:lnTo>
                    <a:pt x="456" y="156"/>
                  </a:lnTo>
                  <a:lnTo>
                    <a:pt x="454" y="156"/>
                  </a:lnTo>
                  <a:lnTo>
                    <a:pt x="457" y="131"/>
                  </a:lnTo>
                  <a:lnTo>
                    <a:pt x="459" y="131"/>
                  </a:lnTo>
                  <a:lnTo>
                    <a:pt x="460" y="131"/>
                  </a:lnTo>
                  <a:lnTo>
                    <a:pt x="462" y="131"/>
                  </a:lnTo>
                  <a:lnTo>
                    <a:pt x="457" y="156"/>
                  </a:lnTo>
                  <a:close/>
                  <a:moveTo>
                    <a:pt x="457" y="131"/>
                  </a:moveTo>
                  <a:lnTo>
                    <a:pt x="457" y="142"/>
                  </a:lnTo>
                  <a:lnTo>
                    <a:pt x="457" y="131"/>
                  </a:lnTo>
                  <a:close/>
                  <a:moveTo>
                    <a:pt x="454" y="156"/>
                  </a:moveTo>
                  <a:lnTo>
                    <a:pt x="453" y="154"/>
                  </a:lnTo>
                  <a:lnTo>
                    <a:pt x="451" y="154"/>
                  </a:lnTo>
                  <a:lnTo>
                    <a:pt x="448" y="154"/>
                  </a:lnTo>
                  <a:lnTo>
                    <a:pt x="446" y="153"/>
                  </a:lnTo>
                  <a:lnTo>
                    <a:pt x="445" y="153"/>
                  </a:lnTo>
                  <a:lnTo>
                    <a:pt x="443" y="153"/>
                  </a:lnTo>
                  <a:lnTo>
                    <a:pt x="440" y="153"/>
                  </a:lnTo>
                  <a:lnTo>
                    <a:pt x="437" y="153"/>
                  </a:lnTo>
                  <a:lnTo>
                    <a:pt x="442" y="131"/>
                  </a:lnTo>
                  <a:lnTo>
                    <a:pt x="445" y="131"/>
                  </a:lnTo>
                  <a:lnTo>
                    <a:pt x="446" y="131"/>
                  </a:lnTo>
                  <a:lnTo>
                    <a:pt x="450" y="131"/>
                  </a:lnTo>
                  <a:lnTo>
                    <a:pt x="451" y="131"/>
                  </a:lnTo>
                  <a:lnTo>
                    <a:pt x="454" y="131"/>
                  </a:lnTo>
                  <a:lnTo>
                    <a:pt x="457" y="131"/>
                  </a:lnTo>
                  <a:lnTo>
                    <a:pt x="454" y="156"/>
                  </a:lnTo>
                  <a:close/>
                  <a:moveTo>
                    <a:pt x="442" y="128"/>
                  </a:moveTo>
                  <a:lnTo>
                    <a:pt x="442" y="131"/>
                  </a:lnTo>
                  <a:lnTo>
                    <a:pt x="442" y="142"/>
                  </a:lnTo>
                  <a:lnTo>
                    <a:pt x="442" y="128"/>
                  </a:lnTo>
                  <a:close/>
                  <a:moveTo>
                    <a:pt x="442" y="153"/>
                  </a:moveTo>
                  <a:lnTo>
                    <a:pt x="430" y="153"/>
                  </a:lnTo>
                  <a:lnTo>
                    <a:pt x="426" y="128"/>
                  </a:lnTo>
                  <a:lnTo>
                    <a:pt x="430" y="128"/>
                  </a:lnTo>
                  <a:lnTo>
                    <a:pt x="431" y="128"/>
                  </a:lnTo>
                  <a:lnTo>
                    <a:pt x="434" y="128"/>
                  </a:lnTo>
                  <a:lnTo>
                    <a:pt x="436" y="128"/>
                  </a:lnTo>
                  <a:lnTo>
                    <a:pt x="439" y="128"/>
                  </a:lnTo>
                  <a:lnTo>
                    <a:pt x="442" y="128"/>
                  </a:lnTo>
                  <a:lnTo>
                    <a:pt x="442" y="153"/>
                  </a:lnTo>
                  <a:close/>
                  <a:moveTo>
                    <a:pt x="430" y="153"/>
                  </a:moveTo>
                  <a:lnTo>
                    <a:pt x="426" y="153"/>
                  </a:lnTo>
                  <a:lnTo>
                    <a:pt x="423" y="153"/>
                  </a:lnTo>
                  <a:lnTo>
                    <a:pt x="422" y="153"/>
                  </a:lnTo>
                  <a:lnTo>
                    <a:pt x="420" y="153"/>
                  </a:lnTo>
                  <a:lnTo>
                    <a:pt x="417" y="153"/>
                  </a:lnTo>
                  <a:lnTo>
                    <a:pt x="414" y="153"/>
                  </a:lnTo>
                  <a:lnTo>
                    <a:pt x="414" y="131"/>
                  </a:lnTo>
                  <a:lnTo>
                    <a:pt x="417" y="131"/>
                  </a:lnTo>
                  <a:lnTo>
                    <a:pt x="420" y="131"/>
                  </a:lnTo>
                  <a:lnTo>
                    <a:pt x="422" y="131"/>
                  </a:lnTo>
                  <a:lnTo>
                    <a:pt x="423" y="129"/>
                  </a:lnTo>
                  <a:lnTo>
                    <a:pt x="425" y="129"/>
                  </a:lnTo>
                  <a:lnTo>
                    <a:pt x="426" y="128"/>
                  </a:lnTo>
                  <a:lnTo>
                    <a:pt x="430" y="153"/>
                  </a:lnTo>
                  <a:close/>
                  <a:moveTo>
                    <a:pt x="411" y="131"/>
                  </a:moveTo>
                  <a:lnTo>
                    <a:pt x="414" y="131"/>
                  </a:lnTo>
                  <a:lnTo>
                    <a:pt x="414" y="142"/>
                  </a:lnTo>
                  <a:lnTo>
                    <a:pt x="411" y="131"/>
                  </a:lnTo>
                  <a:close/>
                  <a:moveTo>
                    <a:pt x="414" y="153"/>
                  </a:moveTo>
                  <a:lnTo>
                    <a:pt x="413" y="153"/>
                  </a:lnTo>
                  <a:lnTo>
                    <a:pt x="411" y="153"/>
                  </a:lnTo>
                  <a:lnTo>
                    <a:pt x="408" y="154"/>
                  </a:lnTo>
                  <a:lnTo>
                    <a:pt x="405" y="156"/>
                  </a:lnTo>
                  <a:lnTo>
                    <a:pt x="403" y="156"/>
                  </a:lnTo>
                  <a:lnTo>
                    <a:pt x="402" y="156"/>
                  </a:lnTo>
                  <a:lnTo>
                    <a:pt x="399" y="131"/>
                  </a:lnTo>
                  <a:lnTo>
                    <a:pt x="411" y="131"/>
                  </a:lnTo>
                  <a:lnTo>
                    <a:pt x="414" y="153"/>
                  </a:lnTo>
                  <a:close/>
                  <a:moveTo>
                    <a:pt x="402" y="156"/>
                  </a:moveTo>
                  <a:lnTo>
                    <a:pt x="400" y="156"/>
                  </a:lnTo>
                  <a:lnTo>
                    <a:pt x="399" y="156"/>
                  </a:lnTo>
                  <a:lnTo>
                    <a:pt x="394" y="156"/>
                  </a:lnTo>
                  <a:lnTo>
                    <a:pt x="393" y="157"/>
                  </a:lnTo>
                  <a:lnTo>
                    <a:pt x="390" y="157"/>
                  </a:lnTo>
                  <a:lnTo>
                    <a:pt x="388" y="158"/>
                  </a:lnTo>
                  <a:lnTo>
                    <a:pt x="386" y="160"/>
                  </a:lnTo>
                  <a:lnTo>
                    <a:pt x="382" y="135"/>
                  </a:lnTo>
                  <a:lnTo>
                    <a:pt x="385" y="135"/>
                  </a:lnTo>
                  <a:lnTo>
                    <a:pt x="390" y="135"/>
                  </a:lnTo>
                  <a:lnTo>
                    <a:pt x="391" y="133"/>
                  </a:lnTo>
                  <a:lnTo>
                    <a:pt x="393" y="133"/>
                  </a:lnTo>
                  <a:lnTo>
                    <a:pt x="396" y="132"/>
                  </a:lnTo>
                  <a:lnTo>
                    <a:pt x="399" y="131"/>
                  </a:lnTo>
                  <a:lnTo>
                    <a:pt x="402" y="156"/>
                  </a:lnTo>
                  <a:close/>
                  <a:moveTo>
                    <a:pt x="386" y="160"/>
                  </a:moveTo>
                  <a:lnTo>
                    <a:pt x="382" y="146"/>
                  </a:lnTo>
                  <a:lnTo>
                    <a:pt x="386" y="160"/>
                  </a:lnTo>
                  <a:close/>
                  <a:moveTo>
                    <a:pt x="386" y="160"/>
                  </a:moveTo>
                  <a:lnTo>
                    <a:pt x="382" y="135"/>
                  </a:lnTo>
                  <a:lnTo>
                    <a:pt x="386" y="160"/>
                  </a:lnTo>
                  <a:close/>
                  <a:moveTo>
                    <a:pt x="382" y="135"/>
                  </a:moveTo>
                  <a:lnTo>
                    <a:pt x="382" y="146"/>
                  </a:lnTo>
                  <a:lnTo>
                    <a:pt x="382" y="135"/>
                  </a:lnTo>
                  <a:close/>
                  <a:moveTo>
                    <a:pt x="386" y="160"/>
                  </a:moveTo>
                  <a:lnTo>
                    <a:pt x="268" y="181"/>
                  </a:lnTo>
                  <a:lnTo>
                    <a:pt x="260" y="160"/>
                  </a:lnTo>
                  <a:lnTo>
                    <a:pt x="382" y="135"/>
                  </a:lnTo>
                  <a:lnTo>
                    <a:pt x="386" y="160"/>
                  </a:lnTo>
                  <a:close/>
                  <a:moveTo>
                    <a:pt x="268" y="181"/>
                  </a:moveTo>
                  <a:lnTo>
                    <a:pt x="246" y="185"/>
                  </a:lnTo>
                  <a:lnTo>
                    <a:pt x="225" y="189"/>
                  </a:lnTo>
                  <a:lnTo>
                    <a:pt x="203" y="195"/>
                  </a:lnTo>
                  <a:lnTo>
                    <a:pt x="182" y="199"/>
                  </a:lnTo>
                  <a:lnTo>
                    <a:pt x="171" y="200"/>
                  </a:lnTo>
                  <a:lnTo>
                    <a:pt x="162" y="203"/>
                  </a:lnTo>
                  <a:lnTo>
                    <a:pt x="152" y="204"/>
                  </a:lnTo>
                  <a:lnTo>
                    <a:pt x="142" y="207"/>
                  </a:lnTo>
                  <a:lnTo>
                    <a:pt x="132" y="208"/>
                  </a:lnTo>
                  <a:lnTo>
                    <a:pt x="123" y="210"/>
                  </a:lnTo>
                  <a:lnTo>
                    <a:pt x="115" y="213"/>
                  </a:lnTo>
                  <a:lnTo>
                    <a:pt x="106" y="214"/>
                  </a:lnTo>
                  <a:lnTo>
                    <a:pt x="98" y="192"/>
                  </a:lnTo>
                  <a:lnTo>
                    <a:pt x="108" y="190"/>
                  </a:lnTo>
                  <a:lnTo>
                    <a:pt x="117" y="188"/>
                  </a:lnTo>
                  <a:lnTo>
                    <a:pt x="126" y="186"/>
                  </a:lnTo>
                  <a:lnTo>
                    <a:pt x="137" y="183"/>
                  </a:lnTo>
                  <a:lnTo>
                    <a:pt x="157" y="179"/>
                  </a:lnTo>
                  <a:lnTo>
                    <a:pt x="177" y="175"/>
                  </a:lnTo>
                  <a:lnTo>
                    <a:pt x="197" y="171"/>
                  </a:lnTo>
                  <a:lnTo>
                    <a:pt x="219" y="168"/>
                  </a:lnTo>
                  <a:lnTo>
                    <a:pt x="239" y="164"/>
                  </a:lnTo>
                  <a:lnTo>
                    <a:pt x="260" y="160"/>
                  </a:lnTo>
                  <a:lnTo>
                    <a:pt x="268" y="181"/>
                  </a:lnTo>
                  <a:close/>
                  <a:moveTo>
                    <a:pt x="106" y="214"/>
                  </a:moveTo>
                  <a:lnTo>
                    <a:pt x="105" y="214"/>
                  </a:lnTo>
                  <a:lnTo>
                    <a:pt x="103" y="215"/>
                  </a:lnTo>
                  <a:lnTo>
                    <a:pt x="102" y="215"/>
                  </a:lnTo>
                  <a:lnTo>
                    <a:pt x="100" y="217"/>
                  </a:lnTo>
                  <a:lnTo>
                    <a:pt x="97" y="217"/>
                  </a:lnTo>
                  <a:lnTo>
                    <a:pt x="94" y="217"/>
                  </a:lnTo>
                  <a:lnTo>
                    <a:pt x="91" y="196"/>
                  </a:lnTo>
                  <a:lnTo>
                    <a:pt x="92" y="195"/>
                  </a:lnTo>
                  <a:lnTo>
                    <a:pt x="94" y="193"/>
                  </a:lnTo>
                  <a:lnTo>
                    <a:pt x="95" y="193"/>
                  </a:lnTo>
                  <a:lnTo>
                    <a:pt x="95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106" y="214"/>
                  </a:lnTo>
                  <a:close/>
                  <a:moveTo>
                    <a:pt x="94" y="217"/>
                  </a:moveTo>
                  <a:lnTo>
                    <a:pt x="94" y="217"/>
                  </a:lnTo>
                  <a:lnTo>
                    <a:pt x="92" y="217"/>
                  </a:lnTo>
                  <a:lnTo>
                    <a:pt x="89" y="217"/>
                  </a:lnTo>
                  <a:lnTo>
                    <a:pt x="88" y="217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94" y="217"/>
                  </a:lnTo>
                  <a:close/>
                  <a:moveTo>
                    <a:pt x="88" y="217"/>
                  </a:moveTo>
                  <a:lnTo>
                    <a:pt x="88" y="206"/>
                  </a:lnTo>
                  <a:lnTo>
                    <a:pt x="88" y="217"/>
                  </a:lnTo>
                  <a:close/>
                  <a:moveTo>
                    <a:pt x="88" y="217"/>
                  </a:moveTo>
                  <a:lnTo>
                    <a:pt x="83" y="196"/>
                  </a:lnTo>
                  <a:lnTo>
                    <a:pt x="88" y="217"/>
                  </a:lnTo>
                  <a:close/>
                  <a:moveTo>
                    <a:pt x="83" y="196"/>
                  </a:moveTo>
                  <a:lnTo>
                    <a:pt x="88" y="206"/>
                  </a:lnTo>
                  <a:lnTo>
                    <a:pt x="83" y="196"/>
                  </a:lnTo>
                  <a:close/>
                  <a:moveTo>
                    <a:pt x="88" y="217"/>
                  </a:moveTo>
                  <a:lnTo>
                    <a:pt x="86" y="217"/>
                  </a:lnTo>
                  <a:lnTo>
                    <a:pt x="85" y="217"/>
                  </a:lnTo>
                  <a:lnTo>
                    <a:pt x="83" y="217"/>
                  </a:lnTo>
                  <a:lnTo>
                    <a:pt x="80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8" y="217"/>
                  </a:lnTo>
                  <a:close/>
                  <a:moveTo>
                    <a:pt x="83" y="217"/>
                  </a:moveTo>
                  <a:lnTo>
                    <a:pt x="83" y="217"/>
                  </a:lnTo>
                  <a:lnTo>
                    <a:pt x="83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5" y="196"/>
                  </a:lnTo>
                  <a:lnTo>
                    <a:pt x="80" y="196"/>
                  </a:lnTo>
                  <a:lnTo>
                    <a:pt x="83" y="217"/>
                  </a:lnTo>
                  <a:close/>
                  <a:moveTo>
                    <a:pt x="80" y="220"/>
                  </a:moveTo>
                  <a:lnTo>
                    <a:pt x="55" y="220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8" y="199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9" y="196"/>
                  </a:lnTo>
                  <a:lnTo>
                    <a:pt x="72" y="196"/>
                  </a:lnTo>
                  <a:lnTo>
                    <a:pt x="75" y="196"/>
                  </a:lnTo>
                  <a:lnTo>
                    <a:pt x="80" y="220"/>
                  </a:lnTo>
                  <a:close/>
                  <a:moveTo>
                    <a:pt x="55" y="220"/>
                  </a:moveTo>
                  <a:lnTo>
                    <a:pt x="55" y="210"/>
                  </a:lnTo>
                  <a:lnTo>
                    <a:pt x="55" y="220"/>
                  </a:lnTo>
                  <a:close/>
                  <a:moveTo>
                    <a:pt x="55" y="220"/>
                  </a:moveTo>
                  <a:lnTo>
                    <a:pt x="55" y="199"/>
                  </a:lnTo>
                  <a:lnTo>
                    <a:pt x="55" y="220"/>
                  </a:lnTo>
                  <a:close/>
                  <a:moveTo>
                    <a:pt x="55" y="220"/>
                  </a:moveTo>
                  <a:lnTo>
                    <a:pt x="54" y="220"/>
                  </a:lnTo>
                  <a:lnTo>
                    <a:pt x="52" y="220"/>
                  </a:lnTo>
                  <a:lnTo>
                    <a:pt x="51" y="220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5" y="199"/>
                  </a:lnTo>
                  <a:lnTo>
                    <a:pt x="55" y="220"/>
                  </a:lnTo>
                  <a:close/>
                  <a:moveTo>
                    <a:pt x="51" y="220"/>
                  </a:moveTo>
                  <a:lnTo>
                    <a:pt x="51" y="220"/>
                  </a:lnTo>
                  <a:lnTo>
                    <a:pt x="49" y="220"/>
                  </a:lnTo>
                  <a:lnTo>
                    <a:pt x="48" y="220"/>
                  </a:lnTo>
                  <a:lnTo>
                    <a:pt x="51" y="196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1" y="220"/>
                  </a:lnTo>
                  <a:close/>
                  <a:moveTo>
                    <a:pt x="48" y="220"/>
                  </a:moveTo>
                  <a:lnTo>
                    <a:pt x="45" y="220"/>
                  </a:lnTo>
                  <a:lnTo>
                    <a:pt x="42" y="220"/>
                  </a:lnTo>
                  <a:lnTo>
                    <a:pt x="35" y="218"/>
                  </a:lnTo>
                  <a:lnTo>
                    <a:pt x="34" y="217"/>
                  </a:lnTo>
                  <a:lnTo>
                    <a:pt x="31" y="217"/>
                  </a:lnTo>
                  <a:lnTo>
                    <a:pt x="29" y="217"/>
                  </a:lnTo>
                  <a:lnTo>
                    <a:pt x="28" y="217"/>
                  </a:lnTo>
                  <a:lnTo>
                    <a:pt x="35" y="196"/>
                  </a:lnTo>
                  <a:lnTo>
                    <a:pt x="38" y="196"/>
                  </a:lnTo>
                  <a:lnTo>
                    <a:pt x="42" y="196"/>
                  </a:lnTo>
                  <a:lnTo>
                    <a:pt x="45" y="196"/>
                  </a:lnTo>
                  <a:lnTo>
                    <a:pt x="46" y="196"/>
                  </a:lnTo>
                  <a:lnTo>
                    <a:pt x="49" y="196"/>
                  </a:lnTo>
                  <a:lnTo>
                    <a:pt x="51" y="196"/>
                  </a:lnTo>
                  <a:lnTo>
                    <a:pt x="48" y="220"/>
                  </a:lnTo>
                  <a:close/>
                  <a:moveTo>
                    <a:pt x="28" y="217"/>
                  </a:moveTo>
                  <a:lnTo>
                    <a:pt x="28" y="214"/>
                  </a:lnTo>
                  <a:lnTo>
                    <a:pt x="23" y="214"/>
                  </a:lnTo>
                  <a:lnTo>
                    <a:pt x="32" y="206"/>
                  </a:lnTo>
                  <a:lnTo>
                    <a:pt x="28" y="217"/>
                  </a:lnTo>
                  <a:close/>
                  <a:moveTo>
                    <a:pt x="23" y="214"/>
                  </a:moveTo>
                  <a:lnTo>
                    <a:pt x="20" y="211"/>
                  </a:lnTo>
                  <a:lnTo>
                    <a:pt x="17" y="208"/>
                  </a:lnTo>
                  <a:lnTo>
                    <a:pt x="12" y="207"/>
                  </a:lnTo>
                  <a:lnTo>
                    <a:pt x="9" y="206"/>
                  </a:lnTo>
                  <a:lnTo>
                    <a:pt x="8" y="204"/>
                  </a:lnTo>
                  <a:lnTo>
                    <a:pt x="6" y="203"/>
                  </a:lnTo>
                  <a:lnTo>
                    <a:pt x="5" y="203"/>
                  </a:lnTo>
                  <a:lnTo>
                    <a:pt x="20" y="185"/>
                  </a:lnTo>
                  <a:lnTo>
                    <a:pt x="21" y="185"/>
                  </a:lnTo>
                  <a:lnTo>
                    <a:pt x="23" y="186"/>
                  </a:lnTo>
                  <a:lnTo>
                    <a:pt x="25" y="188"/>
                  </a:lnTo>
                  <a:lnTo>
                    <a:pt x="28" y="189"/>
                  </a:lnTo>
                  <a:lnTo>
                    <a:pt x="31" y="190"/>
                  </a:lnTo>
                  <a:lnTo>
                    <a:pt x="35" y="193"/>
                  </a:lnTo>
                  <a:lnTo>
                    <a:pt x="40" y="196"/>
                  </a:lnTo>
                  <a:lnTo>
                    <a:pt x="23" y="214"/>
                  </a:lnTo>
                  <a:close/>
                  <a:moveTo>
                    <a:pt x="5" y="203"/>
                  </a:moveTo>
                  <a:lnTo>
                    <a:pt x="0" y="199"/>
                  </a:lnTo>
                  <a:lnTo>
                    <a:pt x="0" y="192"/>
                  </a:lnTo>
                  <a:lnTo>
                    <a:pt x="12" y="192"/>
                  </a:lnTo>
                  <a:lnTo>
                    <a:pt x="5" y="203"/>
                  </a:lnTo>
                  <a:close/>
                  <a:moveTo>
                    <a:pt x="0" y="192"/>
                  </a:moveTo>
                  <a:lnTo>
                    <a:pt x="0" y="192"/>
                  </a:lnTo>
                  <a:lnTo>
                    <a:pt x="0" y="190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28" y="181"/>
                  </a:lnTo>
                  <a:lnTo>
                    <a:pt x="28" y="182"/>
                  </a:lnTo>
                  <a:lnTo>
                    <a:pt x="28" y="185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8" y="192"/>
                  </a:lnTo>
                  <a:lnTo>
                    <a:pt x="0" y="192"/>
                  </a:lnTo>
                  <a:close/>
                  <a:moveTo>
                    <a:pt x="0" y="181"/>
                  </a:moveTo>
                  <a:lnTo>
                    <a:pt x="28" y="181"/>
                  </a:lnTo>
                  <a:lnTo>
                    <a:pt x="0" y="181"/>
                  </a:lnTo>
                  <a:close/>
                  <a:moveTo>
                    <a:pt x="0" y="181"/>
                  </a:moveTo>
                  <a:lnTo>
                    <a:pt x="0" y="170"/>
                  </a:lnTo>
                  <a:lnTo>
                    <a:pt x="28" y="170"/>
                  </a:lnTo>
                  <a:lnTo>
                    <a:pt x="28" y="181"/>
                  </a:lnTo>
                  <a:lnTo>
                    <a:pt x="0" y="181"/>
                  </a:lnTo>
                  <a:close/>
                  <a:moveTo>
                    <a:pt x="28" y="170"/>
                  </a:moveTo>
                  <a:lnTo>
                    <a:pt x="17" y="170"/>
                  </a:lnTo>
                  <a:lnTo>
                    <a:pt x="28" y="170"/>
                  </a:lnTo>
                  <a:close/>
                  <a:moveTo>
                    <a:pt x="0" y="170"/>
                  </a:move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0" y="170"/>
                  </a:moveTo>
                  <a:lnTo>
                    <a:pt x="17" y="170"/>
                  </a:lnTo>
                  <a:lnTo>
                    <a:pt x="0" y="170"/>
                  </a:lnTo>
                  <a:close/>
                  <a:moveTo>
                    <a:pt x="0" y="170"/>
                  </a:moveTo>
                  <a:lnTo>
                    <a:pt x="0" y="168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8" y="157"/>
                  </a:lnTo>
                  <a:lnTo>
                    <a:pt x="28" y="161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0" y="153"/>
                  </a:moveTo>
                  <a:lnTo>
                    <a:pt x="28" y="153"/>
                  </a:lnTo>
                  <a:lnTo>
                    <a:pt x="0" y="153"/>
                  </a:lnTo>
                  <a:close/>
                  <a:moveTo>
                    <a:pt x="0" y="153"/>
                  </a:moveTo>
                  <a:lnTo>
                    <a:pt x="17" y="153"/>
                  </a:lnTo>
                  <a:lnTo>
                    <a:pt x="0" y="153"/>
                  </a:lnTo>
                  <a:close/>
                  <a:moveTo>
                    <a:pt x="0" y="153"/>
                  </a:moveTo>
                  <a:lnTo>
                    <a:pt x="0" y="142"/>
                  </a:lnTo>
                  <a:lnTo>
                    <a:pt x="28" y="142"/>
                  </a:lnTo>
                  <a:lnTo>
                    <a:pt x="28" y="153"/>
                  </a:lnTo>
                  <a:lnTo>
                    <a:pt x="0" y="153"/>
                  </a:lnTo>
                  <a:close/>
                  <a:moveTo>
                    <a:pt x="0" y="142"/>
                  </a:moveTo>
                  <a:lnTo>
                    <a:pt x="0" y="140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28" y="131"/>
                  </a:lnTo>
                  <a:lnTo>
                    <a:pt x="28" y="132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0" y="142"/>
                  </a:lnTo>
                  <a:close/>
                  <a:moveTo>
                    <a:pt x="0" y="131"/>
                  </a:moveTo>
                  <a:lnTo>
                    <a:pt x="0" y="121"/>
                  </a:lnTo>
                  <a:lnTo>
                    <a:pt x="28" y="121"/>
                  </a:lnTo>
                  <a:lnTo>
                    <a:pt x="28" y="131"/>
                  </a:lnTo>
                  <a:lnTo>
                    <a:pt x="0" y="131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28" y="110"/>
                  </a:lnTo>
                  <a:lnTo>
                    <a:pt x="28" y="121"/>
                  </a:lnTo>
                  <a:lnTo>
                    <a:pt x="0" y="121"/>
                  </a:lnTo>
                  <a:close/>
                  <a:moveTo>
                    <a:pt x="28" y="110"/>
                  </a:moveTo>
                  <a:lnTo>
                    <a:pt x="17" y="110"/>
                  </a:lnTo>
                  <a:lnTo>
                    <a:pt x="28" y="110"/>
                  </a:lnTo>
                  <a:close/>
                  <a:moveTo>
                    <a:pt x="0" y="110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28" y="103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0"/>
                  </a:lnTo>
                  <a:lnTo>
                    <a:pt x="0" y="110"/>
                  </a:lnTo>
                  <a:close/>
                  <a:moveTo>
                    <a:pt x="0" y="103"/>
                  </a:moveTo>
                  <a:lnTo>
                    <a:pt x="0" y="93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28" y="95"/>
                  </a:lnTo>
                  <a:lnTo>
                    <a:pt x="28" y="96"/>
                  </a:lnTo>
                  <a:lnTo>
                    <a:pt x="28" y="97"/>
                  </a:lnTo>
                  <a:lnTo>
                    <a:pt x="28" y="100"/>
                  </a:lnTo>
                  <a:lnTo>
                    <a:pt x="28" y="103"/>
                  </a:lnTo>
                  <a:lnTo>
                    <a:pt x="0" y="103"/>
                  </a:lnTo>
                  <a:close/>
                  <a:moveTo>
                    <a:pt x="0" y="93"/>
                  </a:moveTo>
                  <a:lnTo>
                    <a:pt x="12" y="93"/>
                  </a:lnTo>
                  <a:lnTo>
                    <a:pt x="0" y="93"/>
                  </a:lnTo>
                  <a:close/>
                  <a:moveTo>
                    <a:pt x="0" y="93"/>
                  </a:moveTo>
                  <a:lnTo>
                    <a:pt x="28" y="88"/>
                  </a:lnTo>
                  <a:lnTo>
                    <a:pt x="0" y="93"/>
                  </a:lnTo>
                  <a:close/>
                  <a:moveTo>
                    <a:pt x="28" y="88"/>
                  </a:moveTo>
                  <a:lnTo>
                    <a:pt x="12" y="88"/>
                  </a:lnTo>
                  <a:lnTo>
                    <a:pt x="28" y="88"/>
                  </a:lnTo>
                  <a:close/>
                  <a:moveTo>
                    <a:pt x="0" y="93"/>
                  </a:moveTo>
                  <a:lnTo>
                    <a:pt x="0" y="85"/>
                  </a:lnTo>
                  <a:lnTo>
                    <a:pt x="28" y="82"/>
                  </a:lnTo>
                  <a:lnTo>
                    <a:pt x="28" y="88"/>
                  </a:lnTo>
                  <a:lnTo>
                    <a:pt x="0" y="93"/>
                  </a:lnTo>
                  <a:close/>
                  <a:moveTo>
                    <a:pt x="0" y="85"/>
                  </a:moveTo>
                  <a:lnTo>
                    <a:pt x="0" y="75"/>
                  </a:lnTo>
                  <a:lnTo>
                    <a:pt x="23" y="75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6" y="81"/>
                  </a:lnTo>
                  <a:lnTo>
                    <a:pt x="28" y="82"/>
                  </a:lnTo>
                  <a:lnTo>
                    <a:pt x="0" y="85"/>
                  </a:lnTo>
                  <a:close/>
                  <a:moveTo>
                    <a:pt x="23" y="75"/>
                  </a:moveTo>
                  <a:lnTo>
                    <a:pt x="12" y="75"/>
                  </a:lnTo>
                  <a:lnTo>
                    <a:pt x="23" y="75"/>
                  </a:lnTo>
                  <a:close/>
                  <a:moveTo>
                    <a:pt x="0" y="75"/>
                  </a:move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5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0" y="75"/>
                  </a:lnTo>
                  <a:close/>
                  <a:moveTo>
                    <a:pt x="0" y="60"/>
                  </a:moveTo>
                  <a:lnTo>
                    <a:pt x="0" y="49"/>
                  </a:lnTo>
                  <a:lnTo>
                    <a:pt x="23" y="46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0" y="60"/>
                  </a:lnTo>
                  <a:close/>
                  <a:moveTo>
                    <a:pt x="23" y="46"/>
                  </a:moveTo>
                  <a:lnTo>
                    <a:pt x="12" y="49"/>
                  </a:lnTo>
                  <a:lnTo>
                    <a:pt x="23" y="46"/>
                  </a:lnTo>
                  <a:close/>
                  <a:moveTo>
                    <a:pt x="0" y="49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0" y="49"/>
                  </a:lnTo>
                  <a:close/>
                  <a:moveTo>
                    <a:pt x="0" y="39"/>
                  </a:moveTo>
                  <a:lnTo>
                    <a:pt x="0" y="10"/>
                  </a:lnTo>
                  <a:lnTo>
                    <a:pt x="20" y="28"/>
                  </a:lnTo>
                  <a:lnTo>
                    <a:pt x="12" y="39"/>
                  </a:lnTo>
                  <a:lnTo>
                    <a:pt x="0" y="39"/>
                  </a:lnTo>
                  <a:close/>
                  <a:moveTo>
                    <a:pt x="20" y="28"/>
                  </a:moveTo>
                  <a:lnTo>
                    <a:pt x="20" y="28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5" y="42"/>
                  </a:lnTo>
                  <a:lnTo>
                    <a:pt x="40" y="46"/>
                  </a:lnTo>
                  <a:lnTo>
                    <a:pt x="23" y="64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58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3" y="47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20" y="28"/>
                  </a:lnTo>
                  <a:close/>
                  <a:moveTo>
                    <a:pt x="23" y="64"/>
                  </a:moveTo>
                  <a:lnTo>
                    <a:pt x="32" y="53"/>
                  </a:lnTo>
                  <a:lnTo>
                    <a:pt x="23" y="64"/>
                  </a:lnTo>
                  <a:close/>
                  <a:moveTo>
                    <a:pt x="40" y="46"/>
                  </a:moveTo>
                  <a:lnTo>
                    <a:pt x="42" y="46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35" y="71"/>
                  </a:lnTo>
                  <a:lnTo>
                    <a:pt x="34" y="70"/>
                  </a:lnTo>
                  <a:lnTo>
                    <a:pt x="32" y="68"/>
                  </a:lnTo>
                  <a:lnTo>
                    <a:pt x="29" y="67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3" y="64"/>
                  </a:lnTo>
                  <a:lnTo>
                    <a:pt x="40" y="46"/>
                  </a:lnTo>
                  <a:close/>
                  <a:moveTo>
                    <a:pt x="48" y="53"/>
                  </a:moveTo>
                  <a:lnTo>
                    <a:pt x="49" y="53"/>
                  </a:lnTo>
                  <a:lnTo>
                    <a:pt x="51" y="53"/>
                  </a:lnTo>
                  <a:lnTo>
                    <a:pt x="54" y="54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48" y="78"/>
                  </a:lnTo>
                  <a:lnTo>
                    <a:pt x="46" y="77"/>
                  </a:lnTo>
                  <a:lnTo>
                    <a:pt x="45" y="77"/>
                  </a:lnTo>
                  <a:lnTo>
                    <a:pt x="42" y="75"/>
                  </a:lnTo>
                  <a:lnTo>
                    <a:pt x="38" y="74"/>
                  </a:lnTo>
                  <a:lnTo>
                    <a:pt x="37" y="72"/>
                  </a:lnTo>
                  <a:lnTo>
                    <a:pt x="35" y="71"/>
                  </a:lnTo>
                  <a:lnTo>
                    <a:pt x="48" y="53"/>
                  </a:lnTo>
                  <a:close/>
                  <a:moveTo>
                    <a:pt x="48" y="78"/>
                  </a:moveTo>
                  <a:lnTo>
                    <a:pt x="55" y="67"/>
                  </a:lnTo>
                  <a:lnTo>
                    <a:pt x="48" y="78"/>
                  </a:lnTo>
                  <a:close/>
                  <a:moveTo>
                    <a:pt x="60" y="57"/>
                  </a:moveTo>
                  <a:lnTo>
                    <a:pt x="51" y="78"/>
                  </a:lnTo>
                  <a:lnTo>
                    <a:pt x="48" y="78"/>
                  </a:lnTo>
                  <a:lnTo>
                    <a:pt x="60" y="57"/>
                  </a:lnTo>
                  <a:close/>
                  <a:moveTo>
                    <a:pt x="51" y="78"/>
                  </a:moveTo>
                  <a:lnTo>
                    <a:pt x="55" y="67"/>
                  </a:lnTo>
                  <a:lnTo>
                    <a:pt x="51" y="78"/>
                  </a:lnTo>
                  <a:close/>
                  <a:moveTo>
                    <a:pt x="60" y="57"/>
                  </a:moveTo>
                  <a:lnTo>
                    <a:pt x="60" y="57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3" y="60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1" y="78"/>
                  </a:lnTo>
                  <a:lnTo>
                    <a:pt x="60" y="57"/>
                  </a:lnTo>
                  <a:close/>
                  <a:moveTo>
                    <a:pt x="63" y="60"/>
                  </a:moveTo>
                  <a:lnTo>
                    <a:pt x="65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5" y="82"/>
                  </a:lnTo>
                  <a:lnTo>
                    <a:pt x="63" y="60"/>
                  </a:lnTo>
                  <a:close/>
                  <a:moveTo>
                    <a:pt x="68" y="60"/>
                  </a:moveTo>
                  <a:lnTo>
                    <a:pt x="69" y="61"/>
                  </a:lnTo>
                  <a:lnTo>
                    <a:pt x="71" y="63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82" y="64"/>
                  </a:lnTo>
                  <a:lnTo>
                    <a:pt x="88" y="64"/>
                  </a:lnTo>
                  <a:lnTo>
                    <a:pt x="88" y="85"/>
                  </a:lnTo>
                  <a:lnTo>
                    <a:pt x="83" y="85"/>
                  </a:lnTo>
                  <a:lnTo>
                    <a:pt x="78" y="85"/>
                  </a:lnTo>
                  <a:lnTo>
                    <a:pt x="75" y="85"/>
                  </a:lnTo>
                  <a:lnTo>
                    <a:pt x="72" y="85"/>
                  </a:lnTo>
                  <a:lnTo>
                    <a:pt x="69" y="85"/>
                  </a:lnTo>
                  <a:lnTo>
                    <a:pt x="66" y="83"/>
                  </a:lnTo>
                  <a:lnTo>
                    <a:pt x="63" y="83"/>
                  </a:lnTo>
                  <a:lnTo>
                    <a:pt x="60" y="82"/>
                  </a:lnTo>
                  <a:lnTo>
                    <a:pt x="68" y="60"/>
                  </a:lnTo>
                  <a:close/>
                  <a:moveTo>
                    <a:pt x="88" y="85"/>
                  </a:moveTo>
                  <a:lnTo>
                    <a:pt x="88" y="75"/>
                  </a:lnTo>
                  <a:lnTo>
                    <a:pt x="88" y="85"/>
                  </a:lnTo>
                  <a:close/>
                  <a:moveTo>
                    <a:pt x="83" y="64"/>
                  </a:moveTo>
                  <a:lnTo>
                    <a:pt x="86" y="64"/>
                  </a:lnTo>
                  <a:lnTo>
                    <a:pt x="88" y="64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4" y="85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3" y="64"/>
                  </a:lnTo>
                  <a:close/>
                  <a:moveTo>
                    <a:pt x="91" y="64"/>
                  </a:moveTo>
                  <a:lnTo>
                    <a:pt x="92" y="64"/>
                  </a:lnTo>
                  <a:lnTo>
                    <a:pt x="94" y="63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106" y="85"/>
                  </a:lnTo>
                  <a:lnTo>
                    <a:pt x="94" y="85"/>
                  </a:lnTo>
                  <a:lnTo>
                    <a:pt x="91" y="64"/>
                  </a:lnTo>
                  <a:close/>
                  <a:moveTo>
                    <a:pt x="106" y="85"/>
                  </a:moveTo>
                  <a:lnTo>
                    <a:pt x="103" y="71"/>
                  </a:lnTo>
                  <a:lnTo>
                    <a:pt x="106" y="85"/>
                  </a:lnTo>
                  <a:close/>
                  <a:moveTo>
                    <a:pt x="98" y="60"/>
                  </a:moveTo>
                  <a:lnTo>
                    <a:pt x="111" y="60"/>
                  </a:lnTo>
                  <a:lnTo>
                    <a:pt x="114" y="82"/>
                  </a:lnTo>
                  <a:lnTo>
                    <a:pt x="106" y="85"/>
                  </a:lnTo>
                  <a:lnTo>
                    <a:pt x="98" y="60"/>
                  </a:lnTo>
                  <a:close/>
                  <a:moveTo>
                    <a:pt x="114" y="82"/>
                  </a:moveTo>
                  <a:lnTo>
                    <a:pt x="111" y="71"/>
                  </a:lnTo>
                  <a:lnTo>
                    <a:pt x="114" y="82"/>
                  </a:lnTo>
                  <a:close/>
                  <a:moveTo>
                    <a:pt x="111" y="60"/>
                  </a:moveTo>
                  <a:lnTo>
                    <a:pt x="118" y="57"/>
                  </a:lnTo>
                  <a:lnTo>
                    <a:pt x="126" y="82"/>
                  </a:lnTo>
                  <a:lnTo>
                    <a:pt x="114" y="82"/>
                  </a:lnTo>
                  <a:lnTo>
                    <a:pt x="111" y="60"/>
                  </a:lnTo>
                  <a:close/>
                  <a:moveTo>
                    <a:pt x="118" y="57"/>
                  </a:moveTo>
                  <a:lnTo>
                    <a:pt x="123" y="67"/>
                  </a:lnTo>
                  <a:lnTo>
                    <a:pt x="118" y="57"/>
                  </a:lnTo>
                  <a:close/>
                  <a:moveTo>
                    <a:pt x="118" y="57"/>
                  </a:moveTo>
                  <a:lnTo>
                    <a:pt x="126" y="82"/>
                  </a:lnTo>
                  <a:lnTo>
                    <a:pt x="118" y="57"/>
                  </a:lnTo>
                  <a:close/>
                  <a:moveTo>
                    <a:pt x="126" y="82"/>
                  </a:moveTo>
                  <a:lnTo>
                    <a:pt x="123" y="67"/>
                  </a:lnTo>
                  <a:lnTo>
                    <a:pt x="126" y="82"/>
                  </a:lnTo>
                  <a:close/>
                  <a:moveTo>
                    <a:pt x="118" y="57"/>
                  </a:moveTo>
                  <a:lnTo>
                    <a:pt x="154" y="49"/>
                  </a:lnTo>
                  <a:lnTo>
                    <a:pt x="162" y="75"/>
                  </a:lnTo>
                  <a:lnTo>
                    <a:pt x="126" y="82"/>
                  </a:lnTo>
                  <a:lnTo>
                    <a:pt x="118" y="57"/>
                  </a:lnTo>
                  <a:close/>
                  <a:moveTo>
                    <a:pt x="154" y="49"/>
                  </a:moveTo>
                  <a:lnTo>
                    <a:pt x="194" y="42"/>
                  </a:lnTo>
                  <a:lnTo>
                    <a:pt x="197" y="64"/>
                  </a:lnTo>
                  <a:lnTo>
                    <a:pt x="162" y="75"/>
                  </a:lnTo>
                  <a:lnTo>
                    <a:pt x="154" y="49"/>
                  </a:lnTo>
                  <a:close/>
                  <a:moveTo>
                    <a:pt x="194" y="42"/>
                  </a:moveTo>
                  <a:lnTo>
                    <a:pt x="219" y="36"/>
                  </a:lnTo>
                  <a:lnTo>
                    <a:pt x="243" y="32"/>
                  </a:lnTo>
                  <a:lnTo>
                    <a:pt x="269" y="27"/>
                  </a:lnTo>
                  <a:lnTo>
                    <a:pt x="294" y="22"/>
                  </a:lnTo>
                  <a:lnTo>
                    <a:pt x="320" y="17"/>
                  </a:lnTo>
                  <a:lnTo>
                    <a:pt x="345" y="13"/>
                  </a:lnTo>
                  <a:lnTo>
                    <a:pt x="356" y="10"/>
                  </a:lnTo>
                  <a:lnTo>
                    <a:pt x="368" y="7"/>
                  </a:lnTo>
                  <a:lnTo>
                    <a:pt x="379" y="6"/>
                  </a:lnTo>
                  <a:lnTo>
                    <a:pt x="391" y="3"/>
                  </a:lnTo>
                  <a:lnTo>
                    <a:pt x="394" y="25"/>
                  </a:lnTo>
                  <a:lnTo>
                    <a:pt x="383" y="27"/>
                  </a:lnTo>
                  <a:lnTo>
                    <a:pt x="373" y="29"/>
                  </a:lnTo>
                  <a:lnTo>
                    <a:pt x="362" y="32"/>
                  </a:lnTo>
                  <a:lnTo>
                    <a:pt x="349" y="35"/>
                  </a:lnTo>
                  <a:lnTo>
                    <a:pt x="337" y="38"/>
                  </a:lnTo>
                  <a:lnTo>
                    <a:pt x="325" y="40"/>
                  </a:lnTo>
                  <a:lnTo>
                    <a:pt x="313" y="43"/>
                  </a:lnTo>
                  <a:lnTo>
                    <a:pt x="300" y="46"/>
                  </a:lnTo>
                  <a:lnTo>
                    <a:pt x="274" y="50"/>
                  </a:lnTo>
                  <a:lnTo>
                    <a:pt x="248" y="56"/>
                  </a:lnTo>
                  <a:lnTo>
                    <a:pt x="223" y="60"/>
                  </a:lnTo>
                  <a:lnTo>
                    <a:pt x="197" y="64"/>
                  </a:lnTo>
                  <a:lnTo>
                    <a:pt x="194" y="42"/>
                  </a:lnTo>
                  <a:close/>
                  <a:moveTo>
                    <a:pt x="391" y="3"/>
                  </a:moveTo>
                  <a:lnTo>
                    <a:pt x="394" y="3"/>
                  </a:lnTo>
                  <a:lnTo>
                    <a:pt x="396" y="3"/>
                  </a:lnTo>
                  <a:lnTo>
                    <a:pt x="397" y="3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2" y="0"/>
                  </a:lnTo>
                  <a:lnTo>
                    <a:pt x="411" y="25"/>
                  </a:lnTo>
                  <a:lnTo>
                    <a:pt x="408" y="25"/>
                  </a:lnTo>
                  <a:lnTo>
                    <a:pt x="405" y="25"/>
                  </a:lnTo>
                  <a:lnTo>
                    <a:pt x="403" y="25"/>
                  </a:lnTo>
                  <a:lnTo>
                    <a:pt x="400" y="25"/>
                  </a:lnTo>
                  <a:lnTo>
                    <a:pt x="397" y="25"/>
                  </a:lnTo>
                  <a:lnTo>
                    <a:pt x="394" y="25"/>
                  </a:lnTo>
                  <a:lnTo>
                    <a:pt x="391" y="3"/>
                  </a:lnTo>
                  <a:close/>
                  <a:moveTo>
                    <a:pt x="402" y="0"/>
                  </a:moveTo>
                  <a:lnTo>
                    <a:pt x="405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2" y="21"/>
                  </a:lnTo>
                  <a:lnTo>
                    <a:pt x="419" y="21"/>
                  </a:lnTo>
                  <a:lnTo>
                    <a:pt x="416" y="22"/>
                  </a:lnTo>
                  <a:lnTo>
                    <a:pt x="414" y="22"/>
                  </a:lnTo>
                  <a:lnTo>
                    <a:pt x="413" y="22"/>
                  </a:lnTo>
                  <a:lnTo>
                    <a:pt x="413" y="24"/>
                  </a:lnTo>
                  <a:lnTo>
                    <a:pt x="411" y="25"/>
                  </a:lnTo>
                  <a:lnTo>
                    <a:pt x="402" y="0"/>
                  </a:lnTo>
                  <a:close/>
                  <a:moveTo>
                    <a:pt x="419" y="0"/>
                  </a:moveTo>
                  <a:lnTo>
                    <a:pt x="422" y="0"/>
                  </a:lnTo>
                  <a:lnTo>
                    <a:pt x="422" y="10"/>
                  </a:lnTo>
                  <a:lnTo>
                    <a:pt x="419" y="0"/>
                  </a:lnTo>
                  <a:close/>
                  <a:moveTo>
                    <a:pt x="422" y="0"/>
                  </a:moveTo>
                  <a:lnTo>
                    <a:pt x="422" y="21"/>
                  </a:lnTo>
                  <a:lnTo>
                    <a:pt x="419" y="21"/>
                  </a:lnTo>
                  <a:lnTo>
                    <a:pt x="422" y="0"/>
                  </a:lnTo>
                  <a:close/>
                  <a:moveTo>
                    <a:pt x="422" y="0"/>
                  </a:moveTo>
                  <a:lnTo>
                    <a:pt x="422" y="10"/>
                  </a:lnTo>
                  <a:lnTo>
                    <a:pt x="422" y="0"/>
                  </a:lnTo>
                  <a:close/>
                  <a:moveTo>
                    <a:pt x="422" y="0"/>
                  </a:moveTo>
                  <a:lnTo>
                    <a:pt x="423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2" y="21"/>
                  </a:lnTo>
                  <a:lnTo>
                    <a:pt x="422" y="0"/>
                  </a:lnTo>
                  <a:close/>
                  <a:moveTo>
                    <a:pt x="426" y="0"/>
                  </a:move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26" y="21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6" y="0"/>
                  </a:lnTo>
                  <a:close/>
                  <a:moveTo>
                    <a:pt x="430" y="0"/>
                  </a:moveTo>
                  <a:lnTo>
                    <a:pt x="433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0" y="0"/>
                  </a:lnTo>
                  <a:lnTo>
                    <a:pt x="442" y="2"/>
                  </a:lnTo>
                  <a:lnTo>
                    <a:pt x="443" y="2"/>
                  </a:lnTo>
                  <a:lnTo>
                    <a:pt x="445" y="3"/>
                  </a:lnTo>
                  <a:lnTo>
                    <a:pt x="442" y="25"/>
                  </a:lnTo>
                  <a:lnTo>
                    <a:pt x="440" y="25"/>
                  </a:lnTo>
                  <a:lnTo>
                    <a:pt x="439" y="24"/>
                  </a:lnTo>
                  <a:lnTo>
                    <a:pt x="436" y="24"/>
                  </a:lnTo>
                  <a:lnTo>
                    <a:pt x="434" y="22"/>
                  </a:lnTo>
                  <a:lnTo>
                    <a:pt x="431" y="22"/>
                  </a:lnTo>
                  <a:lnTo>
                    <a:pt x="430" y="21"/>
                  </a:lnTo>
                  <a:lnTo>
                    <a:pt x="426" y="21"/>
                  </a:lnTo>
                  <a:lnTo>
                    <a:pt x="430" y="0"/>
                  </a:lnTo>
                  <a:close/>
                  <a:moveTo>
                    <a:pt x="445" y="3"/>
                  </a:moveTo>
                  <a:lnTo>
                    <a:pt x="450" y="3"/>
                  </a:lnTo>
                  <a:lnTo>
                    <a:pt x="445" y="14"/>
                  </a:lnTo>
                  <a:lnTo>
                    <a:pt x="445" y="3"/>
                  </a:lnTo>
                  <a:close/>
                  <a:moveTo>
                    <a:pt x="450" y="3"/>
                  </a:moveTo>
                  <a:lnTo>
                    <a:pt x="450" y="3"/>
                  </a:lnTo>
                  <a:lnTo>
                    <a:pt x="451" y="3"/>
                  </a:lnTo>
                  <a:lnTo>
                    <a:pt x="453" y="3"/>
                  </a:lnTo>
                  <a:lnTo>
                    <a:pt x="454" y="3"/>
                  </a:lnTo>
                  <a:lnTo>
                    <a:pt x="457" y="3"/>
                  </a:lnTo>
                  <a:lnTo>
                    <a:pt x="450" y="28"/>
                  </a:lnTo>
                  <a:lnTo>
                    <a:pt x="450" y="27"/>
                  </a:lnTo>
                  <a:lnTo>
                    <a:pt x="448" y="27"/>
                  </a:lnTo>
                  <a:lnTo>
                    <a:pt x="448" y="25"/>
                  </a:lnTo>
                  <a:lnTo>
                    <a:pt x="446" y="25"/>
                  </a:lnTo>
                  <a:lnTo>
                    <a:pt x="445" y="25"/>
                  </a:lnTo>
                  <a:lnTo>
                    <a:pt x="442" y="25"/>
                  </a:lnTo>
                  <a:lnTo>
                    <a:pt x="450" y="3"/>
                  </a:lnTo>
                  <a:close/>
                  <a:moveTo>
                    <a:pt x="457" y="3"/>
                  </a:moveTo>
                  <a:lnTo>
                    <a:pt x="459" y="4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3" y="7"/>
                  </a:lnTo>
                  <a:lnTo>
                    <a:pt x="467" y="7"/>
                  </a:lnTo>
                  <a:lnTo>
                    <a:pt x="470" y="7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7" y="3"/>
                  </a:lnTo>
                  <a:close/>
                  <a:moveTo>
                    <a:pt x="470" y="7"/>
                  </a:moveTo>
                  <a:lnTo>
                    <a:pt x="465" y="18"/>
                  </a:lnTo>
                  <a:lnTo>
                    <a:pt x="470" y="7"/>
                  </a:lnTo>
                  <a:close/>
                  <a:moveTo>
                    <a:pt x="470" y="7"/>
                  </a:moveTo>
                  <a:lnTo>
                    <a:pt x="471" y="7"/>
                  </a:lnTo>
                  <a:lnTo>
                    <a:pt x="473" y="8"/>
                  </a:lnTo>
                  <a:lnTo>
                    <a:pt x="474" y="10"/>
                  </a:lnTo>
                  <a:lnTo>
                    <a:pt x="476" y="10"/>
                  </a:lnTo>
                  <a:lnTo>
                    <a:pt x="477" y="10"/>
                  </a:lnTo>
                  <a:lnTo>
                    <a:pt x="470" y="31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3" y="29"/>
                  </a:lnTo>
                  <a:lnTo>
                    <a:pt x="462" y="28"/>
                  </a:lnTo>
                  <a:lnTo>
                    <a:pt x="470" y="7"/>
                  </a:lnTo>
                  <a:close/>
                  <a:moveTo>
                    <a:pt x="477" y="10"/>
                  </a:moveTo>
                  <a:lnTo>
                    <a:pt x="479" y="10"/>
                  </a:lnTo>
                  <a:lnTo>
                    <a:pt x="480" y="10"/>
                  </a:lnTo>
                  <a:lnTo>
                    <a:pt x="482" y="11"/>
                  </a:lnTo>
                  <a:lnTo>
                    <a:pt x="483" y="13"/>
                  </a:lnTo>
                  <a:lnTo>
                    <a:pt x="485" y="14"/>
                  </a:lnTo>
                  <a:lnTo>
                    <a:pt x="477" y="35"/>
                  </a:lnTo>
                  <a:lnTo>
                    <a:pt x="476" y="35"/>
                  </a:lnTo>
                  <a:lnTo>
                    <a:pt x="474" y="35"/>
                  </a:lnTo>
                  <a:lnTo>
                    <a:pt x="473" y="33"/>
                  </a:lnTo>
                  <a:lnTo>
                    <a:pt x="471" y="32"/>
                  </a:lnTo>
                  <a:lnTo>
                    <a:pt x="470" y="31"/>
                  </a:lnTo>
                  <a:lnTo>
                    <a:pt x="477" y="10"/>
                  </a:lnTo>
                  <a:close/>
                  <a:moveTo>
                    <a:pt x="485" y="14"/>
                  </a:moveTo>
                  <a:lnTo>
                    <a:pt x="482" y="25"/>
                  </a:lnTo>
                  <a:lnTo>
                    <a:pt x="485" y="14"/>
                  </a:lnTo>
                  <a:close/>
                  <a:moveTo>
                    <a:pt x="485" y="14"/>
                  </a:moveTo>
                  <a:lnTo>
                    <a:pt x="488" y="15"/>
                  </a:lnTo>
                  <a:lnTo>
                    <a:pt x="491" y="17"/>
                  </a:lnTo>
                  <a:lnTo>
                    <a:pt x="493" y="17"/>
                  </a:lnTo>
                  <a:lnTo>
                    <a:pt x="494" y="17"/>
                  </a:lnTo>
                  <a:lnTo>
                    <a:pt x="496" y="17"/>
                  </a:lnTo>
                  <a:lnTo>
                    <a:pt x="496" y="18"/>
                  </a:lnTo>
                  <a:lnTo>
                    <a:pt x="497" y="18"/>
                  </a:lnTo>
                  <a:lnTo>
                    <a:pt x="490" y="39"/>
                  </a:lnTo>
                  <a:lnTo>
                    <a:pt x="488" y="39"/>
                  </a:lnTo>
                  <a:lnTo>
                    <a:pt x="487" y="38"/>
                  </a:lnTo>
                  <a:lnTo>
                    <a:pt x="483" y="38"/>
                  </a:lnTo>
                  <a:lnTo>
                    <a:pt x="480" y="38"/>
                  </a:lnTo>
                  <a:lnTo>
                    <a:pt x="477" y="36"/>
                  </a:lnTo>
                  <a:lnTo>
                    <a:pt x="473" y="35"/>
                  </a:lnTo>
                  <a:lnTo>
                    <a:pt x="485" y="14"/>
                  </a:lnTo>
                  <a:close/>
                  <a:moveTo>
                    <a:pt x="497" y="18"/>
                  </a:moveTo>
                  <a:lnTo>
                    <a:pt x="505" y="21"/>
                  </a:lnTo>
                  <a:lnTo>
                    <a:pt x="505" y="28"/>
                  </a:lnTo>
                  <a:lnTo>
                    <a:pt x="493" y="28"/>
                  </a:lnTo>
                  <a:lnTo>
                    <a:pt x="497" y="18"/>
                  </a:lnTo>
                  <a:close/>
                  <a:moveTo>
                    <a:pt x="505" y="28"/>
                  </a:moveTo>
                  <a:lnTo>
                    <a:pt x="505" y="39"/>
                  </a:lnTo>
                  <a:lnTo>
                    <a:pt x="482" y="39"/>
                  </a:lnTo>
                  <a:lnTo>
                    <a:pt x="482" y="28"/>
                  </a:lnTo>
                  <a:lnTo>
                    <a:pt x="505" y="28"/>
                  </a:lnTo>
                  <a:close/>
                  <a:moveTo>
                    <a:pt x="505" y="39"/>
                  </a:moveTo>
                  <a:lnTo>
                    <a:pt x="505" y="64"/>
                  </a:lnTo>
                  <a:lnTo>
                    <a:pt x="482" y="64"/>
                  </a:lnTo>
                  <a:lnTo>
                    <a:pt x="482" y="39"/>
                  </a:lnTo>
                  <a:lnTo>
                    <a:pt x="505" y="39"/>
                  </a:lnTo>
                  <a:close/>
                  <a:moveTo>
                    <a:pt x="505" y="64"/>
                  </a:moveTo>
                  <a:lnTo>
                    <a:pt x="505" y="93"/>
                  </a:lnTo>
                  <a:lnTo>
                    <a:pt x="482" y="93"/>
                  </a:lnTo>
                  <a:lnTo>
                    <a:pt x="482" y="64"/>
                  </a:lnTo>
                  <a:lnTo>
                    <a:pt x="505" y="64"/>
                  </a:lnTo>
                  <a:close/>
                  <a:moveTo>
                    <a:pt x="505" y="93"/>
                  </a:moveTo>
                  <a:lnTo>
                    <a:pt x="505" y="121"/>
                  </a:lnTo>
                  <a:lnTo>
                    <a:pt x="482" y="121"/>
                  </a:lnTo>
                  <a:lnTo>
                    <a:pt x="482" y="93"/>
                  </a:lnTo>
                  <a:lnTo>
                    <a:pt x="505" y="93"/>
                  </a:lnTo>
                  <a:close/>
                  <a:moveTo>
                    <a:pt x="505" y="121"/>
                  </a:moveTo>
                  <a:lnTo>
                    <a:pt x="505" y="146"/>
                  </a:lnTo>
                  <a:lnTo>
                    <a:pt x="482" y="146"/>
                  </a:lnTo>
                  <a:lnTo>
                    <a:pt x="482" y="121"/>
                  </a:lnTo>
                  <a:lnTo>
                    <a:pt x="505" y="121"/>
                  </a:lnTo>
                  <a:close/>
                  <a:moveTo>
                    <a:pt x="505" y="146"/>
                  </a:moveTo>
                  <a:lnTo>
                    <a:pt x="505" y="156"/>
                  </a:lnTo>
                  <a:lnTo>
                    <a:pt x="482" y="156"/>
                  </a:lnTo>
                  <a:lnTo>
                    <a:pt x="482" y="146"/>
                  </a:lnTo>
                  <a:lnTo>
                    <a:pt x="505" y="14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989" y="761"/>
              <a:ext cx="240" cy="89"/>
            </a:xfrm>
            <a:custGeom>
              <a:avLst/>
              <a:gdLst>
                <a:gd name="T0" fmla="*/ 0 w 481"/>
                <a:gd name="T1" fmla="*/ 1 h 198"/>
                <a:gd name="T2" fmla="*/ 0 w 481"/>
                <a:gd name="T3" fmla="*/ 1 h 198"/>
                <a:gd name="T4" fmla="*/ 0 w 481"/>
                <a:gd name="T5" fmla="*/ 1 h 198"/>
                <a:gd name="T6" fmla="*/ 0 w 481"/>
                <a:gd name="T7" fmla="*/ 1 h 198"/>
                <a:gd name="T8" fmla="*/ 0 w 481"/>
                <a:gd name="T9" fmla="*/ 1 h 198"/>
                <a:gd name="T10" fmla="*/ 0 w 481"/>
                <a:gd name="T11" fmla="*/ 1 h 198"/>
                <a:gd name="T12" fmla="*/ 0 w 481"/>
                <a:gd name="T13" fmla="*/ 1 h 198"/>
                <a:gd name="T14" fmla="*/ 0 w 481"/>
                <a:gd name="T15" fmla="*/ 1 h 198"/>
                <a:gd name="T16" fmla="*/ 0 w 481"/>
                <a:gd name="T17" fmla="*/ 1 h 198"/>
                <a:gd name="T18" fmla="*/ 0 w 481"/>
                <a:gd name="T19" fmla="*/ 1 h 198"/>
                <a:gd name="T20" fmla="*/ 0 w 481"/>
                <a:gd name="T21" fmla="*/ 1 h 198"/>
                <a:gd name="T22" fmla="*/ 0 w 481"/>
                <a:gd name="T23" fmla="*/ 1 h 198"/>
                <a:gd name="T24" fmla="*/ 0 w 481"/>
                <a:gd name="T25" fmla="*/ 1 h 198"/>
                <a:gd name="T26" fmla="*/ 0 w 481"/>
                <a:gd name="T27" fmla="*/ 1 h 198"/>
                <a:gd name="T28" fmla="*/ 0 w 481"/>
                <a:gd name="T29" fmla="*/ 1 h 198"/>
                <a:gd name="T30" fmla="*/ 0 w 481"/>
                <a:gd name="T31" fmla="*/ 1 h 198"/>
                <a:gd name="T32" fmla="*/ 0 w 481"/>
                <a:gd name="T33" fmla="*/ 1 h 198"/>
                <a:gd name="T34" fmla="*/ 0 w 481"/>
                <a:gd name="T35" fmla="*/ 1 h 198"/>
                <a:gd name="T36" fmla="*/ 0 w 481"/>
                <a:gd name="T37" fmla="*/ 1 h 198"/>
                <a:gd name="T38" fmla="*/ 0 w 481"/>
                <a:gd name="T39" fmla="*/ 1 h 198"/>
                <a:gd name="T40" fmla="*/ 0 w 481"/>
                <a:gd name="T41" fmla="*/ 1 h 198"/>
                <a:gd name="T42" fmla="*/ 0 w 481"/>
                <a:gd name="T43" fmla="*/ 1 h 198"/>
                <a:gd name="T44" fmla="*/ 0 w 481"/>
                <a:gd name="T45" fmla="*/ 1 h 198"/>
                <a:gd name="T46" fmla="*/ 0 w 481"/>
                <a:gd name="T47" fmla="*/ 1 h 198"/>
                <a:gd name="T48" fmla="*/ 0 w 481"/>
                <a:gd name="T49" fmla="*/ 1 h 198"/>
                <a:gd name="T50" fmla="*/ 0 w 481"/>
                <a:gd name="T51" fmla="*/ 1 h 198"/>
                <a:gd name="T52" fmla="*/ 0 w 481"/>
                <a:gd name="T53" fmla="*/ 1 h 198"/>
                <a:gd name="T54" fmla="*/ 0 w 481"/>
                <a:gd name="T55" fmla="*/ 1 h 198"/>
                <a:gd name="T56" fmla="*/ 0 w 481"/>
                <a:gd name="T57" fmla="*/ 1 h 198"/>
                <a:gd name="T58" fmla="*/ 0 w 481"/>
                <a:gd name="T59" fmla="*/ 1 h 198"/>
                <a:gd name="T60" fmla="*/ 0 w 481"/>
                <a:gd name="T61" fmla="*/ 1 h 198"/>
                <a:gd name="T62" fmla="*/ 0 w 481"/>
                <a:gd name="T63" fmla="*/ 1 h 198"/>
                <a:gd name="T64" fmla="*/ 0 w 481"/>
                <a:gd name="T65" fmla="*/ 1 h 198"/>
                <a:gd name="T66" fmla="*/ 0 w 481"/>
                <a:gd name="T67" fmla="*/ 1 h 198"/>
                <a:gd name="T68" fmla="*/ 0 w 481"/>
                <a:gd name="T69" fmla="*/ 1 h 198"/>
                <a:gd name="T70" fmla="*/ 0 w 481"/>
                <a:gd name="T71" fmla="*/ 1 h 198"/>
                <a:gd name="T72" fmla="*/ 0 w 481"/>
                <a:gd name="T73" fmla="*/ 1 h 198"/>
                <a:gd name="T74" fmla="*/ 0 w 481"/>
                <a:gd name="T75" fmla="*/ 1 h 198"/>
                <a:gd name="T76" fmla="*/ 0 w 481"/>
                <a:gd name="T77" fmla="*/ 1 h 198"/>
                <a:gd name="T78" fmla="*/ 0 w 481"/>
                <a:gd name="T79" fmla="*/ 1 h 198"/>
                <a:gd name="T80" fmla="*/ 0 w 481"/>
                <a:gd name="T81" fmla="*/ 1 h 198"/>
                <a:gd name="T82" fmla="*/ 0 w 481"/>
                <a:gd name="T83" fmla="*/ 1 h 198"/>
                <a:gd name="T84" fmla="*/ 0 w 481"/>
                <a:gd name="T85" fmla="*/ 0 h 198"/>
                <a:gd name="T86" fmla="*/ 0 w 481"/>
                <a:gd name="T87" fmla="*/ 0 h 198"/>
                <a:gd name="T88" fmla="*/ 0 w 481"/>
                <a:gd name="T89" fmla="*/ 1 h 198"/>
                <a:gd name="T90" fmla="*/ 0 w 481"/>
                <a:gd name="T91" fmla="*/ 1 h 198"/>
                <a:gd name="T92" fmla="*/ 0 w 481"/>
                <a:gd name="T93" fmla="*/ 1 h 198"/>
                <a:gd name="T94" fmla="*/ 0 w 481"/>
                <a:gd name="T95" fmla="*/ 1 h 198"/>
                <a:gd name="T96" fmla="*/ 0 w 481"/>
                <a:gd name="T97" fmla="*/ 1 h 198"/>
                <a:gd name="T98" fmla="*/ 0 w 481"/>
                <a:gd name="T99" fmla="*/ 1 h 198"/>
                <a:gd name="T100" fmla="*/ 0 w 481"/>
                <a:gd name="T101" fmla="*/ 1 h 198"/>
                <a:gd name="T102" fmla="*/ 0 w 481"/>
                <a:gd name="T103" fmla="*/ 1 h 198"/>
                <a:gd name="T104" fmla="*/ 0 w 481"/>
                <a:gd name="T105" fmla="*/ 1 h 198"/>
                <a:gd name="T106" fmla="*/ 0 w 481"/>
                <a:gd name="T107" fmla="*/ 1 h 198"/>
                <a:gd name="T108" fmla="*/ 0 w 481"/>
                <a:gd name="T109" fmla="*/ 1 h 198"/>
                <a:gd name="T110" fmla="*/ 0 w 481"/>
                <a:gd name="T111" fmla="*/ 1 h 198"/>
                <a:gd name="T112" fmla="*/ 0 w 481"/>
                <a:gd name="T113" fmla="*/ 1 h 198"/>
                <a:gd name="T114" fmla="*/ 0 w 481"/>
                <a:gd name="T115" fmla="*/ 1 h 198"/>
                <a:gd name="T116" fmla="*/ 0 w 481"/>
                <a:gd name="T117" fmla="*/ 1 h 198"/>
                <a:gd name="T118" fmla="*/ 0 w 481"/>
                <a:gd name="T119" fmla="*/ 1 h 198"/>
                <a:gd name="T120" fmla="*/ 0 w 481"/>
                <a:gd name="T121" fmla="*/ 1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1"/>
                <a:gd name="T184" fmla="*/ 0 h 198"/>
                <a:gd name="T185" fmla="*/ 481 w 481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1" h="198">
                  <a:moveTo>
                    <a:pt x="481" y="146"/>
                  </a:moveTo>
                  <a:lnTo>
                    <a:pt x="481" y="144"/>
                  </a:lnTo>
                  <a:lnTo>
                    <a:pt x="479" y="144"/>
                  </a:lnTo>
                  <a:lnTo>
                    <a:pt x="478" y="143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7"/>
                  </a:lnTo>
                  <a:lnTo>
                    <a:pt x="458" y="136"/>
                  </a:lnTo>
                  <a:lnTo>
                    <a:pt x="453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47" y="135"/>
                  </a:lnTo>
                  <a:lnTo>
                    <a:pt x="444" y="133"/>
                  </a:lnTo>
                  <a:lnTo>
                    <a:pt x="438" y="132"/>
                  </a:lnTo>
                  <a:lnTo>
                    <a:pt x="431" y="130"/>
                  </a:lnTo>
                  <a:lnTo>
                    <a:pt x="428" y="129"/>
                  </a:lnTo>
                  <a:lnTo>
                    <a:pt x="425" y="128"/>
                  </a:lnTo>
                  <a:lnTo>
                    <a:pt x="422" y="128"/>
                  </a:lnTo>
                  <a:lnTo>
                    <a:pt x="418" y="129"/>
                  </a:lnTo>
                  <a:lnTo>
                    <a:pt x="410" y="129"/>
                  </a:lnTo>
                  <a:lnTo>
                    <a:pt x="407" y="129"/>
                  </a:lnTo>
                  <a:lnTo>
                    <a:pt x="402" y="130"/>
                  </a:lnTo>
                  <a:lnTo>
                    <a:pt x="399" y="130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88" y="132"/>
                  </a:lnTo>
                  <a:lnTo>
                    <a:pt x="384" y="133"/>
                  </a:lnTo>
                  <a:lnTo>
                    <a:pt x="381" y="135"/>
                  </a:lnTo>
                  <a:lnTo>
                    <a:pt x="371" y="136"/>
                  </a:lnTo>
                  <a:lnTo>
                    <a:pt x="362" y="139"/>
                  </a:lnTo>
                  <a:lnTo>
                    <a:pt x="345" y="142"/>
                  </a:lnTo>
                  <a:lnTo>
                    <a:pt x="328" y="146"/>
                  </a:lnTo>
                  <a:lnTo>
                    <a:pt x="308" y="148"/>
                  </a:lnTo>
                  <a:lnTo>
                    <a:pt x="290" y="153"/>
                  </a:lnTo>
                  <a:lnTo>
                    <a:pt x="271" y="157"/>
                  </a:lnTo>
                  <a:lnTo>
                    <a:pt x="251" y="161"/>
                  </a:lnTo>
                  <a:lnTo>
                    <a:pt x="213" y="168"/>
                  </a:lnTo>
                  <a:lnTo>
                    <a:pt x="194" y="172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30" y="185"/>
                  </a:lnTo>
                  <a:lnTo>
                    <a:pt x="122" y="187"/>
                  </a:lnTo>
                  <a:lnTo>
                    <a:pt x="113" y="189"/>
                  </a:lnTo>
                  <a:lnTo>
                    <a:pt x="105" y="190"/>
                  </a:lnTo>
                  <a:lnTo>
                    <a:pt x="97" y="192"/>
                  </a:lnTo>
                  <a:lnTo>
                    <a:pt x="90" y="193"/>
                  </a:lnTo>
                  <a:lnTo>
                    <a:pt x="82" y="194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4" y="198"/>
                  </a:lnTo>
                  <a:lnTo>
                    <a:pt x="31" y="197"/>
                  </a:lnTo>
                  <a:lnTo>
                    <a:pt x="25" y="194"/>
                  </a:lnTo>
                  <a:lnTo>
                    <a:pt x="20" y="193"/>
                  </a:lnTo>
                  <a:lnTo>
                    <a:pt x="16" y="190"/>
                  </a:lnTo>
                  <a:lnTo>
                    <a:pt x="13" y="187"/>
                  </a:lnTo>
                  <a:lnTo>
                    <a:pt x="9" y="186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5" y="182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3" y="158"/>
                  </a:lnTo>
                  <a:lnTo>
                    <a:pt x="3" y="154"/>
                  </a:lnTo>
                  <a:lnTo>
                    <a:pt x="3" y="150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6" y="54"/>
                  </a:lnTo>
                  <a:lnTo>
                    <a:pt x="8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5" y="65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3" y="68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71" y="65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9" y="60"/>
                  </a:lnTo>
                  <a:lnTo>
                    <a:pt x="106" y="58"/>
                  </a:lnTo>
                  <a:lnTo>
                    <a:pt x="114" y="57"/>
                  </a:lnTo>
                  <a:lnTo>
                    <a:pt x="122" y="55"/>
                  </a:lnTo>
                  <a:lnTo>
                    <a:pt x="139" y="51"/>
                  </a:lnTo>
                  <a:lnTo>
                    <a:pt x="156" y="48"/>
                  </a:lnTo>
                  <a:lnTo>
                    <a:pt x="174" y="44"/>
                  </a:lnTo>
                  <a:lnTo>
                    <a:pt x="193" y="41"/>
                  </a:lnTo>
                  <a:lnTo>
                    <a:pt x="211" y="37"/>
                  </a:lnTo>
                  <a:lnTo>
                    <a:pt x="230" y="33"/>
                  </a:lnTo>
                  <a:lnTo>
                    <a:pt x="267" y="25"/>
                  </a:lnTo>
                  <a:lnTo>
                    <a:pt x="285" y="22"/>
                  </a:lnTo>
                  <a:lnTo>
                    <a:pt x="304" y="18"/>
                  </a:lnTo>
                  <a:lnTo>
                    <a:pt x="321" y="14"/>
                  </a:lnTo>
                  <a:lnTo>
                    <a:pt x="339" y="11"/>
                  </a:lnTo>
                  <a:lnTo>
                    <a:pt x="354" y="7"/>
                  </a:lnTo>
                  <a:lnTo>
                    <a:pt x="362" y="5"/>
                  </a:lnTo>
                  <a:lnTo>
                    <a:pt x="370" y="4"/>
                  </a:lnTo>
                  <a:lnTo>
                    <a:pt x="374" y="4"/>
                  </a:lnTo>
                  <a:lnTo>
                    <a:pt x="379" y="3"/>
                  </a:lnTo>
                  <a:lnTo>
                    <a:pt x="388" y="3"/>
                  </a:lnTo>
                  <a:lnTo>
                    <a:pt x="391" y="1"/>
                  </a:lnTo>
                  <a:lnTo>
                    <a:pt x="396" y="1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1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8" y="3"/>
                  </a:lnTo>
                  <a:lnTo>
                    <a:pt x="450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8" y="5"/>
                  </a:lnTo>
                  <a:lnTo>
                    <a:pt x="459" y="5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5" y="7"/>
                  </a:lnTo>
                  <a:lnTo>
                    <a:pt x="470" y="8"/>
                  </a:lnTo>
                  <a:lnTo>
                    <a:pt x="473" y="10"/>
                  </a:lnTo>
                  <a:lnTo>
                    <a:pt x="476" y="11"/>
                  </a:lnTo>
                  <a:lnTo>
                    <a:pt x="478" y="12"/>
                  </a:lnTo>
                  <a:lnTo>
                    <a:pt x="479" y="12"/>
                  </a:lnTo>
                  <a:lnTo>
                    <a:pt x="481" y="14"/>
                  </a:lnTo>
                  <a:lnTo>
                    <a:pt x="481" y="15"/>
                  </a:lnTo>
                  <a:lnTo>
                    <a:pt x="481" y="16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2"/>
                  </a:lnTo>
                  <a:lnTo>
                    <a:pt x="481" y="25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2"/>
                  </a:lnTo>
                  <a:lnTo>
                    <a:pt x="481" y="35"/>
                  </a:lnTo>
                  <a:lnTo>
                    <a:pt x="481" y="39"/>
                  </a:lnTo>
                  <a:lnTo>
                    <a:pt x="481" y="41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4"/>
                  </a:lnTo>
                  <a:lnTo>
                    <a:pt x="481" y="58"/>
                  </a:lnTo>
                  <a:lnTo>
                    <a:pt x="481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5"/>
                  </a:lnTo>
                  <a:lnTo>
                    <a:pt x="481" y="76"/>
                  </a:lnTo>
                  <a:lnTo>
                    <a:pt x="481" y="79"/>
                  </a:lnTo>
                  <a:lnTo>
                    <a:pt x="481" y="82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1" y="121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7"/>
                  </a:lnTo>
                  <a:lnTo>
                    <a:pt x="481" y="140"/>
                  </a:lnTo>
                  <a:lnTo>
                    <a:pt x="481" y="142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2981" y="753"/>
              <a:ext cx="254" cy="100"/>
            </a:xfrm>
            <a:custGeom>
              <a:avLst/>
              <a:gdLst>
                <a:gd name="T0" fmla="*/ 1 w 505"/>
                <a:gd name="T1" fmla="*/ 0 h 223"/>
                <a:gd name="T2" fmla="*/ 1 w 505"/>
                <a:gd name="T3" fmla="*/ 0 h 223"/>
                <a:gd name="T4" fmla="*/ 1 w 505"/>
                <a:gd name="T5" fmla="*/ 0 h 223"/>
                <a:gd name="T6" fmla="*/ 1 w 505"/>
                <a:gd name="T7" fmla="*/ 0 h 223"/>
                <a:gd name="T8" fmla="*/ 1 w 505"/>
                <a:gd name="T9" fmla="*/ 0 h 223"/>
                <a:gd name="T10" fmla="*/ 1 w 505"/>
                <a:gd name="T11" fmla="*/ 0 h 223"/>
                <a:gd name="T12" fmla="*/ 1 w 505"/>
                <a:gd name="T13" fmla="*/ 0 h 223"/>
                <a:gd name="T14" fmla="*/ 1 w 505"/>
                <a:gd name="T15" fmla="*/ 0 h 223"/>
                <a:gd name="T16" fmla="*/ 1 w 505"/>
                <a:gd name="T17" fmla="*/ 0 h 223"/>
                <a:gd name="T18" fmla="*/ 1 w 505"/>
                <a:gd name="T19" fmla="*/ 0 h 223"/>
                <a:gd name="T20" fmla="*/ 1 w 505"/>
                <a:gd name="T21" fmla="*/ 0 h 223"/>
                <a:gd name="T22" fmla="*/ 1 w 505"/>
                <a:gd name="T23" fmla="*/ 0 h 223"/>
                <a:gd name="T24" fmla="*/ 1 w 505"/>
                <a:gd name="T25" fmla="*/ 0 h 223"/>
                <a:gd name="T26" fmla="*/ 1 w 505"/>
                <a:gd name="T27" fmla="*/ 0 h 223"/>
                <a:gd name="T28" fmla="*/ 1 w 505"/>
                <a:gd name="T29" fmla="*/ 0 h 223"/>
                <a:gd name="T30" fmla="*/ 1 w 505"/>
                <a:gd name="T31" fmla="*/ 0 h 223"/>
                <a:gd name="T32" fmla="*/ 1 w 505"/>
                <a:gd name="T33" fmla="*/ 0 h 223"/>
                <a:gd name="T34" fmla="*/ 1 w 505"/>
                <a:gd name="T35" fmla="*/ 0 h 223"/>
                <a:gd name="T36" fmla="*/ 1 w 505"/>
                <a:gd name="T37" fmla="*/ 0 h 223"/>
                <a:gd name="T38" fmla="*/ 1 w 505"/>
                <a:gd name="T39" fmla="*/ 0 h 223"/>
                <a:gd name="T40" fmla="*/ 0 w 505"/>
                <a:gd name="T41" fmla="*/ 0 h 223"/>
                <a:gd name="T42" fmla="*/ 0 w 505"/>
                <a:gd name="T43" fmla="*/ 0 h 223"/>
                <a:gd name="T44" fmla="*/ 1 w 505"/>
                <a:gd name="T45" fmla="*/ 0 h 223"/>
                <a:gd name="T46" fmla="*/ 0 w 505"/>
                <a:gd name="T47" fmla="*/ 0 h 223"/>
                <a:gd name="T48" fmla="*/ 1 w 505"/>
                <a:gd name="T49" fmla="*/ 0 h 223"/>
                <a:gd name="T50" fmla="*/ 0 w 505"/>
                <a:gd name="T51" fmla="*/ 0 h 223"/>
                <a:gd name="T52" fmla="*/ 0 w 505"/>
                <a:gd name="T53" fmla="*/ 0 h 223"/>
                <a:gd name="T54" fmla="*/ 1 w 505"/>
                <a:gd name="T55" fmla="*/ 0 h 223"/>
                <a:gd name="T56" fmla="*/ 0 w 505"/>
                <a:gd name="T57" fmla="*/ 0 h 223"/>
                <a:gd name="T58" fmla="*/ 0 w 505"/>
                <a:gd name="T59" fmla="*/ 0 h 223"/>
                <a:gd name="T60" fmla="*/ 1 w 505"/>
                <a:gd name="T61" fmla="*/ 0 h 223"/>
                <a:gd name="T62" fmla="*/ 1 w 505"/>
                <a:gd name="T63" fmla="*/ 0 h 223"/>
                <a:gd name="T64" fmla="*/ 1 w 505"/>
                <a:gd name="T65" fmla="*/ 0 h 223"/>
                <a:gd name="T66" fmla="*/ 0 w 505"/>
                <a:gd name="T67" fmla="*/ 0 h 223"/>
                <a:gd name="T68" fmla="*/ 1 w 505"/>
                <a:gd name="T69" fmla="*/ 0 h 223"/>
                <a:gd name="T70" fmla="*/ 1 w 505"/>
                <a:gd name="T71" fmla="*/ 0 h 223"/>
                <a:gd name="T72" fmla="*/ 1 w 505"/>
                <a:gd name="T73" fmla="*/ 0 h 223"/>
                <a:gd name="T74" fmla="*/ 1 w 505"/>
                <a:gd name="T75" fmla="*/ 0 h 223"/>
                <a:gd name="T76" fmla="*/ 1 w 505"/>
                <a:gd name="T77" fmla="*/ 0 h 223"/>
                <a:gd name="T78" fmla="*/ 1 w 505"/>
                <a:gd name="T79" fmla="*/ 0 h 223"/>
                <a:gd name="T80" fmla="*/ 1 w 505"/>
                <a:gd name="T81" fmla="*/ 0 h 223"/>
                <a:gd name="T82" fmla="*/ 1 w 505"/>
                <a:gd name="T83" fmla="*/ 0 h 223"/>
                <a:gd name="T84" fmla="*/ 1 w 505"/>
                <a:gd name="T85" fmla="*/ 0 h 223"/>
                <a:gd name="T86" fmla="*/ 1 w 505"/>
                <a:gd name="T87" fmla="*/ 0 h 223"/>
                <a:gd name="T88" fmla="*/ 1 w 505"/>
                <a:gd name="T89" fmla="*/ 0 h 223"/>
                <a:gd name="T90" fmla="*/ 1 w 505"/>
                <a:gd name="T91" fmla="*/ 0 h 223"/>
                <a:gd name="T92" fmla="*/ 1 w 505"/>
                <a:gd name="T93" fmla="*/ 0 h 223"/>
                <a:gd name="T94" fmla="*/ 1 w 505"/>
                <a:gd name="T95" fmla="*/ 0 h 223"/>
                <a:gd name="T96" fmla="*/ 1 w 505"/>
                <a:gd name="T97" fmla="*/ 0 h 223"/>
                <a:gd name="T98" fmla="*/ 1 w 505"/>
                <a:gd name="T99" fmla="*/ 0 h 223"/>
                <a:gd name="T100" fmla="*/ 1 w 505"/>
                <a:gd name="T101" fmla="*/ 0 h 223"/>
                <a:gd name="T102" fmla="*/ 1 w 505"/>
                <a:gd name="T103" fmla="*/ 0 h 223"/>
                <a:gd name="T104" fmla="*/ 1 w 505"/>
                <a:gd name="T105" fmla="*/ 0 h 223"/>
                <a:gd name="T106" fmla="*/ 1 w 505"/>
                <a:gd name="T107" fmla="*/ 0 h 223"/>
                <a:gd name="T108" fmla="*/ 1 w 505"/>
                <a:gd name="T109" fmla="*/ 0 h 223"/>
                <a:gd name="T110" fmla="*/ 1 w 505"/>
                <a:gd name="T111" fmla="*/ 0 h 223"/>
                <a:gd name="T112" fmla="*/ 1 w 505"/>
                <a:gd name="T113" fmla="*/ 0 h 223"/>
                <a:gd name="T114" fmla="*/ 1 w 505"/>
                <a:gd name="T115" fmla="*/ 0 h 223"/>
                <a:gd name="T116" fmla="*/ 1 w 505"/>
                <a:gd name="T117" fmla="*/ 0 h 223"/>
                <a:gd name="T118" fmla="*/ 1 w 505"/>
                <a:gd name="T119" fmla="*/ 0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"/>
                <a:gd name="T181" fmla="*/ 0 h 223"/>
                <a:gd name="T182" fmla="*/ 505 w 505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" h="223">
                  <a:moveTo>
                    <a:pt x="490" y="170"/>
                  </a:moveTo>
                  <a:lnTo>
                    <a:pt x="488" y="168"/>
                  </a:lnTo>
                  <a:lnTo>
                    <a:pt x="487" y="168"/>
                  </a:lnTo>
                  <a:lnTo>
                    <a:pt x="485" y="167"/>
                  </a:lnTo>
                  <a:lnTo>
                    <a:pt x="482" y="166"/>
                  </a:lnTo>
                  <a:lnTo>
                    <a:pt x="479" y="164"/>
                  </a:lnTo>
                  <a:lnTo>
                    <a:pt x="473" y="163"/>
                  </a:lnTo>
                  <a:lnTo>
                    <a:pt x="482" y="141"/>
                  </a:lnTo>
                  <a:lnTo>
                    <a:pt x="485" y="142"/>
                  </a:lnTo>
                  <a:lnTo>
                    <a:pt x="490" y="143"/>
                  </a:lnTo>
                  <a:lnTo>
                    <a:pt x="491" y="145"/>
                  </a:lnTo>
                  <a:lnTo>
                    <a:pt x="494" y="146"/>
                  </a:lnTo>
                  <a:lnTo>
                    <a:pt x="496" y="148"/>
                  </a:lnTo>
                  <a:lnTo>
                    <a:pt x="497" y="149"/>
                  </a:lnTo>
                  <a:lnTo>
                    <a:pt x="490" y="170"/>
                  </a:lnTo>
                  <a:close/>
                  <a:moveTo>
                    <a:pt x="473" y="163"/>
                  </a:moveTo>
                  <a:lnTo>
                    <a:pt x="473" y="163"/>
                  </a:lnTo>
                  <a:lnTo>
                    <a:pt x="471" y="161"/>
                  </a:lnTo>
                  <a:lnTo>
                    <a:pt x="470" y="161"/>
                  </a:lnTo>
                  <a:lnTo>
                    <a:pt x="468" y="161"/>
                  </a:lnTo>
                  <a:lnTo>
                    <a:pt x="468" y="160"/>
                  </a:lnTo>
                  <a:lnTo>
                    <a:pt x="467" y="160"/>
                  </a:lnTo>
                  <a:lnTo>
                    <a:pt x="465" y="159"/>
                  </a:lnTo>
                  <a:lnTo>
                    <a:pt x="473" y="138"/>
                  </a:lnTo>
                  <a:lnTo>
                    <a:pt x="474" y="139"/>
                  </a:lnTo>
                  <a:lnTo>
                    <a:pt x="476" y="139"/>
                  </a:lnTo>
                  <a:lnTo>
                    <a:pt x="477" y="141"/>
                  </a:lnTo>
                  <a:lnTo>
                    <a:pt x="479" y="141"/>
                  </a:lnTo>
                  <a:lnTo>
                    <a:pt x="480" y="141"/>
                  </a:lnTo>
                  <a:lnTo>
                    <a:pt x="482" y="141"/>
                  </a:lnTo>
                  <a:lnTo>
                    <a:pt x="473" y="163"/>
                  </a:lnTo>
                  <a:close/>
                  <a:moveTo>
                    <a:pt x="465" y="159"/>
                  </a:moveTo>
                  <a:lnTo>
                    <a:pt x="462" y="159"/>
                  </a:lnTo>
                  <a:lnTo>
                    <a:pt x="460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65" y="134"/>
                  </a:lnTo>
                  <a:lnTo>
                    <a:pt x="467" y="135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8"/>
                  </a:lnTo>
                  <a:lnTo>
                    <a:pt x="473" y="138"/>
                  </a:lnTo>
                  <a:lnTo>
                    <a:pt x="465" y="159"/>
                  </a:lnTo>
                  <a:close/>
                  <a:moveTo>
                    <a:pt x="465" y="134"/>
                  </a:moveTo>
                  <a:lnTo>
                    <a:pt x="462" y="149"/>
                  </a:lnTo>
                  <a:lnTo>
                    <a:pt x="465" y="134"/>
                  </a:lnTo>
                  <a:close/>
                  <a:moveTo>
                    <a:pt x="457" y="159"/>
                  </a:moveTo>
                  <a:lnTo>
                    <a:pt x="456" y="157"/>
                  </a:lnTo>
                  <a:lnTo>
                    <a:pt x="454" y="156"/>
                  </a:lnTo>
                  <a:lnTo>
                    <a:pt x="453" y="156"/>
                  </a:lnTo>
                  <a:lnTo>
                    <a:pt x="451" y="156"/>
                  </a:lnTo>
                  <a:lnTo>
                    <a:pt x="448" y="155"/>
                  </a:lnTo>
                  <a:lnTo>
                    <a:pt x="445" y="155"/>
                  </a:lnTo>
                  <a:lnTo>
                    <a:pt x="450" y="134"/>
                  </a:lnTo>
                  <a:lnTo>
                    <a:pt x="453" y="134"/>
                  </a:lnTo>
                  <a:lnTo>
                    <a:pt x="456" y="134"/>
                  </a:lnTo>
                  <a:lnTo>
                    <a:pt x="457" y="134"/>
                  </a:lnTo>
                  <a:lnTo>
                    <a:pt x="460" y="134"/>
                  </a:lnTo>
                  <a:lnTo>
                    <a:pt x="462" y="134"/>
                  </a:lnTo>
                  <a:lnTo>
                    <a:pt x="465" y="134"/>
                  </a:lnTo>
                  <a:lnTo>
                    <a:pt x="457" y="159"/>
                  </a:lnTo>
                  <a:close/>
                  <a:moveTo>
                    <a:pt x="445" y="155"/>
                  </a:moveTo>
                  <a:lnTo>
                    <a:pt x="442" y="155"/>
                  </a:lnTo>
                  <a:lnTo>
                    <a:pt x="439" y="155"/>
                  </a:lnTo>
                  <a:lnTo>
                    <a:pt x="437" y="155"/>
                  </a:lnTo>
                  <a:lnTo>
                    <a:pt x="436" y="153"/>
                  </a:lnTo>
                  <a:lnTo>
                    <a:pt x="434" y="152"/>
                  </a:lnTo>
                  <a:lnTo>
                    <a:pt x="437" y="131"/>
                  </a:lnTo>
                  <a:lnTo>
                    <a:pt x="440" y="131"/>
                  </a:lnTo>
                  <a:lnTo>
                    <a:pt x="443" y="131"/>
                  </a:lnTo>
                  <a:lnTo>
                    <a:pt x="445" y="131"/>
                  </a:lnTo>
                  <a:lnTo>
                    <a:pt x="446" y="132"/>
                  </a:lnTo>
                  <a:lnTo>
                    <a:pt x="448" y="132"/>
                  </a:lnTo>
                  <a:lnTo>
                    <a:pt x="450" y="134"/>
                  </a:lnTo>
                  <a:lnTo>
                    <a:pt x="445" y="155"/>
                  </a:lnTo>
                  <a:close/>
                  <a:moveTo>
                    <a:pt x="437" y="131"/>
                  </a:moveTo>
                  <a:lnTo>
                    <a:pt x="437" y="141"/>
                  </a:lnTo>
                  <a:lnTo>
                    <a:pt x="437" y="131"/>
                  </a:lnTo>
                  <a:close/>
                  <a:moveTo>
                    <a:pt x="434" y="152"/>
                  </a:moveTo>
                  <a:lnTo>
                    <a:pt x="431" y="152"/>
                  </a:lnTo>
                  <a:lnTo>
                    <a:pt x="428" y="153"/>
                  </a:lnTo>
                  <a:lnTo>
                    <a:pt x="426" y="153"/>
                  </a:lnTo>
                  <a:lnTo>
                    <a:pt x="425" y="153"/>
                  </a:lnTo>
                  <a:lnTo>
                    <a:pt x="423" y="155"/>
                  </a:lnTo>
                  <a:lnTo>
                    <a:pt x="422" y="155"/>
                  </a:lnTo>
                  <a:lnTo>
                    <a:pt x="422" y="131"/>
                  </a:lnTo>
                  <a:lnTo>
                    <a:pt x="423" y="131"/>
                  </a:lnTo>
                  <a:lnTo>
                    <a:pt x="426" y="131"/>
                  </a:lnTo>
                  <a:lnTo>
                    <a:pt x="430" y="131"/>
                  </a:lnTo>
                  <a:lnTo>
                    <a:pt x="434" y="131"/>
                  </a:lnTo>
                  <a:lnTo>
                    <a:pt x="436" y="131"/>
                  </a:lnTo>
                  <a:lnTo>
                    <a:pt x="437" y="131"/>
                  </a:lnTo>
                  <a:lnTo>
                    <a:pt x="434" y="152"/>
                  </a:lnTo>
                  <a:close/>
                  <a:moveTo>
                    <a:pt x="422" y="155"/>
                  </a:moveTo>
                  <a:lnTo>
                    <a:pt x="411" y="155"/>
                  </a:lnTo>
                  <a:lnTo>
                    <a:pt x="406" y="134"/>
                  </a:lnTo>
                  <a:lnTo>
                    <a:pt x="408" y="132"/>
                  </a:lnTo>
                  <a:lnTo>
                    <a:pt x="410" y="132"/>
                  </a:lnTo>
                  <a:lnTo>
                    <a:pt x="413" y="131"/>
                  </a:lnTo>
                  <a:lnTo>
                    <a:pt x="414" y="131"/>
                  </a:lnTo>
                  <a:lnTo>
                    <a:pt x="419" y="131"/>
                  </a:lnTo>
                  <a:lnTo>
                    <a:pt x="420" y="131"/>
                  </a:lnTo>
                  <a:lnTo>
                    <a:pt x="422" y="131"/>
                  </a:lnTo>
                  <a:lnTo>
                    <a:pt x="422" y="155"/>
                  </a:lnTo>
                  <a:close/>
                  <a:moveTo>
                    <a:pt x="406" y="134"/>
                  </a:moveTo>
                  <a:lnTo>
                    <a:pt x="406" y="145"/>
                  </a:lnTo>
                  <a:lnTo>
                    <a:pt x="406" y="134"/>
                  </a:lnTo>
                  <a:close/>
                  <a:moveTo>
                    <a:pt x="411" y="155"/>
                  </a:moveTo>
                  <a:lnTo>
                    <a:pt x="408" y="155"/>
                  </a:lnTo>
                  <a:lnTo>
                    <a:pt x="403" y="156"/>
                  </a:lnTo>
                  <a:lnTo>
                    <a:pt x="402" y="156"/>
                  </a:lnTo>
                  <a:lnTo>
                    <a:pt x="400" y="156"/>
                  </a:lnTo>
                  <a:lnTo>
                    <a:pt x="397" y="157"/>
                  </a:lnTo>
                  <a:lnTo>
                    <a:pt x="394" y="159"/>
                  </a:lnTo>
                  <a:lnTo>
                    <a:pt x="391" y="138"/>
                  </a:lnTo>
                  <a:lnTo>
                    <a:pt x="393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5"/>
                  </a:lnTo>
                  <a:lnTo>
                    <a:pt x="399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6" y="134"/>
                  </a:lnTo>
                  <a:lnTo>
                    <a:pt x="411" y="155"/>
                  </a:lnTo>
                  <a:close/>
                  <a:moveTo>
                    <a:pt x="394" y="159"/>
                  </a:moveTo>
                  <a:lnTo>
                    <a:pt x="393" y="159"/>
                  </a:lnTo>
                  <a:lnTo>
                    <a:pt x="391" y="159"/>
                  </a:lnTo>
                  <a:lnTo>
                    <a:pt x="386" y="160"/>
                  </a:lnTo>
                  <a:lnTo>
                    <a:pt x="385" y="160"/>
                  </a:lnTo>
                  <a:lnTo>
                    <a:pt x="382" y="160"/>
                  </a:lnTo>
                  <a:lnTo>
                    <a:pt x="380" y="160"/>
                  </a:lnTo>
                  <a:lnTo>
                    <a:pt x="379" y="160"/>
                  </a:lnTo>
                  <a:lnTo>
                    <a:pt x="379" y="161"/>
                  </a:lnTo>
                  <a:lnTo>
                    <a:pt x="379" y="163"/>
                  </a:lnTo>
                  <a:lnTo>
                    <a:pt x="374" y="138"/>
                  </a:lnTo>
                  <a:lnTo>
                    <a:pt x="377" y="138"/>
                  </a:lnTo>
                  <a:lnTo>
                    <a:pt x="379" y="138"/>
                  </a:lnTo>
                  <a:lnTo>
                    <a:pt x="380" y="138"/>
                  </a:lnTo>
                  <a:lnTo>
                    <a:pt x="382" y="138"/>
                  </a:lnTo>
                  <a:lnTo>
                    <a:pt x="383" y="138"/>
                  </a:lnTo>
                  <a:lnTo>
                    <a:pt x="385" y="138"/>
                  </a:lnTo>
                  <a:lnTo>
                    <a:pt x="386" y="138"/>
                  </a:lnTo>
                  <a:lnTo>
                    <a:pt x="388" y="138"/>
                  </a:lnTo>
                  <a:lnTo>
                    <a:pt x="391" y="138"/>
                  </a:lnTo>
                  <a:lnTo>
                    <a:pt x="394" y="159"/>
                  </a:lnTo>
                  <a:close/>
                  <a:moveTo>
                    <a:pt x="379" y="163"/>
                  </a:moveTo>
                  <a:lnTo>
                    <a:pt x="374" y="138"/>
                  </a:lnTo>
                  <a:lnTo>
                    <a:pt x="379" y="163"/>
                  </a:lnTo>
                  <a:close/>
                  <a:moveTo>
                    <a:pt x="371" y="138"/>
                  </a:moveTo>
                  <a:lnTo>
                    <a:pt x="374" y="138"/>
                  </a:lnTo>
                  <a:lnTo>
                    <a:pt x="374" y="152"/>
                  </a:lnTo>
                  <a:lnTo>
                    <a:pt x="371" y="138"/>
                  </a:lnTo>
                  <a:close/>
                  <a:moveTo>
                    <a:pt x="379" y="163"/>
                  </a:moveTo>
                  <a:lnTo>
                    <a:pt x="362" y="166"/>
                  </a:lnTo>
                  <a:lnTo>
                    <a:pt x="345" y="168"/>
                  </a:lnTo>
                  <a:lnTo>
                    <a:pt x="328" y="171"/>
                  </a:lnTo>
                  <a:lnTo>
                    <a:pt x="311" y="175"/>
                  </a:lnTo>
                  <a:lnTo>
                    <a:pt x="292" y="180"/>
                  </a:lnTo>
                  <a:lnTo>
                    <a:pt x="274" y="182"/>
                  </a:lnTo>
                  <a:lnTo>
                    <a:pt x="256" y="186"/>
                  </a:lnTo>
                  <a:lnTo>
                    <a:pt x="237" y="191"/>
                  </a:lnTo>
                  <a:lnTo>
                    <a:pt x="232" y="166"/>
                  </a:lnTo>
                  <a:lnTo>
                    <a:pt x="251" y="163"/>
                  </a:lnTo>
                  <a:lnTo>
                    <a:pt x="269" y="160"/>
                  </a:lnTo>
                  <a:lnTo>
                    <a:pt x="288" y="156"/>
                  </a:lnTo>
                  <a:lnTo>
                    <a:pt x="305" y="153"/>
                  </a:lnTo>
                  <a:lnTo>
                    <a:pt x="322" y="149"/>
                  </a:lnTo>
                  <a:lnTo>
                    <a:pt x="339" y="146"/>
                  </a:lnTo>
                  <a:lnTo>
                    <a:pt x="348" y="143"/>
                  </a:lnTo>
                  <a:lnTo>
                    <a:pt x="356" y="142"/>
                  </a:lnTo>
                  <a:lnTo>
                    <a:pt x="363" y="139"/>
                  </a:lnTo>
                  <a:lnTo>
                    <a:pt x="371" y="138"/>
                  </a:lnTo>
                  <a:lnTo>
                    <a:pt x="379" y="163"/>
                  </a:lnTo>
                  <a:close/>
                  <a:moveTo>
                    <a:pt x="237" y="191"/>
                  </a:moveTo>
                  <a:lnTo>
                    <a:pt x="217" y="195"/>
                  </a:lnTo>
                  <a:lnTo>
                    <a:pt x="199" y="199"/>
                  </a:lnTo>
                  <a:lnTo>
                    <a:pt x="179" y="203"/>
                  </a:lnTo>
                  <a:lnTo>
                    <a:pt x="159" y="207"/>
                  </a:lnTo>
                  <a:lnTo>
                    <a:pt x="140" y="210"/>
                  </a:lnTo>
                  <a:lnTo>
                    <a:pt x="122" y="214"/>
                  </a:lnTo>
                  <a:lnTo>
                    <a:pt x="112" y="216"/>
                  </a:lnTo>
                  <a:lnTo>
                    <a:pt x="103" y="216"/>
                  </a:lnTo>
                  <a:lnTo>
                    <a:pt x="95" y="217"/>
                  </a:lnTo>
                  <a:lnTo>
                    <a:pt x="88" y="218"/>
                  </a:lnTo>
                  <a:lnTo>
                    <a:pt x="83" y="198"/>
                  </a:lnTo>
                  <a:lnTo>
                    <a:pt x="91" y="196"/>
                  </a:lnTo>
                  <a:lnTo>
                    <a:pt x="98" y="193"/>
                  </a:lnTo>
                  <a:lnTo>
                    <a:pt x="106" y="192"/>
                  </a:lnTo>
                  <a:lnTo>
                    <a:pt x="115" y="191"/>
                  </a:lnTo>
                  <a:lnTo>
                    <a:pt x="125" y="188"/>
                  </a:lnTo>
                  <a:lnTo>
                    <a:pt x="134" y="186"/>
                  </a:lnTo>
                  <a:lnTo>
                    <a:pt x="143" y="184"/>
                  </a:lnTo>
                  <a:lnTo>
                    <a:pt x="152" y="182"/>
                  </a:lnTo>
                  <a:lnTo>
                    <a:pt x="171" y="178"/>
                  </a:lnTo>
                  <a:lnTo>
                    <a:pt x="192" y="174"/>
                  </a:lnTo>
                  <a:lnTo>
                    <a:pt x="212" y="170"/>
                  </a:lnTo>
                  <a:lnTo>
                    <a:pt x="232" y="166"/>
                  </a:lnTo>
                  <a:lnTo>
                    <a:pt x="237" y="191"/>
                  </a:lnTo>
                  <a:close/>
                  <a:moveTo>
                    <a:pt x="83" y="198"/>
                  </a:moveTo>
                  <a:lnTo>
                    <a:pt x="88" y="209"/>
                  </a:lnTo>
                  <a:lnTo>
                    <a:pt x="83" y="198"/>
                  </a:lnTo>
                  <a:close/>
                  <a:moveTo>
                    <a:pt x="88" y="218"/>
                  </a:moveTo>
                  <a:lnTo>
                    <a:pt x="86" y="220"/>
                  </a:lnTo>
                  <a:lnTo>
                    <a:pt x="83" y="220"/>
                  </a:lnTo>
                  <a:lnTo>
                    <a:pt x="80" y="221"/>
                  </a:lnTo>
                  <a:lnTo>
                    <a:pt x="75" y="223"/>
                  </a:lnTo>
                  <a:lnTo>
                    <a:pt x="72" y="223"/>
                  </a:lnTo>
                  <a:lnTo>
                    <a:pt x="71" y="223"/>
                  </a:lnTo>
                  <a:lnTo>
                    <a:pt x="68" y="202"/>
                  </a:lnTo>
                  <a:lnTo>
                    <a:pt x="69" y="200"/>
                  </a:lnTo>
                  <a:lnTo>
                    <a:pt x="71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3" y="198"/>
                  </a:lnTo>
                  <a:lnTo>
                    <a:pt x="88" y="218"/>
                  </a:lnTo>
                  <a:close/>
                  <a:moveTo>
                    <a:pt x="68" y="202"/>
                  </a:moveTo>
                  <a:lnTo>
                    <a:pt x="68" y="211"/>
                  </a:lnTo>
                  <a:lnTo>
                    <a:pt x="68" y="202"/>
                  </a:lnTo>
                  <a:close/>
                  <a:moveTo>
                    <a:pt x="71" y="223"/>
                  </a:moveTo>
                  <a:lnTo>
                    <a:pt x="69" y="223"/>
                  </a:lnTo>
                  <a:lnTo>
                    <a:pt x="68" y="223"/>
                  </a:lnTo>
                  <a:lnTo>
                    <a:pt x="63" y="223"/>
                  </a:lnTo>
                  <a:lnTo>
                    <a:pt x="58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02"/>
                  </a:lnTo>
                  <a:lnTo>
                    <a:pt x="68" y="202"/>
                  </a:lnTo>
                  <a:lnTo>
                    <a:pt x="71" y="223"/>
                  </a:lnTo>
                  <a:close/>
                  <a:moveTo>
                    <a:pt x="55" y="223"/>
                  </a:moveTo>
                  <a:lnTo>
                    <a:pt x="51" y="223"/>
                  </a:lnTo>
                  <a:lnTo>
                    <a:pt x="55" y="211"/>
                  </a:lnTo>
                  <a:lnTo>
                    <a:pt x="55" y="223"/>
                  </a:lnTo>
                  <a:close/>
                  <a:moveTo>
                    <a:pt x="51" y="223"/>
                  </a:moveTo>
                  <a:lnTo>
                    <a:pt x="55" y="202"/>
                  </a:lnTo>
                  <a:lnTo>
                    <a:pt x="51" y="223"/>
                  </a:lnTo>
                  <a:close/>
                  <a:moveTo>
                    <a:pt x="51" y="223"/>
                  </a:moveTo>
                  <a:lnTo>
                    <a:pt x="51" y="223"/>
                  </a:lnTo>
                  <a:lnTo>
                    <a:pt x="49" y="223"/>
                  </a:lnTo>
                  <a:lnTo>
                    <a:pt x="48" y="223"/>
                  </a:lnTo>
                  <a:lnTo>
                    <a:pt x="51" y="202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5" y="202"/>
                  </a:lnTo>
                  <a:lnTo>
                    <a:pt x="51" y="223"/>
                  </a:lnTo>
                  <a:close/>
                  <a:moveTo>
                    <a:pt x="48" y="223"/>
                  </a:moveTo>
                  <a:lnTo>
                    <a:pt x="46" y="223"/>
                  </a:lnTo>
                  <a:lnTo>
                    <a:pt x="45" y="223"/>
                  </a:lnTo>
                  <a:lnTo>
                    <a:pt x="43" y="223"/>
                  </a:lnTo>
                  <a:lnTo>
                    <a:pt x="51" y="202"/>
                  </a:lnTo>
                  <a:lnTo>
                    <a:pt x="48" y="223"/>
                  </a:lnTo>
                  <a:close/>
                  <a:moveTo>
                    <a:pt x="43" y="223"/>
                  </a:moveTo>
                  <a:lnTo>
                    <a:pt x="42" y="223"/>
                  </a:lnTo>
                  <a:lnTo>
                    <a:pt x="40" y="223"/>
                  </a:lnTo>
                  <a:lnTo>
                    <a:pt x="38" y="221"/>
                  </a:lnTo>
                  <a:lnTo>
                    <a:pt x="35" y="220"/>
                  </a:lnTo>
                  <a:lnTo>
                    <a:pt x="31" y="218"/>
                  </a:lnTo>
                  <a:lnTo>
                    <a:pt x="29" y="217"/>
                  </a:lnTo>
                  <a:lnTo>
                    <a:pt x="28" y="216"/>
                  </a:lnTo>
                  <a:lnTo>
                    <a:pt x="40" y="198"/>
                  </a:lnTo>
                  <a:lnTo>
                    <a:pt x="42" y="199"/>
                  </a:lnTo>
                  <a:lnTo>
                    <a:pt x="43" y="199"/>
                  </a:lnTo>
                  <a:lnTo>
                    <a:pt x="45" y="199"/>
                  </a:lnTo>
                  <a:lnTo>
                    <a:pt x="46" y="199"/>
                  </a:lnTo>
                  <a:lnTo>
                    <a:pt x="49" y="200"/>
                  </a:lnTo>
                  <a:lnTo>
                    <a:pt x="51" y="202"/>
                  </a:lnTo>
                  <a:lnTo>
                    <a:pt x="43" y="223"/>
                  </a:lnTo>
                  <a:close/>
                  <a:moveTo>
                    <a:pt x="28" y="216"/>
                  </a:moveTo>
                  <a:lnTo>
                    <a:pt x="23" y="216"/>
                  </a:lnTo>
                  <a:lnTo>
                    <a:pt x="32" y="206"/>
                  </a:lnTo>
                  <a:lnTo>
                    <a:pt x="28" y="216"/>
                  </a:lnTo>
                  <a:close/>
                  <a:moveTo>
                    <a:pt x="23" y="216"/>
                  </a:moveTo>
                  <a:lnTo>
                    <a:pt x="20" y="213"/>
                  </a:lnTo>
                  <a:lnTo>
                    <a:pt x="17" y="211"/>
                  </a:lnTo>
                  <a:lnTo>
                    <a:pt x="12" y="209"/>
                  </a:lnTo>
                  <a:lnTo>
                    <a:pt x="9" y="206"/>
                  </a:lnTo>
                  <a:lnTo>
                    <a:pt x="8" y="205"/>
                  </a:lnTo>
                  <a:lnTo>
                    <a:pt x="6" y="203"/>
                  </a:lnTo>
                  <a:lnTo>
                    <a:pt x="5" y="202"/>
                  </a:lnTo>
                  <a:lnTo>
                    <a:pt x="23" y="184"/>
                  </a:lnTo>
                  <a:lnTo>
                    <a:pt x="25" y="185"/>
                  </a:lnTo>
                  <a:lnTo>
                    <a:pt x="26" y="186"/>
                  </a:lnTo>
                  <a:lnTo>
                    <a:pt x="28" y="188"/>
                  </a:lnTo>
                  <a:lnTo>
                    <a:pt x="29" y="191"/>
                  </a:lnTo>
                  <a:lnTo>
                    <a:pt x="32" y="193"/>
                  </a:lnTo>
                  <a:lnTo>
                    <a:pt x="35" y="195"/>
                  </a:lnTo>
                  <a:lnTo>
                    <a:pt x="40" y="198"/>
                  </a:lnTo>
                  <a:lnTo>
                    <a:pt x="23" y="216"/>
                  </a:lnTo>
                  <a:close/>
                  <a:moveTo>
                    <a:pt x="5" y="202"/>
                  </a:moveTo>
                  <a:lnTo>
                    <a:pt x="0" y="198"/>
                  </a:lnTo>
                  <a:lnTo>
                    <a:pt x="0" y="195"/>
                  </a:lnTo>
                  <a:lnTo>
                    <a:pt x="17" y="195"/>
                  </a:lnTo>
                  <a:lnTo>
                    <a:pt x="5" y="202"/>
                  </a:lnTo>
                  <a:close/>
                  <a:moveTo>
                    <a:pt x="0" y="195"/>
                  </a:moveTo>
                  <a:lnTo>
                    <a:pt x="0" y="184"/>
                  </a:lnTo>
                  <a:lnTo>
                    <a:pt x="28" y="184"/>
                  </a:lnTo>
                  <a:lnTo>
                    <a:pt x="28" y="195"/>
                  </a:lnTo>
                  <a:lnTo>
                    <a:pt x="0" y="195"/>
                  </a:lnTo>
                  <a:close/>
                  <a:moveTo>
                    <a:pt x="0" y="184"/>
                  </a:moveTo>
                  <a:lnTo>
                    <a:pt x="0" y="180"/>
                  </a:lnTo>
                  <a:lnTo>
                    <a:pt x="28" y="180"/>
                  </a:lnTo>
                  <a:lnTo>
                    <a:pt x="28" y="184"/>
                  </a:lnTo>
                  <a:lnTo>
                    <a:pt x="0" y="184"/>
                  </a:lnTo>
                  <a:close/>
                  <a:moveTo>
                    <a:pt x="0" y="180"/>
                  </a:moveTo>
                  <a:lnTo>
                    <a:pt x="0" y="170"/>
                  </a:lnTo>
                  <a:lnTo>
                    <a:pt x="28" y="170"/>
                  </a:lnTo>
                  <a:lnTo>
                    <a:pt x="28" y="180"/>
                  </a:lnTo>
                  <a:lnTo>
                    <a:pt x="0" y="180"/>
                  </a:lnTo>
                  <a:close/>
                  <a:moveTo>
                    <a:pt x="0" y="170"/>
                  </a:moveTo>
                  <a:lnTo>
                    <a:pt x="0" y="155"/>
                  </a:lnTo>
                  <a:lnTo>
                    <a:pt x="28" y="155"/>
                  </a:ln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28" y="155"/>
                  </a:moveTo>
                  <a:lnTo>
                    <a:pt x="12" y="155"/>
                  </a:lnTo>
                  <a:lnTo>
                    <a:pt x="28" y="155"/>
                  </a:lnTo>
                  <a:close/>
                  <a:moveTo>
                    <a:pt x="0" y="155"/>
                  </a:moveTo>
                  <a:lnTo>
                    <a:pt x="0" y="155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28" y="149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8" y="153"/>
                  </a:lnTo>
                  <a:lnTo>
                    <a:pt x="28" y="155"/>
                  </a:lnTo>
                  <a:lnTo>
                    <a:pt x="0" y="155"/>
                  </a:lnTo>
                  <a:close/>
                  <a:moveTo>
                    <a:pt x="0" y="149"/>
                  </a:moveTo>
                  <a:lnTo>
                    <a:pt x="0" y="146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28" y="142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8" y="141"/>
                  </a:lnTo>
                  <a:lnTo>
                    <a:pt x="28" y="142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28" y="149"/>
                  </a:lnTo>
                  <a:lnTo>
                    <a:pt x="0" y="149"/>
                  </a:lnTo>
                  <a:close/>
                  <a:moveTo>
                    <a:pt x="0" y="141"/>
                  </a:moveTo>
                  <a:lnTo>
                    <a:pt x="0" y="124"/>
                  </a:lnTo>
                  <a:lnTo>
                    <a:pt x="28" y="124"/>
                  </a:lnTo>
                  <a:lnTo>
                    <a:pt x="28" y="141"/>
                  </a:lnTo>
                  <a:lnTo>
                    <a:pt x="0" y="141"/>
                  </a:lnTo>
                  <a:close/>
                  <a:moveTo>
                    <a:pt x="0" y="124"/>
                  </a:moveTo>
                  <a:lnTo>
                    <a:pt x="28" y="124"/>
                  </a:lnTo>
                  <a:lnTo>
                    <a:pt x="0" y="124"/>
                  </a:lnTo>
                  <a:close/>
                  <a:moveTo>
                    <a:pt x="0" y="124"/>
                  </a:moveTo>
                  <a:lnTo>
                    <a:pt x="0" y="123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117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4"/>
                  </a:lnTo>
                  <a:lnTo>
                    <a:pt x="0" y="124"/>
                  </a:lnTo>
                  <a:close/>
                  <a:moveTo>
                    <a:pt x="0" y="116"/>
                  </a:move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28" y="109"/>
                  </a:lnTo>
                  <a:lnTo>
                    <a:pt x="28" y="110"/>
                  </a:lnTo>
                  <a:lnTo>
                    <a:pt x="28" y="113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0" y="116"/>
                  </a:lnTo>
                  <a:close/>
                  <a:moveTo>
                    <a:pt x="0" y="109"/>
                  </a:moveTo>
                  <a:lnTo>
                    <a:pt x="28" y="109"/>
                  </a:lnTo>
                  <a:lnTo>
                    <a:pt x="0" y="109"/>
                  </a:lnTo>
                  <a:close/>
                  <a:moveTo>
                    <a:pt x="0" y="109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28" y="109"/>
                  </a:lnTo>
                  <a:lnTo>
                    <a:pt x="0" y="109"/>
                  </a:lnTo>
                  <a:close/>
                  <a:moveTo>
                    <a:pt x="0" y="106"/>
                  </a:moveTo>
                  <a:lnTo>
                    <a:pt x="0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99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1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8" y="121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8" y="114"/>
                  </a:lnTo>
                  <a:lnTo>
                    <a:pt x="28" y="111"/>
                  </a:lnTo>
                  <a:lnTo>
                    <a:pt x="28" y="109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0" y="106"/>
                  </a:lnTo>
                  <a:close/>
                  <a:moveTo>
                    <a:pt x="0" y="95"/>
                  </a:moveTo>
                  <a:lnTo>
                    <a:pt x="28" y="95"/>
                  </a:lnTo>
                  <a:lnTo>
                    <a:pt x="0" y="95"/>
                  </a:lnTo>
                  <a:close/>
                  <a:moveTo>
                    <a:pt x="28" y="95"/>
                  </a:moveTo>
                  <a:lnTo>
                    <a:pt x="12" y="95"/>
                  </a:lnTo>
                  <a:lnTo>
                    <a:pt x="28" y="95"/>
                  </a:lnTo>
                  <a:close/>
                  <a:moveTo>
                    <a:pt x="0" y="95"/>
                  </a:moveTo>
                  <a:lnTo>
                    <a:pt x="0" y="91"/>
                  </a:lnTo>
                  <a:lnTo>
                    <a:pt x="28" y="91"/>
                  </a:lnTo>
                  <a:lnTo>
                    <a:pt x="28" y="95"/>
                  </a:lnTo>
                  <a:lnTo>
                    <a:pt x="0" y="95"/>
                  </a:lnTo>
                  <a:close/>
                  <a:moveTo>
                    <a:pt x="0" y="91"/>
                  </a:moveTo>
                  <a:lnTo>
                    <a:pt x="0" y="86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28" y="91"/>
                  </a:lnTo>
                  <a:lnTo>
                    <a:pt x="0" y="91"/>
                  </a:lnTo>
                  <a:close/>
                  <a:moveTo>
                    <a:pt x="28" y="74"/>
                  </a:moveTo>
                  <a:lnTo>
                    <a:pt x="12" y="74"/>
                  </a:lnTo>
                  <a:lnTo>
                    <a:pt x="28" y="74"/>
                  </a:lnTo>
                  <a:close/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7"/>
                  </a:lnTo>
                  <a:lnTo>
                    <a:pt x="28" y="68"/>
                  </a:lnTo>
                  <a:lnTo>
                    <a:pt x="28" y="71"/>
                  </a:lnTo>
                  <a:lnTo>
                    <a:pt x="28" y="74"/>
                  </a:lnTo>
                  <a:lnTo>
                    <a:pt x="0" y="74"/>
                  </a:lnTo>
                  <a:close/>
                  <a:moveTo>
                    <a:pt x="0" y="63"/>
                  </a:moveTo>
                  <a:lnTo>
                    <a:pt x="0" y="41"/>
                  </a:lnTo>
                  <a:lnTo>
                    <a:pt x="20" y="56"/>
                  </a:lnTo>
                  <a:lnTo>
                    <a:pt x="12" y="63"/>
                  </a:lnTo>
                  <a:lnTo>
                    <a:pt x="0" y="63"/>
                  </a:lnTo>
                  <a:close/>
                  <a:moveTo>
                    <a:pt x="20" y="56"/>
                  </a:moveTo>
                  <a:lnTo>
                    <a:pt x="21" y="56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8" y="60"/>
                  </a:lnTo>
                  <a:lnTo>
                    <a:pt x="31" y="61"/>
                  </a:lnTo>
                  <a:lnTo>
                    <a:pt x="35" y="64"/>
                  </a:lnTo>
                  <a:lnTo>
                    <a:pt x="40" y="67"/>
                  </a:lnTo>
                  <a:lnTo>
                    <a:pt x="23" y="85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20" y="56"/>
                  </a:lnTo>
                  <a:close/>
                  <a:moveTo>
                    <a:pt x="28" y="88"/>
                  </a:moveTo>
                  <a:lnTo>
                    <a:pt x="28" y="85"/>
                  </a:lnTo>
                  <a:lnTo>
                    <a:pt x="23" y="85"/>
                  </a:lnTo>
                  <a:lnTo>
                    <a:pt x="32" y="77"/>
                  </a:lnTo>
                  <a:lnTo>
                    <a:pt x="28" y="88"/>
                  </a:lnTo>
                  <a:close/>
                  <a:moveTo>
                    <a:pt x="35" y="67"/>
                  </a:moveTo>
                  <a:lnTo>
                    <a:pt x="28" y="88"/>
                  </a:lnTo>
                  <a:lnTo>
                    <a:pt x="35" y="67"/>
                  </a:lnTo>
                  <a:close/>
                  <a:moveTo>
                    <a:pt x="35" y="67"/>
                  </a:move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32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35" y="67"/>
                  </a:lnTo>
                  <a:close/>
                  <a:moveTo>
                    <a:pt x="40" y="67"/>
                  </a:move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40" y="67"/>
                  </a:lnTo>
                  <a:close/>
                  <a:moveTo>
                    <a:pt x="43" y="67"/>
                  </a:moveTo>
                  <a:lnTo>
                    <a:pt x="46" y="67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8"/>
                  </a:lnTo>
                  <a:lnTo>
                    <a:pt x="54" y="68"/>
                  </a:lnTo>
                  <a:lnTo>
                    <a:pt x="55" y="70"/>
                  </a:lnTo>
                  <a:lnTo>
                    <a:pt x="55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42" y="91"/>
                  </a:lnTo>
                  <a:lnTo>
                    <a:pt x="38" y="89"/>
                  </a:lnTo>
                  <a:lnTo>
                    <a:pt x="37" y="88"/>
                  </a:lnTo>
                  <a:lnTo>
                    <a:pt x="35" y="88"/>
                  </a:lnTo>
                  <a:lnTo>
                    <a:pt x="43" y="67"/>
                  </a:lnTo>
                  <a:close/>
                  <a:moveTo>
                    <a:pt x="55" y="91"/>
                  </a:moveTo>
                  <a:lnTo>
                    <a:pt x="55" y="81"/>
                  </a:lnTo>
                  <a:lnTo>
                    <a:pt x="55" y="91"/>
                  </a:lnTo>
                  <a:close/>
                  <a:moveTo>
                    <a:pt x="55" y="70"/>
                  </a:moveTo>
                  <a:lnTo>
                    <a:pt x="55" y="91"/>
                  </a:lnTo>
                  <a:lnTo>
                    <a:pt x="55" y="70"/>
                  </a:lnTo>
                  <a:close/>
                  <a:moveTo>
                    <a:pt x="55" y="91"/>
                  </a:moveTo>
                  <a:lnTo>
                    <a:pt x="55" y="81"/>
                  </a:lnTo>
                  <a:lnTo>
                    <a:pt x="55" y="91"/>
                  </a:lnTo>
                  <a:close/>
                  <a:moveTo>
                    <a:pt x="55" y="70"/>
                  </a:moveTo>
                  <a:lnTo>
                    <a:pt x="57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5" y="70"/>
                  </a:lnTo>
                  <a:close/>
                  <a:moveTo>
                    <a:pt x="60" y="70"/>
                  </a:moveTo>
                  <a:lnTo>
                    <a:pt x="60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91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0" y="70"/>
                  </a:lnTo>
                  <a:close/>
                  <a:moveTo>
                    <a:pt x="63" y="70"/>
                  </a:moveTo>
                  <a:lnTo>
                    <a:pt x="66" y="68"/>
                  </a:lnTo>
                  <a:lnTo>
                    <a:pt x="69" y="68"/>
                  </a:lnTo>
                  <a:lnTo>
                    <a:pt x="71" y="67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83" y="67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2" y="89"/>
                  </a:lnTo>
                  <a:lnTo>
                    <a:pt x="78" y="91"/>
                  </a:lnTo>
                  <a:lnTo>
                    <a:pt x="75" y="91"/>
                  </a:lnTo>
                  <a:lnTo>
                    <a:pt x="69" y="91"/>
                  </a:lnTo>
                  <a:lnTo>
                    <a:pt x="63" y="91"/>
                  </a:lnTo>
                  <a:lnTo>
                    <a:pt x="63" y="70"/>
                  </a:lnTo>
                  <a:close/>
                  <a:moveTo>
                    <a:pt x="88" y="88"/>
                  </a:moveTo>
                  <a:lnTo>
                    <a:pt x="88" y="77"/>
                  </a:lnTo>
                  <a:lnTo>
                    <a:pt x="88" y="88"/>
                  </a:lnTo>
                  <a:close/>
                  <a:moveTo>
                    <a:pt x="83" y="67"/>
                  </a:moveTo>
                  <a:lnTo>
                    <a:pt x="88" y="88"/>
                  </a:lnTo>
                  <a:lnTo>
                    <a:pt x="83" y="67"/>
                  </a:lnTo>
                  <a:close/>
                  <a:moveTo>
                    <a:pt x="83" y="67"/>
                  </a:moveTo>
                  <a:lnTo>
                    <a:pt x="85" y="66"/>
                  </a:lnTo>
                  <a:lnTo>
                    <a:pt x="88" y="66"/>
                  </a:lnTo>
                  <a:lnTo>
                    <a:pt x="91" y="64"/>
                  </a:lnTo>
                  <a:lnTo>
                    <a:pt x="95" y="63"/>
                  </a:lnTo>
                  <a:lnTo>
                    <a:pt x="97" y="63"/>
                  </a:lnTo>
                  <a:lnTo>
                    <a:pt x="98" y="63"/>
                  </a:lnTo>
                  <a:lnTo>
                    <a:pt x="103" y="85"/>
                  </a:lnTo>
                  <a:lnTo>
                    <a:pt x="102" y="85"/>
                  </a:lnTo>
                  <a:lnTo>
                    <a:pt x="100" y="86"/>
                  </a:lnTo>
                  <a:lnTo>
                    <a:pt x="98" y="86"/>
                  </a:lnTo>
                  <a:lnTo>
                    <a:pt x="95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3" y="67"/>
                  </a:lnTo>
                  <a:close/>
                  <a:moveTo>
                    <a:pt x="98" y="63"/>
                  </a:moveTo>
                  <a:lnTo>
                    <a:pt x="106" y="85"/>
                  </a:lnTo>
                  <a:lnTo>
                    <a:pt x="103" y="85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6" y="85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3" y="74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9" y="60"/>
                  </a:lnTo>
                  <a:lnTo>
                    <a:pt x="122" y="59"/>
                  </a:lnTo>
                  <a:lnTo>
                    <a:pt x="131" y="56"/>
                  </a:lnTo>
                  <a:lnTo>
                    <a:pt x="142" y="54"/>
                  </a:lnTo>
                  <a:lnTo>
                    <a:pt x="151" y="52"/>
                  </a:lnTo>
                  <a:lnTo>
                    <a:pt x="162" y="50"/>
                  </a:lnTo>
                  <a:lnTo>
                    <a:pt x="169" y="49"/>
                  </a:lnTo>
                  <a:lnTo>
                    <a:pt x="179" y="46"/>
                  </a:lnTo>
                  <a:lnTo>
                    <a:pt x="186" y="45"/>
                  </a:lnTo>
                  <a:lnTo>
                    <a:pt x="194" y="43"/>
                  </a:lnTo>
                  <a:lnTo>
                    <a:pt x="203" y="42"/>
                  </a:lnTo>
                  <a:lnTo>
                    <a:pt x="209" y="41"/>
                  </a:lnTo>
                  <a:lnTo>
                    <a:pt x="217" y="39"/>
                  </a:lnTo>
                  <a:lnTo>
                    <a:pt x="225" y="38"/>
                  </a:lnTo>
                  <a:lnTo>
                    <a:pt x="231" y="36"/>
                  </a:lnTo>
                  <a:lnTo>
                    <a:pt x="237" y="35"/>
                  </a:lnTo>
                  <a:lnTo>
                    <a:pt x="243" y="34"/>
                  </a:lnTo>
                  <a:lnTo>
                    <a:pt x="249" y="32"/>
                  </a:lnTo>
                  <a:lnTo>
                    <a:pt x="256" y="31"/>
                  </a:lnTo>
                  <a:lnTo>
                    <a:pt x="262" y="29"/>
                  </a:lnTo>
                  <a:lnTo>
                    <a:pt x="272" y="28"/>
                  </a:lnTo>
                  <a:lnTo>
                    <a:pt x="283" y="25"/>
                  </a:lnTo>
                  <a:lnTo>
                    <a:pt x="292" y="25"/>
                  </a:lnTo>
                  <a:lnTo>
                    <a:pt x="302" y="24"/>
                  </a:lnTo>
                  <a:lnTo>
                    <a:pt x="311" y="21"/>
                  </a:lnTo>
                  <a:lnTo>
                    <a:pt x="319" y="20"/>
                  </a:lnTo>
                  <a:lnTo>
                    <a:pt x="328" y="41"/>
                  </a:lnTo>
                  <a:lnTo>
                    <a:pt x="106" y="85"/>
                  </a:lnTo>
                  <a:lnTo>
                    <a:pt x="98" y="63"/>
                  </a:lnTo>
                  <a:close/>
                  <a:moveTo>
                    <a:pt x="319" y="20"/>
                  </a:moveTo>
                  <a:lnTo>
                    <a:pt x="382" y="6"/>
                  </a:lnTo>
                  <a:lnTo>
                    <a:pt x="386" y="31"/>
                  </a:lnTo>
                  <a:lnTo>
                    <a:pt x="328" y="41"/>
                  </a:lnTo>
                  <a:lnTo>
                    <a:pt x="319" y="20"/>
                  </a:lnTo>
                  <a:close/>
                  <a:moveTo>
                    <a:pt x="382" y="6"/>
                  </a:moveTo>
                  <a:lnTo>
                    <a:pt x="383" y="6"/>
                  </a:lnTo>
                  <a:lnTo>
                    <a:pt x="386" y="6"/>
                  </a:lnTo>
                  <a:lnTo>
                    <a:pt x="391" y="6"/>
                  </a:lnTo>
                  <a:lnTo>
                    <a:pt x="393" y="4"/>
                  </a:lnTo>
                  <a:lnTo>
                    <a:pt x="394" y="4"/>
                  </a:lnTo>
                  <a:lnTo>
                    <a:pt x="397" y="3"/>
                  </a:lnTo>
                  <a:lnTo>
                    <a:pt x="399" y="2"/>
                  </a:lnTo>
                  <a:lnTo>
                    <a:pt x="402" y="27"/>
                  </a:lnTo>
                  <a:lnTo>
                    <a:pt x="400" y="27"/>
                  </a:lnTo>
                  <a:lnTo>
                    <a:pt x="397" y="27"/>
                  </a:lnTo>
                  <a:lnTo>
                    <a:pt x="394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28"/>
                  </a:lnTo>
                  <a:lnTo>
                    <a:pt x="388" y="29"/>
                  </a:lnTo>
                  <a:lnTo>
                    <a:pt x="386" y="31"/>
                  </a:lnTo>
                  <a:lnTo>
                    <a:pt x="382" y="6"/>
                  </a:lnTo>
                  <a:close/>
                  <a:moveTo>
                    <a:pt x="399" y="2"/>
                  </a:moveTo>
                  <a:lnTo>
                    <a:pt x="402" y="2"/>
                  </a:lnTo>
                  <a:lnTo>
                    <a:pt x="405" y="2"/>
                  </a:lnTo>
                  <a:lnTo>
                    <a:pt x="406" y="2"/>
                  </a:lnTo>
                  <a:lnTo>
                    <a:pt x="410" y="2"/>
                  </a:lnTo>
                  <a:lnTo>
                    <a:pt x="411" y="2"/>
                  </a:lnTo>
                  <a:lnTo>
                    <a:pt x="414" y="2"/>
                  </a:lnTo>
                  <a:lnTo>
                    <a:pt x="414" y="24"/>
                  </a:lnTo>
                  <a:lnTo>
                    <a:pt x="413" y="24"/>
                  </a:lnTo>
                  <a:lnTo>
                    <a:pt x="411" y="24"/>
                  </a:lnTo>
                  <a:lnTo>
                    <a:pt x="408" y="25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2" y="27"/>
                  </a:lnTo>
                  <a:lnTo>
                    <a:pt x="399" y="2"/>
                  </a:lnTo>
                  <a:close/>
                  <a:moveTo>
                    <a:pt x="414" y="2"/>
                  </a:moveTo>
                  <a:lnTo>
                    <a:pt x="414" y="13"/>
                  </a:lnTo>
                  <a:lnTo>
                    <a:pt x="414" y="2"/>
                  </a:lnTo>
                  <a:close/>
                  <a:moveTo>
                    <a:pt x="414" y="2"/>
                  </a:moveTo>
                  <a:lnTo>
                    <a:pt x="426" y="2"/>
                  </a:lnTo>
                  <a:lnTo>
                    <a:pt x="430" y="24"/>
                  </a:lnTo>
                  <a:lnTo>
                    <a:pt x="428" y="24"/>
                  </a:lnTo>
                  <a:lnTo>
                    <a:pt x="426" y="24"/>
                  </a:lnTo>
                  <a:lnTo>
                    <a:pt x="422" y="24"/>
                  </a:lnTo>
                  <a:lnTo>
                    <a:pt x="417" y="24"/>
                  </a:lnTo>
                  <a:lnTo>
                    <a:pt x="416" y="24"/>
                  </a:lnTo>
                  <a:lnTo>
                    <a:pt x="414" y="24"/>
                  </a:lnTo>
                  <a:lnTo>
                    <a:pt x="414" y="2"/>
                  </a:lnTo>
                  <a:close/>
                  <a:moveTo>
                    <a:pt x="426" y="2"/>
                  </a:moveTo>
                  <a:lnTo>
                    <a:pt x="428" y="2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40" y="2"/>
                  </a:lnTo>
                  <a:lnTo>
                    <a:pt x="442" y="2"/>
                  </a:lnTo>
                  <a:lnTo>
                    <a:pt x="442" y="24"/>
                  </a:lnTo>
                  <a:lnTo>
                    <a:pt x="430" y="24"/>
                  </a:lnTo>
                  <a:lnTo>
                    <a:pt x="426" y="2"/>
                  </a:lnTo>
                  <a:close/>
                  <a:moveTo>
                    <a:pt x="442" y="2"/>
                  </a:moveTo>
                  <a:lnTo>
                    <a:pt x="442" y="13"/>
                  </a:lnTo>
                  <a:lnTo>
                    <a:pt x="442" y="2"/>
                  </a:lnTo>
                  <a:close/>
                  <a:moveTo>
                    <a:pt x="442" y="2"/>
                  </a:moveTo>
                  <a:lnTo>
                    <a:pt x="437" y="24"/>
                  </a:lnTo>
                  <a:lnTo>
                    <a:pt x="442" y="2"/>
                  </a:lnTo>
                  <a:close/>
                  <a:moveTo>
                    <a:pt x="442" y="2"/>
                  </a:moveTo>
                  <a:lnTo>
                    <a:pt x="442" y="2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39" y="24"/>
                  </a:lnTo>
                  <a:lnTo>
                    <a:pt x="437" y="24"/>
                  </a:lnTo>
                  <a:lnTo>
                    <a:pt x="442" y="2"/>
                  </a:lnTo>
                  <a:close/>
                  <a:moveTo>
                    <a:pt x="445" y="2"/>
                  </a:moveTo>
                  <a:lnTo>
                    <a:pt x="450" y="2"/>
                  </a:lnTo>
                  <a:lnTo>
                    <a:pt x="445" y="24"/>
                  </a:lnTo>
                  <a:lnTo>
                    <a:pt x="442" y="24"/>
                  </a:lnTo>
                  <a:lnTo>
                    <a:pt x="445" y="2"/>
                  </a:lnTo>
                  <a:close/>
                  <a:moveTo>
                    <a:pt x="450" y="2"/>
                  </a:moveTo>
                  <a:lnTo>
                    <a:pt x="451" y="2"/>
                  </a:lnTo>
                  <a:lnTo>
                    <a:pt x="453" y="3"/>
                  </a:lnTo>
                  <a:lnTo>
                    <a:pt x="457" y="3"/>
                  </a:lnTo>
                  <a:lnTo>
                    <a:pt x="460" y="3"/>
                  </a:lnTo>
                  <a:lnTo>
                    <a:pt x="462" y="4"/>
                  </a:lnTo>
                  <a:lnTo>
                    <a:pt x="463" y="4"/>
                  </a:lnTo>
                  <a:lnTo>
                    <a:pt x="465" y="6"/>
                  </a:lnTo>
                  <a:lnTo>
                    <a:pt x="457" y="27"/>
                  </a:lnTo>
                  <a:lnTo>
                    <a:pt x="456" y="27"/>
                  </a:lnTo>
                  <a:lnTo>
                    <a:pt x="454" y="27"/>
                  </a:lnTo>
                  <a:lnTo>
                    <a:pt x="451" y="25"/>
                  </a:lnTo>
                  <a:lnTo>
                    <a:pt x="448" y="24"/>
                  </a:lnTo>
                  <a:lnTo>
                    <a:pt x="446" y="24"/>
                  </a:lnTo>
                  <a:lnTo>
                    <a:pt x="445" y="24"/>
                  </a:lnTo>
                  <a:lnTo>
                    <a:pt x="450" y="2"/>
                  </a:lnTo>
                  <a:close/>
                  <a:moveTo>
                    <a:pt x="465" y="6"/>
                  </a:moveTo>
                  <a:lnTo>
                    <a:pt x="462" y="17"/>
                  </a:lnTo>
                  <a:lnTo>
                    <a:pt x="465" y="6"/>
                  </a:lnTo>
                  <a:close/>
                  <a:moveTo>
                    <a:pt x="465" y="6"/>
                  </a:moveTo>
                  <a:lnTo>
                    <a:pt x="457" y="27"/>
                  </a:lnTo>
                  <a:lnTo>
                    <a:pt x="465" y="6"/>
                  </a:lnTo>
                  <a:close/>
                  <a:moveTo>
                    <a:pt x="465" y="6"/>
                  </a:moveTo>
                  <a:lnTo>
                    <a:pt x="467" y="6"/>
                  </a:lnTo>
                  <a:lnTo>
                    <a:pt x="468" y="6"/>
                  </a:lnTo>
                  <a:lnTo>
                    <a:pt x="470" y="6"/>
                  </a:lnTo>
                  <a:lnTo>
                    <a:pt x="462" y="27"/>
                  </a:lnTo>
                  <a:lnTo>
                    <a:pt x="460" y="27"/>
                  </a:lnTo>
                  <a:lnTo>
                    <a:pt x="459" y="27"/>
                  </a:lnTo>
                  <a:lnTo>
                    <a:pt x="457" y="27"/>
                  </a:lnTo>
                  <a:lnTo>
                    <a:pt x="465" y="6"/>
                  </a:lnTo>
                  <a:close/>
                  <a:moveTo>
                    <a:pt x="470" y="6"/>
                  </a:moveTo>
                  <a:lnTo>
                    <a:pt x="470" y="6"/>
                  </a:lnTo>
                  <a:lnTo>
                    <a:pt x="471" y="6"/>
                  </a:lnTo>
                  <a:lnTo>
                    <a:pt x="473" y="6"/>
                  </a:lnTo>
                  <a:lnTo>
                    <a:pt x="465" y="27"/>
                  </a:lnTo>
                  <a:lnTo>
                    <a:pt x="462" y="27"/>
                  </a:lnTo>
                  <a:lnTo>
                    <a:pt x="470" y="6"/>
                  </a:lnTo>
                  <a:close/>
                  <a:moveTo>
                    <a:pt x="465" y="27"/>
                  </a:moveTo>
                  <a:lnTo>
                    <a:pt x="470" y="17"/>
                  </a:lnTo>
                  <a:lnTo>
                    <a:pt x="465" y="27"/>
                  </a:lnTo>
                  <a:close/>
                  <a:moveTo>
                    <a:pt x="473" y="6"/>
                  </a:moveTo>
                  <a:lnTo>
                    <a:pt x="474" y="6"/>
                  </a:lnTo>
                  <a:lnTo>
                    <a:pt x="476" y="6"/>
                  </a:lnTo>
                  <a:lnTo>
                    <a:pt x="479" y="7"/>
                  </a:lnTo>
                  <a:lnTo>
                    <a:pt x="482" y="9"/>
                  </a:lnTo>
                  <a:lnTo>
                    <a:pt x="483" y="10"/>
                  </a:lnTo>
                  <a:lnTo>
                    <a:pt x="485" y="10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70" y="29"/>
                  </a:lnTo>
                  <a:lnTo>
                    <a:pt x="468" y="29"/>
                  </a:lnTo>
                  <a:lnTo>
                    <a:pt x="467" y="28"/>
                  </a:lnTo>
                  <a:lnTo>
                    <a:pt x="465" y="27"/>
                  </a:lnTo>
                  <a:lnTo>
                    <a:pt x="473" y="6"/>
                  </a:lnTo>
                  <a:close/>
                  <a:moveTo>
                    <a:pt x="473" y="31"/>
                  </a:moveTo>
                  <a:lnTo>
                    <a:pt x="477" y="20"/>
                  </a:lnTo>
                  <a:lnTo>
                    <a:pt x="473" y="31"/>
                  </a:lnTo>
                  <a:close/>
                  <a:moveTo>
                    <a:pt x="485" y="10"/>
                  </a:moveTo>
                  <a:lnTo>
                    <a:pt x="488" y="11"/>
                  </a:lnTo>
                  <a:lnTo>
                    <a:pt x="491" y="13"/>
                  </a:lnTo>
                  <a:lnTo>
                    <a:pt x="493" y="13"/>
                  </a:lnTo>
                  <a:lnTo>
                    <a:pt x="494" y="14"/>
                  </a:lnTo>
                  <a:lnTo>
                    <a:pt x="497" y="16"/>
                  </a:lnTo>
                  <a:lnTo>
                    <a:pt x="499" y="16"/>
                  </a:lnTo>
                  <a:lnTo>
                    <a:pt x="500" y="17"/>
                  </a:lnTo>
                  <a:lnTo>
                    <a:pt x="502" y="17"/>
                  </a:lnTo>
                  <a:lnTo>
                    <a:pt x="490" y="38"/>
                  </a:lnTo>
                  <a:lnTo>
                    <a:pt x="488" y="36"/>
                  </a:lnTo>
                  <a:lnTo>
                    <a:pt x="487" y="35"/>
                  </a:lnTo>
                  <a:lnTo>
                    <a:pt x="483" y="34"/>
                  </a:lnTo>
                  <a:lnTo>
                    <a:pt x="480" y="34"/>
                  </a:lnTo>
                  <a:lnTo>
                    <a:pt x="477" y="32"/>
                  </a:lnTo>
                  <a:lnTo>
                    <a:pt x="473" y="31"/>
                  </a:lnTo>
                  <a:lnTo>
                    <a:pt x="485" y="10"/>
                  </a:lnTo>
                  <a:close/>
                  <a:moveTo>
                    <a:pt x="502" y="17"/>
                  </a:moveTo>
                  <a:lnTo>
                    <a:pt x="505" y="20"/>
                  </a:lnTo>
                  <a:lnTo>
                    <a:pt x="505" y="27"/>
                  </a:lnTo>
                  <a:lnTo>
                    <a:pt x="493" y="27"/>
                  </a:lnTo>
                  <a:lnTo>
                    <a:pt x="502" y="17"/>
                  </a:lnTo>
                  <a:close/>
                  <a:moveTo>
                    <a:pt x="505" y="27"/>
                  </a:moveTo>
                  <a:lnTo>
                    <a:pt x="505" y="38"/>
                  </a:lnTo>
                  <a:lnTo>
                    <a:pt x="482" y="38"/>
                  </a:lnTo>
                  <a:lnTo>
                    <a:pt x="482" y="27"/>
                  </a:lnTo>
                  <a:lnTo>
                    <a:pt x="505" y="27"/>
                  </a:lnTo>
                  <a:close/>
                  <a:moveTo>
                    <a:pt x="505" y="38"/>
                  </a:moveTo>
                  <a:lnTo>
                    <a:pt x="505" y="63"/>
                  </a:lnTo>
                  <a:lnTo>
                    <a:pt x="482" y="63"/>
                  </a:lnTo>
                  <a:lnTo>
                    <a:pt x="482" y="38"/>
                  </a:lnTo>
                  <a:lnTo>
                    <a:pt x="505" y="38"/>
                  </a:lnTo>
                  <a:close/>
                  <a:moveTo>
                    <a:pt x="505" y="63"/>
                  </a:moveTo>
                  <a:lnTo>
                    <a:pt x="505" y="81"/>
                  </a:lnTo>
                  <a:lnTo>
                    <a:pt x="482" y="81"/>
                  </a:lnTo>
                  <a:lnTo>
                    <a:pt x="482" y="63"/>
                  </a:lnTo>
                  <a:lnTo>
                    <a:pt x="505" y="63"/>
                  </a:lnTo>
                  <a:close/>
                  <a:moveTo>
                    <a:pt x="505" y="81"/>
                  </a:moveTo>
                  <a:lnTo>
                    <a:pt x="505" y="95"/>
                  </a:lnTo>
                  <a:lnTo>
                    <a:pt x="482" y="95"/>
                  </a:lnTo>
                  <a:lnTo>
                    <a:pt x="482" y="81"/>
                  </a:lnTo>
                  <a:lnTo>
                    <a:pt x="505" y="81"/>
                  </a:lnTo>
                  <a:close/>
                  <a:moveTo>
                    <a:pt x="505" y="95"/>
                  </a:moveTo>
                  <a:lnTo>
                    <a:pt x="505" y="124"/>
                  </a:lnTo>
                  <a:lnTo>
                    <a:pt x="482" y="124"/>
                  </a:lnTo>
                  <a:lnTo>
                    <a:pt x="482" y="95"/>
                  </a:lnTo>
                  <a:lnTo>
                    <a:pt x="505" y="95"/>
                  </a:lnTo>
                  <a:close/>
                  <a:moveTo>
                    <a:pt x="505" y="124"/>
                  </a:moveTo>
                  <a:lnTo>
                    <a:pt x="505" y="149"/>
                  </a:lnTo>
                  <a:lnTo>
                    <a:pt x="482" y="149"/>
                  </a:lnTo>
                  <a:lnTo>
                    <a:pt x="482" y="124"/>
                  </a:lnTo>
                  <a:lnTo>
                    <a:pt x="505" y="124"/>
                  </a:lnTo>
                  <a:close/>
                  <a:moveTo>
                    <a:pt x="505" y="149"/>
                  </a:moveTo>
                  <a:lnTo>
                    <a:pt x="505" y="159"/>
                  </a:lnTo>
                  <a:lnTo>
                    <a:pt x="482" y="159"/>
                  </a:lnTo>
                  <a:lnTo>
                    <a:pt x="482" y="149"/>
                  </a:lnTo>
                  <a:lnTo>
                    <a:pt x="505" y="14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989" y="630"/>
              <a:ext cx="240" cy="87"/>
            </a:xfrm>
            <a:custGeom>
              <a:avLst/>
              <a:gdLst>
                <a:gd name="T0" fmla="*/ 0 w 481"/>
                <a:gd name="T1" fmla="*/ 1 h 196"/>
                <a:gd name="T2" fmla="*/ 0 w 481"/>
                <a:gd name="T3" fmla="*/ 1 h 196"/>
                <a:gd name="T4" fmla="*/ 0 w 481"/>
                <a:gd name="T5" fmla="*/ 1 h 196"/>
                <a:gd name="T6" fmla="*/ 0 w 481"/>
                <a:gd name="T7" fmla="*/ 1 h 196"/>
                <a:gd name="T8" fmla="*/ 0 w 481"/>
                <a:gd name="T9" fmla="*/ 1 h 196"/>
                <a:gd name="T10" fmla="*/ 0 w 481"/>
                <a:gd name="T11" fmla="*/ 1 h 196"/>
                <a:gd name="T12" fmla="*/ 0 w 481"/>
                <a:gd name="T13" fmla="*/ 1 h 196"/>
                <a:gd name="T14" fmla="*/ 0 w 481"/>
                <a:gd name="T15" fmla="*/ 1 h 196"/>
                <a:gd name="T16" fmla="*/ 0 w 481"/>
                <a:gd name="T17" fmla="*/ 1 h 196"/>
                <a:gd name="T18" fmla="*/ 0 w 481"/>
                <a:gd name="T19" fmla="*/ 1 h 196"/>
                <a:gd name="T20" fmla="*/ 0 w 481"/>
                <a:gd name="T21" fmla="*/ 1 h 196"/>
                <a:gd name="T22" fmla="*/ 0 w 481"/>
                <a:gd name="T23" fmla="*/ 1 h 196"/>
                <a:gd name="T24" fmla="*/ 0 w 481"/>
                <a:gd name="T25" fmla="*/ 1 h 196"/>
                <a:gd name="T26" fmla="*/ 0 w 481"/>
                <a:gd name="T27" fmla="*/ 1 h 196"/>
                <a:gd name="T28" fmla="*/ 0 w 481"/>
                <a:gd name="T29" fmla="*/ 1 h 196"/>
                <a:gd name="T30" fmla="*/ 0 w 481"/>
                <a:gd name="T31" fmla="*/ 1 h 196"/>
                <a:gd name="T32" fmla="*/ 0 w 481"/>
                <a:gd name="T33" fmla="*/ 1 h 196"/>
                <a:gd name="T34" fmla="*/ 0 w 481"/>
                <a:gd name="T35" fmla="*/ 1 h 196"/>
                <a:gd name="T36" fmla="*/ 0 w 481"/>
                <a:gd name="T37" fmla="*/ 1 h 196"/>
                <a:gd name="T38" fmla="*/ 0 w 481"/>
                <a:gd name="T39" fmla="*/ 1 h 196"/>
                <a:gd name="T40" fmla="*/ 0 w 481"/>
                <a:gd name="T41" fmla="*/ 1 h 196"/>
                <a:gd name="T42" fmla="*/ 0 w 481"/>
                <a:gd name="T43" fmla="*/ 1 h 196"/>
                <a:gd name="T44" fmla="*/ 0 w 481"/>
                <a:gd name="T45" fmla="*/ 1 h 196"/>
                <a:gd name="T46" fmla="*/ 0 w 481"/>
                <a:gd name="T47" fmla="*/ 1 h 196"/>
                <a:gd name="T48" fmla="*/ 0 w 481"/>
                <a:gd name="T49" fmla="*/ 1 h 196"/>
                <a:gd name="T50" fmla="*/ 0 w 481"/>
                <a:gd name="T51" fmla="*/ 1 h 196"/>
                <a:gd name="T52" fmla="*/ 0 w 481"/>
                <a:gd name="T53" fmla="*/ 1 h 196"/>
                <a:gd name="T54" fmla="*/ 0 w 481"/>
                <a:gd name="T55" fmla="*/ 1 h 196"/>
                <a:gd name="T56" fmla="*/ 0 w 481"/>
                <a:gd name="T57" fmla="*/ 1 h 196"/>
                <a:gd name="T58" fmla="*/ 0 w 481"/>
                <a:gd name="T59" fmla="*/ 1 h 196"/>
                <a:gd name="T60" fmla="*/ 0 w 481"/>
                <a:gd name="T61" fmla="*/ 1 h 196"/>
                <a:gd name="T62" fmla="*/ 0 w 481"/>
                <a:gd name="T63" fmla="*/ 1 h 196"/>
                <a:gd name="T64" fmla="*/ 0 w 481"/>
                <a:gd name="T65" fmla="*/ 1 h 196"/>
                <a:gd name="T66" fmla="*/ 0 w 481"/>
                <a:gd name="T67" fmla="*/ 1 h 196"/>
                <a:gd name="T68" fmla="*/ 0 w 481"/>
                <a:gd name="T69" fmla="*/ 1 h 196"/>
                <a:gd name="T70" fmla="*/ 0 w 481"/>
                <a:gd name="T71" fmla="*/ 1 h 196"/>
                <a:gd name="T72" fmla="*/ 0 w 481"/>
                <a:gd name="T73" fmla="*/ 1 h 196"/>
                <a:gd name="T74" fmla="*/ 0 w 481"/>
                <a:gd name="T75" fmla="*/ 1 h 196"/>
                <a:gd name="T76" fmla="*/ 0 w 481"/>
                <a:gd name="T77" fmla="*/ 1 h 196"/>
                <a:gd name="T78" fmla="*/ 0 w 481"/>
                <a:gd name="T79" fmla="*/ 1 h 196"/>
                <a:gd name="T80" fmla="*/ 0 w 481"/>
                <a:gd name="T81" fmla="*/ 1 h 196"/>
                <a:gd name="T82" fmla="*/ 0 w 481"/>
                <a:gd name="T83" fmla="*/ 1 h 196"/>
                <a:gd name="T84" fmla="*/ 0 w 481"/>
                <a:gd name="T85" fmla="*/ 1 h 196"/>
                <a:gd name="T86" fmla="*/ 0 w 481"/>
                <a:gd name="T87" fmla="*/ 0 h 196"/>
                <a:gd name="T88" fmla="*/ 0 w 481"/>
                <a:gd name="T89" fmla="*/ 1 h 196"/>
                <a:gd name="T90" fmla="*/ 0 w 481"/>
                <a:gd name="T91" fmla="*/ 1 h 196"/>
                <a:gd name="T92" fmla="*/ 0 w 481"/>
                <a:gd name="T93" fmla="*/ 1 h 196"/>
                <a:gd name="T94" fmla="*/ 0 w 481"/>
                <a:gd name="T95" fmla="*/ 1 h 196"/>
                <a:gd name="T96" fmla="*/ 0 w 481"/>
                <a:gd name="T97" fmla="*/ 1 h 196"/>
                <a:gd name="T98" fmla="*/ 0 w 481"/>
                <a:gd name="T99" fmla="*/ 1 h 196"/>
                <a:gd name="T100" fmla="*/ 0 w 481"/>
                <a:gd name="T101" fmla="*/ 1 h 196"/>
                <a:gd name="T102" fmla="*/ 0 w 481"/>
                <a:gd name="T103" fmla="*/ 1 h 196"/>
                <a:gd name="T104" fmla="*/ 0 w 481"/>
                <a:gd name="T105" fmla="*/ 1 h 196"/>
                <a:gd name="T106" fmla="*/ 0 w 481"/>
                <a:gd name="T107" fmla="*/ 1 h 196"/>
                <a:gd name="T108" fmla="*/ 0 w 481"/>
                <a:gd name="T109" fmla="*/ 1 h 196"/>
                <a:gd name="T110" fmla="*/ 0 w 481"/>
                <a:gd name="T111" fmla="*/ 1 h 196"/>
                <a:gd name="T112" fmla="*/ 0 w 481"/>
                <a:gd name="T113" fmla="*/ 1 h 196"/>
                <a:gd name="T114" fmla="*/ 0 w 481"/>
                <a:gd name="T115" fmla="*/ 1 h 196"/>
                <a:gd name="T116" fmla="*/ 0 w 481"/>
                <a:gd name="T117" fmla="*/ 1 h 196"/>
                <a:gd name="T118" fmla="*/ 0 w 481"/>
                <a:gd name="T119" fmla="*/ 1 h 196"/>
                <a:gd name="T120" fmla="*/ 0 w 481"/>
                <a:gd name="T121" fmla="*/ 1 h 196"/>
                <a:gd name="T122" fmla="*/ 0 w 481"/>
                <a:gd name="T123" fmla="*/ 1 h 196"/>
                <a:gd name="T124" fmla="*/ 0 w 481"/>
                <a:gd name="T125" fmla="*/ 1 h 1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196"/>
                <a:gd name="T191" fmla="*/ 481 w 481"/>
                <a:gd name="T192" fmla="*/ 196 h 1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196">
                  <a:moveTo>
                    <a:pt x="481" y="149"/>
                  </a:moveTo>
                  <a:lnTo>
                    <a:pt x="481" y="149"/>
                  </a:lnTo>
                  <a:lnTo>
                    <a:pt x="479" y="149"/>
                  </a:lnTo>
                  <a:lnTo>
                    <a:pt x="478" y="149"/>
                  </a:lnTo>
                  <a:lnTo>
                    <a:pt x="476" y="148"/>
                  </a:lnTo>
                  <a:lnTo>
                    <a:pt x="475" y="148"/>
                  </a:lnTo>
                  <a:lnTo>
                    <a:pt x="471" y="148"/>
                  </a:lnTo>
                  <a:lnTo>
                    <a:pt x="470" y="146"/>
                  </a:lnTo>
                  <a:lnTo>
                    <a:pt x="468" y="145"/>
                  </a:lnTo>
                  <a:lnTo>
                    <a:pt x="465" y="143"/>
                  </a:lnTo>
                  <a:lnTo>
                    <a:pt x="461" y="142"/>
                  </a:lnTo>
                  <a:lnTo>
                    <a:pt x="458" y="141"/>
                  </a:lnTo>
                  <a:lnTo>
                    <a:pt x="455" y="139"/>
                  </a:lnTo>
                  <a:lnTo>
                    <a:pt x="453" y="139"/>
                  </a:lnTo>
                  <a:lnTo>
                    <a:pt x="450" y="139"/>
                  </a:lnTo>
                  <a:lnTo>
                    <a:pt x="448" y="138"/>
                  </a:lnTo>
                  <a:lnTo>
                    <a:pt x="444" y="136"/>
                  </a:lnTo>
                  <a:lnTo>
                    <a:pt x="439" y="135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30" y="134"/>
                  </a:lnTo>
                  <a:lnTo>
                    <a:pt x="427" y="134"/>
                  </a:lnTo>
                  <a:lnTo>
                    <a:pt x="425" y="132"/>
                  </a:lnTo>
                  <a:lnTo>
                    <a:pt x="422" y="132"/>
                  </a:lnTo>
                  <a:lnTo>
                    <a:pt x="416" y="131"/>
                  </a:lnTo>
                  <a:lnTo>
                    <a:pt x="410" y="131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4" y="134"/>
                  </a:lnTo>
                  <a:lnTo>
                    <a:pt x="387" y="135"/>
                  </a:lnTo>
                  <a:lnTo>
                    <a:pt x="382" y="135"/>
                  </a:lnTo>
                  <a:lnTo>
                    <a:pt x="379" y="135"/>
                  </a:lnTo>
                  <a:lnTo>
                    <a:pt x="364" y="139"/>
                  </a:lnTo>
                  <a:lnTo>
                    <a:pt x="348" y="142"/>
                  </a:lnTo>
                  <a:lnTo>
                    <a:pt x="331" y="146"/>
                  </a:lnTo>
                  <a:lnTo>
                    <a:pt x="314" y="149"/>
                  </a:lnTo>
                  <a:lnTo>
                    <a:pt x="297" y="152"/>
                  </a:lnTo>
                  <a:lnTo>
                    <a:pt x="280" y="156"/>
                  </a:lnTo>
                  <a:lnTo>
                    <a:pt x="264" y="159"/>
                  </a:lnTo>
                  <a:lnTo>
                    <a:pt x="247" y="163"/>
                  </a:lnTo>
                  <a:lnTo>
                    <a:pt x="211" y="170"/>
                  </a:lnTo>
                  <a:lnTo>
                    <a:pt x="194" y="173"/>
                  </a:lnTo>
                  <a:lnTo>
                    <a:pt x="176" y="177"/>
                  </a:lnTo>
                  <a:lnTo>
                    <a:pt x="159" y="179"/>
                  </a:lnTo>
                  <a:lnTo>
                    <a:pt x="143" y="182"/>
                  </a:lnTo>
                  <a:lnTo>
                    <a:pt x="127" y="185"/>
                  </a:lnTo>
                  <a:lnTo>
                    <a:pt x="111" y="188"/>
                  </a:lnTo>
                  <a:lnTo>
                    <a:pt x="108" y="189"/>
                  </a:lnTo>
                  <a:lnTo>
                    <a:pt x="105" y="191"/>
                  </a:lnTo>
                  <a:lnTo>
                    <a:pt x="103" y="191"/>
                  </a:lnTo>
                  <a:lnTo>
                    <a:pt x="100" y="192"/>
                  </a:lnTo>
                  <a:lnTo>
                    <a:pt x="96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2" y="195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2" y="195"/>
                  </a:lnTo>
                  <a:lnTo>
                    <a:pt x="57" y="193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6" y="189"/>
                  </a:lnTo>
                  <a:lnTo>
                    <a:pt x="43" y="188"/>
                  </a:lnTo>
                  <a:lnTo>
                    <a:pt x="37" y="185"/>
                  </a:lnTo>
                  <a:lnTo>
                    <a:pt x="31" y="182"/>
                  </a:lnTo>
                  <a:lnTo>
                    <a:pt x="28" y="181"/>
                  </a:lnTo>
                  <a:lnTo>
                    <a:pt x="25" y="178"/>
                  </a:lnTo>
                  <a:lnTo>
                    <a:pt x="22" y="177"/>
                  </a:lnTo>
                  <a:lnTo>
                    <a:pt x="20" y="174"/>
                  </a:lnTo>
                  <a:lnTo>
                    <a:pt x="16" y="171"/>
                  </a:lnTo>
                  <a:lnTo>
                    <a:pt x="11" y="168"/>
                  </a:lnTo>
                  <a:lnTo>
                    <a:pt x="8" y="166"/>
                  </a:lnTo>
                  <a:lnTo>
                    <a:pt x="6" y="164"/>
                  </a:lnTo>
                  <a:lnTo>
                    <a:pt x="3" y="163"/>
                  </a:lnTo>
                  <a:lnTo>
                    <a:pt x="2" y="161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5"/>
                  </a:lnTo>
                  <a:lnTo>
                    <a:pt x="37" y="49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6" y="56"/>
                  </a:lnTo>
                  <a:lnTo>
                    <a:pt x="50" y="57"/>
                  </a:lnTo>
                  <a:lnTo>
                    <a:pt x="54" y="60"/>
                  </a:lnTo>
                  <a:lnTo>
                    <a:pt x="57" y="61"/>
                  </a:lnTo>
                  <a:lnTo>
                    <a:pt x="62" y="63"/>
                  </a:lnTo>
                  <a:lnTo>
                    <a:pt x="66" y="63"/>
                  </a:lnTo>
                  <a:lnTo>
                    <a:pt x="71" y="64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6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5" y="60"/>
                  </a:lnTo>
                  <a:lnTo>
                    <a:pt x="108" y="60"/>
                  </a:lnTo>
                  <a:lnTo>
                    <a:pt x="111" y="60"/>
                  </a:lnTo>
                  <a:lnTo>
                    <a:pt x="127" y="57"/>
                  </a:lnTo>
                  <a:lnTo>
                    <a:pt x="143" y="53"/>
                  </a:lnTo>
                  <a:lnTo>
                    <a:pt x="159" y="50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1"/>
                  </a:lnTo>
                  <a:lnTo>
                    <a:pt x="264" y="28"/>
                  </a:lnTo>
                  <a:lnTo>
                    <a:pt x="280" y="24"/>
                  </a:lnTo>
                  <a:lnTo>
                    <a:pt x="297" y="21"/>
                  </a:lnTo>
                  <a:lnTo>
                    <a:pt x="314" y="17"/>
                  </a:lnTo>
                  <a:lnTo>
                    <a:pt x="331" y="14"/>
                  </a:lnTo>
                  <a:lnTo>
                    <a:pt x="348" y="10"/>
                  </a:lnTo>
                  <a:lnTo>
                    <a:pt x="364" y="7"/>
                  </a:lnTo>
                  <a:lnTo>
                    <a:pt x="379" y="3"/>
                  </a:lnTo>
                  <a:lnTo>
                    <a:pt x="382" y="3"/>
                  </a:lnTo>
                  <a:lnTo>
                    <a:pt x="387" y="3"/>
                  </a:lnTo>
                  <a:lnTo>
                    <a:pt x="394" y="2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3"/>
                  </a:lnTo>
                  <a:lnTo>
                    <a:pt x="436" y="3"/>
                  </a:lnTo>
                  <a:lnTo>
                    <a:pt x="439" y="4"/>
                  </a:lnTo>
                  <a:lnTo>
                    <a:pt x="441" y="4"/>
                  </a:lnTo>
                  <a:lnTo>
                    <a:pt x="444" y="6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3" y="10"/>
                  </a:lnTo>
                  <a:lnTo>
                    <a:pt x="455" y="11"/>
                  </a:lnTo>
                  <a:lnTo>
                    <a:pt x="458" y="11"/>
                  </a:lnTo>
                  <a:lnTo>
                    <a:pt x="461" y="13"/>
                  </a:lnTo>
                  <a:lnTo>
                    <a:pt x="465" y="14"/>
                  </a:lnTo>
                  <a:lnTo>
                    <a:pt x="468" y="14"/>
                  </a:lnTo>
                  <a:lnTo>
                    <a:pt x="470" y="14"/>
                  </a:lnTo>
                  <a:lnTo>
                    <a:pt x="471" y="16"/>
                  </a:lnTo>
                  <a:lnTo>
                    <a:pt x="475" y="17"/>
                  </a:lnTo>
                  <a:lnTo>
                    <a:pt x="476" y="18"/>
                  </a:lnTo>
                  <a:lnTo>
                    <a:pt x="478" y="18"/>
                  </a:lnTo>
                  <a:lnTo>
                    <a:pt x="479" y="20"/>
                  </a:lnTo>
                  <a:lnTo>
                    <a:pt x="481" y="21"/>
                  </a:lnTo>
                  <a:lnTo>
                    <a:pt x="481" y="23"/>
                  </a:lnTo>
                  <a:lnTo>
                    <a:pt x="481" y="24"/>
                  </a:lnTo>
                  <a:lnTo>
                    <a:pt x="481" y="25"/>
                  </a:lnTo>
                  <a:lnTo>
                    <a:pt x="481" y="27"/>
                  </a:lnTo>
                  <a:lnTo>
                    <a:pt x="481" y="29"/>
                  </a:lnTo>
                  <a:lnTo>
                    <a:pt x="481" y="31"/>
                  </a:lnTo>
                  <a:lnTo>
                    <a:pt x="481" y="34"/>
                  </a:lnTo>
                  <a:lnTo>
                    <a:pt x="481" y="35"/>
                  </a:lnTo>
                  <a:lnTo>
                    <a:pt x="481" y="38"/>
                  </a:lnTo>
                  <a:lnTo>
                    <a:pt x="481" y="41"/>
                  </a:lnTo>
                  <a:lnTo>
                    <a:pt x="481" y="48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81" y="57"/>
                  </a:lnTo>
                  <a:lnTo>
                    <a:pt x="481" y="61"/>
                  </a:lnTo>
                  <a:lnTo>
                    <a:pt x="481" y="66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4"/>
                  </a:lnTo>
                  <a:lnTo>
                    <a:pt x="481" y="78"/>
                  </a:lnTo>
                  <a:lnTo>
                    <a:pt x="481" y="82"/>
                  </a:lnTo>
                  <a:lnTo>
                    <a:pt x="481" y="84"/>
                  </a:lnTo>
                  <a:lnTo>
                    <a:pt x="481" y="85"/>
                  </a:lnTo>
                  <a:lnTo>
                    <a:pt x="481" y="88"/>
                  </a:lnTo>
                  <a:lnTo>
                    <a:pt x="481" y="89"/>
                  </a:lnTo>
                  <a:lnTo>
                    <a:pt x="481" y="93"/>
                  </a:lnTo>
                  <a:lnTo>
                    <a:pt x="481" y="98"/>
                  </a:lnTo>
                  <a:lnTo>
                    <a:pt x="481" y="100"/>
                  </a:lnTo>
                  <a:lnTo>
                    <a:pt x="481" y="103"/>
                  </a:lnTo>
                  <a:lnTo>
                    <a:pt x="481" y="104"/>
                  </a:lnTo>
                  <a:lnTo>
                    <a:pt x="481" y="106"/>
                  </a:lnTo>
                  <a:lnTo>
                    <a:pt x="481" y="110"/>
                  </a:lnTo>
                  <a:lnTo>
                    <a:pt x="481" y="114"/>
                  </a:lnTo>
                  <a:lnTo>
                    <a:pt x="481" y="116"/>
                  </a:lnTo>
                  <a:lnTo>
                    <a:pt x="481" y="117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1" y="128"/>
                  </a:lnTo>
                  <a:lnTo>
                    <a:pt x="481" y="131"/>
                  </a:lnTo>
                  <a:lnTo>
                    <a:pt x="481" y="134"/>
                  </a:lnTo>
                  <a:lnTo>
                    <a:pt x="481" y="135"/>
                  </a:lnTo>
                  <a:lnTo>
                    <a:pt x="481" y="138"/>
                  </a:lnTo>
                  <a:lnTo>
                    <a:pt x="481" y="139"/>
                  </a:lnTo>
                  <a:lnTo>
                    <a:pt x="481" y="141"/>
                  </a:lnTo>
                  <a:lnTo>
                    <a:pt x="481" y="143"/>
                  </a:lnTo>
                  <a:lnTo>
                    <a:pt x="481" y="145"/>
                  </a:lnTo>
                  <a:lnTo>
                    <a:pt x="481" y="146"/>
                  </a:lnTo>
                  <a:lnTo>
                    <a:pt x="481" y="148"/>
                  </a:lnTo>
                  <a:lnTo>
                    <a:pt x="481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2989" y="694"/>
              <a:ext cx="240" cy="99"/>
            </a:xfrm>
            <a:custGeom>
              <a:avLst/>
              <a:gdLst>
                <a:gd name="T0" fmla="*/ 0 w 481"/>
                <a:gd name="T1" fmla="*/ 1 h 200"/>
                <a:gd name="T2" fmla="*/ 0 w 481"/>
                <a:gd name="T3" fmla="*/ 1 h 200"/>
                <a:gd name="T4" fmla="*/ 0 w 481"/>
                <a:gd name="T5" fmla="*/ 1 h 200"/>
                <a:gd name="T6" fmla="*/ 0 w 481"/>
                <a:gd name="T7" fmla="*/ 1 h 200"/>
                <a:gd name="T8" fmla="*/ 0 w 481"/>
                <a:gd name="T9" fmla="*/ 1 h 200"/>
                <a:gd name="T10" fmla="*/ 0 w 481"/>
                <a:gd name="T11" fmla="*/ 1 h 200"/>
                <a:gd name="T12" fmla="*/ 0 w 481"/>
                <a:gd name="T13" fmla="*/ 1 h 200"/>
                <a:gd name="T14" fmla="*/ 0 w 481"/>
                <a:gd name="T15" fmla="*/ 1 h 200"/>
                <a:gd name="T16" fmla="*/ 0 w 481"/>
                <a:gd name="T17" fmla="*/ 1 h 200"/>
                <a:gd name="T18" fmla="*/ 0 w 481"/>
                <a:gd name="T19" fmla="*/ 1 h 200"/>
                <a:gd name="T20" fmla="*/ 0 w 481"/>
                <a:gd name="T21" fmla="*/ 1 h 200"/>
                <a:gd name="T22" fmla="*/ 0 w 481"/>
                <a:gd name="T23" fmla="*/ 1 h 200"/>
                <a:gd name="T24" fmla="*/ 0 w 481"/>
                <a:gd name="T25" fmla="*/ 1 h 200"/>
                <a:gd name="T26" fmla="*/ 0 w 481"/>
                <a:gd name="T27" fmla="*/ 1 h 200"/>
                <a:gd name="T28" fmla="*/ 0 w 481"/>
                <a:gd name="T29" fmla="*/ 1 h 200"/>
                <a:gd name="T30" fmla="*/ 0 w 481"/>
                <a:gd name="T31" fmla="*/ 1 h 200"/>
                <a:gd name="T32" fmla="*/ 0 w 481"/>
                <a:gd name="T33" fmla="*/ 1 h 200"/>
                <a:gd name="T34" fmla="*/ 0 w 481"/>
                <a:gd name="T35" fmla="*/ 1 h 200"/>
                <a:gd name="T36" fmla="*/ 0 w 481"/>
                <a:gd name="T37" fmla="*/ 1 h 200"/>
                <a:gd name="T38" fmla="*/ 0 w 481"/>
                <a:gd name="T39" fmla="*/ 1 h 200"/>
                <a:gd name="T40" fmla="*/ 0 w 481"/>
                <a:gd name="T41" fmla="*/ 1 h 200"/>
                <a:gd name="T42" fmla="*/ 0 w 481"/>
                <a:gd name="T43" fmla="*/ 1 h 200"/>
                <a:gd name="T44" fmla="*/ 0 w 481"/>
                <a:gd name="T45" fmla="*/ 1 h 200"/>
                <a:gd name="T46" fmla="*/ 0 w 481"/>
                <a:gd name="T47" fmla="*/ 1 h 200"/>
                <a:gd name="T48" fmla="*/ 0 w 481"/>
                <a:gd name="T49" fmla="*/ 1 h 200"/>
                <a:gd name="T50" fmla="*/ 0 w 481"/>
                <a:gd name="T51" fmla="*/ 1 h 200"/>
                <a:gd name="T52" fmla="*/ 0 w 481"/>
                <a:gd name="T53" fmla="*/ 1 h 200"/>
                <a:gd name="T54" fmla="*/ 0 w 481"/>
                <a:gd name="T55" fmla="*/ 1 h 200"/>
                <a:gd name="T56" fmla="*/ 0 w 481"/>
                <a:gd name="T57" fmla="*/ 1 h 200"/>
                <a:gd name="T58" fmla="*/ 0 w 481"/>
                <a:gd name="T59" fmla="*/ 1 h 200"/>
                <a:gd name="T60" fmla="*/ 0 w 481"/>
                <a:gd name="T61" fmla="*/ 1 h 200"/>
                <a:gd name="T62" fmla="*/ 0 w 481"/>
                <a:gd name="T63" fmla="*/ 1 h 200"/>
                <a:gd name="T64" fmla="*/ 0 w 481"/>
                <a:gd name="T65" fmla="*/ 1 h 200"/>
                <a:gd name="T66" fmla="*/ 0 w 481"/>
                <a:gd name="T67" fmla="*/ 1 h 200"/>
                <a:gd name="T68" fmla="*/ 0 w 481"/>
                <a:gd name="T69" fmla="*/ 1 h 200"/>
                <a:gd name="T70" fmla="*/ 0 w 481"/>
                <a:gd name="T71" fmla="*/ 1 h 200"/>
                <a:gd name="T72" fmla="*/ 0 w 481"/>
                <a:gd name="T73" fmla="*/ 1 h 200"/>
                <a:gd name="T74" fmla="*/ 0 w 481"/>
                <a:gd name="T75" fmla="*/ 1 h 200"/>
                <a:gd name="T76" fmla="*/ 0 w 481"/>
                <a:gd name="T77" fmla="*/ 1 h 200"/>
                <a:gd name="T78" fmla="*/ 0 w 481"/>
                <a:gd name="T79" fmla="*/ 1 h 200"/>
                <a:gd name="T80" fmla="*/ 0 w 481"/>
                <a:gd name="T81" fmla="*/ 1 h 200"/>
                <a:gd name="T82" fmla="*/ 0 w 481"/>
                <a:gd name="T83" fmla="*/ 1 h 200"/>
                <a:gd name="T84" fmla="*/ 0 w 481"/>
                <a:gd name="T85" fmla="*/ 1 h 200"/>
                <a:gd name="T86" fmla="*/ 0 w 481"/>
                <a:gd name="T87" fmla="*/ 1 h 200"/>
                <a:gd name="T88" fmla="*/ 0 w 481"/>
                <a:gd name="T89" fmla="*/ 0 h 200"/>
                <a:gd name="T90" fmla="*/ 0 w 481"/>
                <a:gd name="T91" fmla="*/ 1 h 200"/>
                <a:gd name="T92" fmla="*/ 0 w 481"/>
                <a:gd name="T93" fmla="*/ 1 h 200"/>
                <a:gd name="T94" fmla="*/ 0 w 481"/>
                <a:gd name="T95" fmla="*/ 1 h 200"/>
                <a:gd name="T96" fmla="*/ 0 w 481"/>
                <a:gd name="T97" fmla="*/ 1 h 200"/>
                <a:gd name="T98" fmla="*/ 0 w 481"/>
                <a:gd name="T99" fmla="*/ 1 h 200"/>
                <a:gd name="T100" fmla="*/ 0 w 481"/>
                <a:gd name="T101" fmla="*/ 1 h 200"/>
                <a:gd name="T102" fmla="*/ 0 w 481"/>
                <a:gd name="T103" fmla="*/ 1 h 200"/>
                <a:gd name="T104" fmla="*/ 0 w 481"/>
                <a:gd name="T105" fmla="*/ 1 h 200"/>
                <a:gd name="T106" fmla="*/ 0 w 481"/>
                <a:gd name="T107" fmla="*/ 1 h 200"/>
                <a:gd name="T108" fmla="*/ 0 w 481"/>
                <a:gd name="T109" fmla="*/ 1 h 200"/>
                <a:gd name="T110" fmla="*/ 0 w 481"/>
                <a:gd name="T111" fmla="*/ 1 h 200"/>
                <a:gd name="T112" fmla="*/ 0 w 481"/>
                <a:gd name="T113" fmla="*/ 1 h 200"/>
                <a:gd name="T114" fmla="*/ 0 w 481"/>
                <a:gd name="T115" fmla="*/ 1 h 200"/>
                <a:gd name="T116" fmla="*/ 0 w 481"/>
                <a:gd name="T117" fmla="*/ 1 h 200"/>
                <a:gd name="T118" fmla="*/ 0 w 481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1"/>
                <a:gd name="T181" fmla="*/ 0 h 200"/>
                <a:gd name="T182" fmla="*/ 481 w 481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1" h="200">
                  <a:moveTo>
                    <a:pt x="481" y="146"/>
                  </a:moveTo>
                  <a:lnTo>
                    <a:pt x="481" y="146"/>
                  </a:lnTo>
                  <a:lnTo>
                    <a:pt x="479" y="144"/>
                  </a:lnTo>
                  <a:lnTo>
                    <a:pt x="478" y="144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9"/>
                  </a:lnTo>
                  <a:lnTo>
                    <a:pt x="459" y="137"/>
                  </a:lnTo>
                  <a:lnTo>
                    <a:pt x="458" y="137"/>
                  </a:lnTo>
                  <a:lnTo>
                    <a:pt x="455" y="136"/>
                  </a:lnTo>
                  <a:lnTo>
                    <a:pt x="453" y="136"/>
                  </a:lnTo>
                  <a:lnTo>
                    <a:pt x="450" y="136"/>
                  </a:lnTo>
                  <a:lnTo>
                    <a:pt x="448" y="135"/>
                  </a:lnTo>
                  <a:lnTo>
                    <a:pt x="445" y="133"/>
                  </a:lnTo>
                  <a:lnTo>
                    <a:pt x="444" y="133"/>
                  </a:lnTo>
                  <a:lnTo>
                    <a:pt x="441" y="133"/>
                  </a:lnTo>
                  <a:lnTo>
                    <a:pt x="436" y="132"/>
                  </a:lnTo>
                  <a:lnTo>
                    <a:pt x="430" y="132"/>
                  </a:lnTo>
                  <a:lnTo>
                    <a:pt x="427" y="132"/>
                  </a:lnTo>
                  <a:lnTo>
                    <a:pt x="424" y="132"/>
                  </a:lnTo>
                  <a:lnTo>
                    <a:pt x="416" y="132"/>
                  </a:lnTo>
                  <a:lnTo>
                    <a:pt x="408" y="132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9" y="132"/>
                  </a:lnTo>
                  <a:lnTo>
                    <a:pt x="396" y="133"/>
                  </a:lnTo>
                  <a:lnTo>
                    <a:pt x="391" y="133"/>
                  </a:lnTo>
                  <a:lnTo>
                    <a:pt x="388" y="135"/>
                  </a:lnTo>
                  <a:lnTo>
                    <a:pt x="379" y="135"/>
                  </a:lnTo>
                  <a:lnTo>
                    <a:pt x="374" y="136"/>
                  </a:lnTo>
                  <a:lnTo>
                    <a:pt x="370" y="136"/>
                  </a:lnTo>
                  <a:lnTo>
                    <a:pt x="362" y="137"/>
                  </a:lnTo>
                  <a:lnTo>
                    <a:pt x="354" y="139"/>
                  </a:lnTo>
                  <a:lnTo>
                    <a:pt x="339" y="143"/>
                  </a:lnTo>
                  <a:lnTo>
                    <a:pt x="321" y="146"/>
                  </a:lnTo>
                  <a:lnTo>
                    <a:pt x="304" y="150"/>
                  </a:lnTo>
                  <a:lnTo>
                    <a:pt x="285" y="154"/>
                  </a:lnTo>
                  <a:lnTo>
                    <a:pt x="267" y="157"/>
                  </a:lnTo>
                  <a:lnTo>
                    <a:pt x="230" y="165"/>
                  </a:lnTo>
                  <a:lnTo>
                    <a:pt x="211" y="169"/>
                  </a:lnTo>
                  <a:lnTo>
                    <a:pt x="193" y="173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22" y="187"/>
                  </a:lnTo>
                  <a:lnTo>
                    <a:pt x="114" y="189"/>
                  </a:lnTo>
                  <a:lnTo>
                    <a:pt x="106" y="190"/>
                  </a:lnTo>
                  <a:lnTo>
                    <a:pt x="99" y="192"/>
                  </a:lnTo>
                  <a:lnTo>
                    <a:pt x="91" y="193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2" y="194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1" y="198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1" y="192"/>
                  </a:lnTo>
                  <a:lnTo>
                    <a:pt x="8" y="189"/>
                  </a:lnTo>
                  <a:lnTo>
                    <a:pt x="6" y="186"/>
                  </a:lnTo>
                  <a:lnTo>
                    <a:pt x="3" y="185"/>
                  </a:lnTo>
                  <a:lnTo>
                    <a:pt x="2" y="183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3" y="147"/>
                  </a:lnTo>
                  <a:lnTo>
                    <a:pt x="5" y="143"/>
                  </a:lnTo>
                  <a:lnTo>
                    <a:pt x="5" y="121"/>
                  </a:lnTo>
                  <a:lnTo>
                    <a:pt x="5" y="100"/>
                  </a:lnTo>
                  <a:lnTo>
                    <a:pt x="5" y="97"/>
                  </a:lnTo>
                  <a:lnTo>
                    <a:pt x="3" y="94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6" y="40"/>
                  </a:lnTo>
                  <a:lnTo>
                    <a:pt x="20" y="43"/>
                  </a:lnTo>
                  <a:lnTo>
                    <a:pt x="22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31" y="51"/>
                  </a:lnTo>
                  <a:lnTo>
                    <a:pt x="37" y="54"/>
                  </a:lnTo>
                  <a:lnTo>
                    <a:pt x="43" y="57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4" y="61"/>
                  </a:lnTo>
                  <a:lnTo>
                    <a:pt x="57" y="62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71" y="64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8" y="58"/>
                  </a:lnTo>
                  <a:lnTo>
                    <a:pt x="111" y="57"/>
                  </a:lnTo>
                  <a:lnTo>
                    <a:pt x="127" y="54"/>
                  </a:lnTo>
                  <a:lnTo>
                    <a:pt x="143" y="51"/>
                  </a:lnTo>
                  <a:lnTo>
                    <a:pt x="159" y="48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1"/>
                  </a:lnTo>
                  <a:lnTo>
                    <a:pt x="314" y="18"/>
                  </a:lnTo>
                  <a:lnTo>
                    <a:pt x="331" y="15"/>
                  </a:lnTo>
                  <a:lnTo>
                    <a:pt x="348" y="11"/>
                  </a:lnTo>
                  <a:lnTo>
                    <a:pt x="364" y="8"/>
                  </a:lnTo>
                  <a:lnTo>
                    <a:pt x="379" y="4"/>
                  </a:lnTo>
                  <a:lnTo>
                    <a:pt x="382" y="4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1"/>
                  </a:lnTo>
                  <a:lnTo>
                    <a:pt x="425" y="1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4"/>
                  </a:lnTo>
                  <a:lnTo>
                    <a:pt x="436" y="4"/>
                  </a:lnTo>
                  <a:lnTo>
                    <a:pt x="439" y="4"/>
                  </a:lnTo>
                  <a:lnTo>
                    <a:pt x="444" y="5"/>
                  </a:lnTo>
                  <a:lnTo>
                    <a:pt x="448" y="7"/>
                  </a:lnTo>
                  <a:lnTo>
                    <a:pt x="450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10"/>
                  </a:lnTo>
                  <a:lnTo>
                    <a:pt x="461" y="11"/>
                  </a:lnTo>
                  <a:lnTo>
                    <a:pt x="465" y="12"/>
                  </a:lnTo>
                  <a:lnTo>
                    <a:pt x="468" y="14"/>
                  </a:lnTo>
                  <a:lnTo>
                    <a:pt x="470" y="15"/>
                  </a:lnTo>
                  <a:lnTo>
                    <a:pt x="471" y="17"/>
                  </a:lnTo>
                  <a:lnTo>
                    <a:pt x="475" y="17"/>
                  </a:lnTo>
                  <a:lnTo>
                    <a:pt x="476" y="17"/>
                  </a:lnTo>
                  <a:lnTo>
                    <a:pt x="478" y="18"/>
                  </a:lnTo>
                  <a:lnTo>
                    <a:pt x="479" y="18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1"/>
                  </a:lnTo>
                  <a:lnTo>
                    <a:pt x="481" y="22"/>
                  </a:lnTo>
                  <a:lnTo>
                    <a:pt x="481" y="23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5"/>
                  </a:lnTo>
                  <a:lnTo>
                    <a:pt x="481" y="40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54"/>
                  </a:lnTo>
                  <a:lnTo>
                    <a:pt x="481" y="57"/>
                  </a:lnTo>
                  <a:lnTo>
                    <a:pt x="481" y="60"/>
                  </a:lnTo>
                  <a:lnTo>
                    <a:pt x="481" y="64"/>
                  </a:lnTo>
                  <a:lnTo>
                    <a:pt x="481" y="67"/>
                  </a:lnTo>
                  <a:lnTo>
                    <a:pt x="481" y="75"/>
                  </a:lnTo>
                  <a:lnTo>
                    <a:pt x="481" y="83"/>
                  </a:lnTo>
                  <a:lnTo>
                    <a:pt x="481" y="86"/>
                  </a:lnTo>
                  <a:lnTo>
                    <a:pt x="481" y="89"/>
                  </a:lnTo>
                  <a:lnTo>
                    <a:pt x="481" y="96"/>
                  </a:lnTo>
                  <a:lnTo>
                    <a:pt x="481" y="103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5"/>
                  </a:lnTo>
                  <a:lnTo>
                    <a:pt x="481" y="118"/>
                  </a:lnTo>
                  <a:lnTo>
                    <a:pt x="481" y="122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9"/>
                  </a:lnTo>
                  <a:lnTo>
                    <a:pt x="481" y="140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2989" y="761"/>
              <a:ext cx="240" cy="89"/>
            </a:xfrm>
            <a:custGeom>
              <a:avLst/>
              <a:gdLst>
                <a:gd name="T0" fmla="*/ 0 w 481"/>
                <a:gd name="T1" fmla="*/ 1 h 198"/>
                <a:gd name="T2" fmla="*/ 0 w 481"/>
                <a:gd name="T3" fmla="*/ 1 h 198"/>
                <a:gd name="T4" fmla="*/ 0 w 481"/>
                <a:gd name="T5" fmla="*/ 1 h 198"/>
                <a:gd name="T6" fmla="*/ 0 w 481"/>
                <a:gd name="T7" fmla="*/ 1 h 198"/>
                <a:gd name="T8" fmla="*/ 0 w 481"/>
                <a:gd name="T9" fmla="*/ 1 h 198"/>
                <a:gd name="T10" fmla="*/ 0 w 481"/>
                <a:gd name="T11" fmla="*/ 1 h 198"/>
                <a:gd name="T12" fmla="*/ 0 w 481"/>
                <a:gd name="T13" fmla="*/ 1 h 198"/>
                <a:gd name="T14" fmla="*/ 0 w 481"/>
                <a:gd name="T15" fmla="*/ 1 h 198"/>
                <a:gd name="T16" fmla="*/ 0 w 481"/>
                <a:gd name="T17" fmla="*/ 1 h 198"/>
                <a:gd name="T18" fmla="*/ 0 w 481"/>
                <a:gd name="T19" fmla="*/ 1 h 198"/>
                <a:gd name="T20" fmla="*/ 0 w 481"/>
                <a:gd name="T21" fmla="*/ 1 h 198"/>
                <a:gd name="T22" fmla="*/ 0 w 481"/>
                <a:gd name="T23" fmla="*/ 1 h 198"/>
                <a:gd name="T24" fmla="*/ 0 w 481"/>
                <a:gd name="T25" fmla="*/ 1 h 198"/>
                <a:gd name="T26" fmla="*/ 0 w 481"/>
                <a:gd name="T27" fmla="*/ 1 h 198"/>
                <a:gd name="T28" fmla="*/ 0 w 481"/>
                <a:gd name="T29" fmla="*/ 1 h 198"/>
                <a:gd name="T30" fmla="*/ 0 w 481"/>
                <a:gd name="T31" fmla="*/ 1 h 198"/>
                <a:gd name="T32" fmla="*/ 0 w 481"/>
                <a:gd name="T33" fmla="*/ 1 h 198"/>
                <a:gd name="T34" fmla="*/ 0 w 481"/>
                <a:gd name="T35" fmla="*/ 1 h 198"/>
                <a:gd name="T36" fmla="*/ 0 w 481"/>
                <a:gd name="T37" fmla="*/ 1 h 198"/>
                <a:gd name="T38" fmla="*/ 0 w 481"/>
                <a:gd name="T39" fmla="*/ 1 h 198"/>
                <a:gd name="T40" fmla="*/ 0 w 481"/>
                <a:gd name="T41" fmla="*/ 1 h 198"/>
                <a:gd name="T42" fmla="*/ 0 w 481"/>
                <a:gd name="T43" fmla="*/ 1 h 198"/>
                <a:gd name="T44" fmla="*/ 0 w 481"/>
                <a:gd name="T45" fmla="*/ 1 h 198"/>
                <a:gd name="T46" fmla="*/ 0 w 481"/>
                <a:gd name="T47" fmla="*/ 1 h 198"/>
                <a:gd name="T48" fmla="*/ 0 w 481"/>
                <a:gd name="T49" fmla="*/ 1 h 198"/>
                <a:gd name="T50" fmla="*/ 0 w 481"/>
                <a:gd name="T51" fmla="*/ 1 h 198"/>
                <a:gd name="T52" fmla="*/ 0 w 481"/>
                <a:gd name="T53" fmla="*/ 1 h 198"/>
                <a:gd name="T54" fmla="*/ 0 w 481"/>
                <a:gd name="T55" fmla="*/ 1 h 198"/>
                <a:gd name="T56" fmla="*/ 0 w 481"/>
                <a:gd name="T57" fmla="*/ 1 h 198"/>
                <a:gd name="T58" fmla="*/ 0 w 481"/>
                <a:gd name="T59" fmla="*/ 1 h 198"/>
                <a:gd name="T60" fmla="*/ 0 w 481"/>
                <a:gd name="T61" fmla="*/ 1 h 198"/>
                <a:gd name="T62" fmla="*/ 0 w 481"/>
                <a:gd name="T63" fmla="*/ 1 h 198"/>
                <a:gd name="T64" fmla="*/ 0 w 481"/>
                <a:gd name="T65" fmla="*/ 1 h 198"/>
                <a:gd name="T66" fmla="*/ 0 w 481"/>
                <a:gd name="T67" fmla="*/ 1 h 198"/>
                <a:gd name="T68" fmla="*/ 0 w 481"/>
                <a:gd name="T69" fmla="*/ 1 h 198"/>
                <a:gd name="T70" fmla="*/ 0 w 481"/>
                <a:gd name="T71" fmla="*/ 1 h 198"/>
                <a:gd name="T72" fmla="*/ 0 w 481"/>
                <a:gd name="T73" fmla="*/ 1 h 198"/>
                <a:gd name="T74" fmla="*/ 0 w 481"/>
                <a:gd name="T75" fmla="*/ 1 h 198"/>
                <a:gd name="T76" fmla="*/ 0 w 481"/>
                <a:gd name="T77" fmla="*/ 1 h 198"/>
                <a:gd name="T78" fmla="*/ 0 w 481"/>
                <a:gd name="T79" fmla="*/ 1 h 198"/>
                <a:gd name="T80" fmla="*/ 0 w 481"/>
                <a:gd name="T81" fmla="*/ 1 h 198"/>
                <a:gd name="T82" fmla="*/ 0 w 481"/>
                <a:gd name="T83" fmla="*/ 1 h 198"/>
                <a:gd name="T84" fmla="*/ 0 w 481"/>
                <a:gd name="T85" fmla="*/ 0 h 198"/>
                <a:gd name="T86" fmla="*/ 0 w 481"/>
                <a:gd name="T87" fmla="*/ 0 h 198"/>
                <a:gd name="T88" fmla="*/ 0 w 481"/>
                <a:gd name="T89" fmla="*/ 1 h 198"/>
                <a:gd name="T90" fmla="*/ 0 w 481"/>
                <a:gd name="T91" fmla="*/ 1 h 198"/>
                <a:gd name="T92" fmla="*/ 0 w 481"/>
                <a:gd name="T93" fmla="*/ 1 h 198"/>
                <a:gd name="T94" fmla="*/ 0 w 481"/>
                <a:gd name="T95" fmla="*/ 1 h 198"/>
                <a:gd name="T96" fmla="*/ 0 w 481"/>
                <a:gd name="T97" fmla="*/ 1 h 198"/>
                <a:gd name="T98" fmla="*/ 0 w 481"/>
                <a:gd name="T99" fmla="*/ 1 h 198"/>
                <a:gd name="T100" fmla="*/ 0 w 481"/>
                <a:gd name="T101" fmla="*/ 1 h 198"/>
                <a:gd name="T102" fmla="*/ 0 w 481"/>
                <a:gd name="T103" fmla="*/ 1 h 198"/>
                <a:gd name="T104" fmla="*/ 0 w 481"/>
                <a:gd name="T105" fmla="*/ 1 h 198"/>
                <a:gd name="T106" fmla="*/ 0 w 481"/>
                <a:gd name="T107" fmla="*/ 1 h 198"/>
                <a:gd name="T108" fmla="*/ 0 w 481"/>
                <a:gd name="T109" fmla="*/ 1 h 198"/>
                <a:gd name="T110" fmla="*/ 0 w 481"/>
                <a:gd name="T111" fmla="*/ 1 h 198"/>
                <a:gd name="T112" fmla="*/ 0 w 481"/>
                <a:gd name="T113" fmla="*/ 1 h 1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1"/>
                <a:gd name="T172" fmla="*/ 0 h 198"/>
                <a:gd name="T173" fmla="*/ 481 w 481"/>
                <a:gd name="T174" fmla="*/ 198 h 1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1" h="198">
                  <a:moveTo>
                    <a:pt x="481" y="142"/>
                  </a:moveTo>
                  <a:lnTo>
                    <a:pt x="481" y="142"/>
                  </a:lnTo>
                  <a:lnTo>
                    <a:pt x="479" y="142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7"/>
                  </a:lnTo>
                  <a:lnTo>
                    <a:pt x="459" y="137"/>
                  </a:lnTo>
                  <a:lnTo>
                    <a:pt x="458" y="136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0" y="132"/>
                  </a:lnTo>
                  <a:lnTo>
                    <a:pt x="447" y="132"/>
                  </a:lnTo>
                  <a:lnTo>
                    <a:pt x="444" y="132"/>
                  </a:lnTo>
                  <a:lnTo>
                    <a:pt x="438" y="130"/>
                  </a:lnTo>
                  <a:lnTo>
                    <a:pt x="431" y="129"/>
                  </a:lnTo>
                  <a:lnTo>
                    <a:pt x="428" y="129"/>
                  </a:lnTo>
                  <a:lnTo>
                    <a:pt x="425" y="128"/>
                  </a:lnTo>
                  <a:lnTo>
                    <a:pt x="422" y="128"/>
                  </a:lnTo>
                  <a:lnTo>
                    <a:pt x="418" y="129"/>
                  </a:lnTo>
                  <a:lnTo>
                    <a:pt x="410" y="129"/>
                  </a:lnTo>
                  <a:lnTo>
                    <a:pt x="407" y="129"/>
                  </a:lnTo>
                  <a:lnTo>
                    <a:pt x="402" y="130"/>
                  </a:lnTo>
                  <a:lnTo>
                    <a:pt x="399" y="130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88" y="132"/>
                  </a:lnTo>
                  <a:lnTo>
                    <a:pt x="384" y="133"/>
                  </a:lnTo>
                  <a:lnTo>
                    <a:pt x="381" y="135"/>
                  </a:lnTo>
                  <a:lnTo>
                    <a:pt x="371" y="136"/>
                  </a:lnTo>
                  <a:lnTo>
                    <a:pt x="362" y="139"/>
                  </a:lnTo>
                  <a:lnTo>
                    <a:pt x="345" y="142"/>
                  </a:lnTo>
                  <a:lnTo>
                    <a:pt x="328" y="146"/>
                  </a:lnTo>
                  <a:lnTo>
                    <a:pt x="308" y="148"/>
                  </a:lnTo>
                  <a:lnTo>
                    <a:pt x="290" y="153"/>
                  </a:lnTo>
                  <a:lnTo>
                    <a:pt x="271" y="155"/>
                  </a:lnTo>
                  <a:lnTo>
                    <a:pt x="251" y="160"/>
                  </a:lnTo>
                  <a:lnTo>
                    <a:pt x="213" y="167"/>
                  </a:lnTo>
                  <a:lnTo>
                    <a:pt x="194" y="171"/>
                  </a:lnTo>
                  <a:lnTo>
                    <a:pt x="174" y="175"/>
                  </a:lnTo>
                  <a:lnTo>
                    <a:pt x="156" y="178"/>
                  </a:lnTo>
                  <a:lnTo>
                    <a:pt x="139" y="182"/>
                  </a:lnTo>
                  <a:lnTo>
                    <a:pt x="130" y="183"/>
                  </a:lnTo>
                  <a:lnTo>
                    <a:pt x="122" y="186"/>
                  </a:lnTo>
                  <a:lnTo>
                    <a:pt x="113" y="187"/>
                  </a:lnTo>
                  <a:lnTo>
                    <a:pt x="105" y="189"/>
                  </a:lnTo>
                  <a:lnTo>
                    <a:pt x="97" y="190"/>
                  </a:lnTo>
                  <a:lnTo>
                    <a:pt x="90" y="193"/>
                  </a:lnTo>
                  <a:lnTo>
                    <a:pt x="82" y="194"/>
                  </a:lnTo>
                  <a:lnTo>
                    <a:pt x="76" y="196"/>
                  </a:lnTo>
                  <a:lnTo>
                    <a:pt x="71" y="196"/>
                  </a:lnTo>
                  <a:lnTo>
                    <a:pt x="66" y="197"/>
                  </a:lnTo>
                  <a:lnTo>
                    <a:pt x="57" y="197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1" y="197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3" y="190"/>
                  </a:lnTo>
                  <a:lnTo>
                    <a:pt x="9" y="189"/>
                  </a:lnTo>
                  <a:lnTo>
                    <a:pt x="8" y="186"/>
                  </a:lnTo>
                  <a:lnTo>
                    <a:pt x="6" y="185"/>
                  </a:lnTo>
                  <a:lnTo>
                    <a:pt x="5" y="183"/>
                  </a:lnTo>
                  <a:lnTo>
                    <a:pt x="5" y="182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3" y="158"/>
                  </a:lnTo>
                  <a:lnTo>
                    <a:pt x="3" y="154"/>
                  </a:lnTo>
                  <a:lnTo>
                    <a:pt x="3" y="150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6" y="54"/>
                  </a:lnTo>
                  <a:lnTo>
                    <a:pt x="8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5" y="65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3" y="68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71" y="65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2"/>
                  </a:lnTo>
                  <a:lnTo>
                    <a:pt x="86" y="61"/>
                  </a:lnTo>
                  <a:lnTo>
                    <a:pt x="90" y="61"/>
                  </a:lnTo>
                  <a:lnTo>
                    <a:pt x="91" y="61"/>
                  </a:lnTo>
                  <a:lnTo>
                    <a:pt x="99" y="60"/>
                  </a:lnTo>
                  <a:lnTo>
                    <a:pt x="106" y="58"/>
                  </a:lnTo>
                  <a:lnTo>
                    <a:pt x="114" y="57"/>
                  </a:lnTo>
                  <a:lnTo>
                    <a:pt x="122" y="55"/>
                  </a:lnTo>
                  <a:lnTo>
                    <a:pt x="139" y="51"/>
                  </a:lnTo>
                  <a:lnTo>
                    <a:pt x="156" y="48"/>
                  </a:lnTo>
                  <a:lnTo>
                    <a:pt x="174" y="44"/>
                  </a:lnTo>
                  <a:lnTo>
                    <a:pt x="193" y="41"/>
                  </a:lnTo>
                  <a:lnTo>
                    <a:pt x="211" y="37"/>
                  </a:lnTo>
                  <a:lnTo>
                    <a:pt x="230" y="33"/>
                  </a:lnTo>
                  <a:lnTo>
                    <a:pt x="267" y="25"/>
                  </a:lnTo>
                  <a:lnTo>
                    <a:pt x="285" y="22"/>
                  </a:lnTo>
                  <a:lnTo>
                    <a:pt x="304" y="18"/>
                  </a:lnTo>
                  <a:lnTo>
                    <a:pt x="321" y="14"/>
                  </a:lnTo>
                  <a:lnTo>
                    <a:pt x="339" y="11"/>
                  </a:lnTo>
                  <a:lnTo>
                    <a:pt x="354" y="7"/>
                  </a:lnTo>
                  <a:lnTo>
                    <a:pt x="362" y="5"/>
                  </a:lnTo>
                  <a:lnTo>
                    <a:pt x="370" y="4"/>
                  </a:lnTo>
                  <a:lnTo>
                    <a:pt x="374" y="4"/>
                  </a:lnTo>
                  <a:lnTo>
                    <a:pt x="379" y="3"/>
                  </a:lnTo>
                  <a:lnTo>
                    <a:pt x="388" y="3"/>
                  </a:lnTo>
                  <a:lnTo>
                    <a:pt x="391" y="1"/>
                  </a:lnTo>
                  <a:lnTo>
                    <a:pt x="396" y="1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1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8" y="3"/>
                  </a:lnTo>
                  <a:lnTo>
                    <a:pt x="450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8" y="5"/>
                  </a:lnTo>
                  <a:lnTo>
                    <a:pt x="459" y="5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5" y="7"/>
                  </a:lnTo>
                  <a:lnTo>
                    <a:pt x="470" y="8"/>
                  </a:lnTo>
                  <a:lnTo>
                    <a:pt x="473" y="10"/>
                  </a:lnTo>
                  <a:lnTo>
                    <a:pt x="476" y="11"/>
                  </a:lnTo>
                  <a:lnTo>
                    <a:pt x="478" y="12"/>
                  </a:lnTo>
                  <a:lnTo>
                    <a:pt x="479" y="12"/>
                  </a:lnTo>
                  <a:lnTo>
                    <a:pt x="481" y="14"/>
                  </a:lnTo>
                  <a:lnTo>
                    <a:pt x="481" y="15"/>
                  </a:lnTo>
                  <a:lnTo>
                    <a:pt x="481" y="16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2"/>
                  </a:lnTo>
                  <a:lnTo>
                    <a:pt x="481" y="25"/>
                  </a:lnTo>
                  <a:lnTo>
                    <a:pt x="481" y="30"/>
                  </a:lnTo>
                  <a:lnTo>
                    <a:pt x="481" y="36"/>
                  </a:lnTo>
                  <a:lnTo>
                    <a:pt x="481" y="39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82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1" y="121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7"/>
                  </a:lnTo>
                  <a:lnTo>
                    <a:pt x="481" y="140"/>
                  </a:lnTo>
                  <a:lnTo>
                    <a:pt x="481" y="142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6" name="Freeform 14"/>
            <p:cNvSpPr>
              <a:spLocks noEditPoints="1"/>
            </p:cNvSpPr>
            <p:nvPr/>
          </p:nvSpPr>
          <p:spPr bwMode="auto">
            <a:xfrm>
              <a:off x="2498" y="189"/>
              <a:ext cx="692" cy="479"/>
            </a:xfrm>
            <a:custGeom>
              <a:avLst/>
              <a:gdLst>
                <a:gd name="T0" fmla="*/ 3 w 1375"/>
                <a:gd name="T1" fmla="*/ 0 h 961"/>
                <a:gd name="T2" fmla="*/ 2 w 1375"/>
                <a:gd name="T3" fmla="*/ 0 h 961"/>
                <a:gd name="T4" fmla="*/ 2 w 1375"/>
                <a:gd name="T5" fmla="*/ 0 h 961"/>
                <a:gd name="T6" fmla="*/ 2 w 1375"/>
                <a:gd name="T7" fmla="*/ 0 h 961"/>
                <a:gd name="T8" fmla="*/ 2 w 1375"/>
                <a:gd name="T9" fmla="*/ 0 h 961"/>
                <a:gd name="T10" fmla="*/ 2 w 1375"/>
                <a:gd name="T11" fmla="*/ 0 h 961"/>
                <a:gd name="T12" fmla="*/ 2 w 1375"/>
                <a:gd name="T13" fmla="*/ 0 h 961"/>
                <a:gd name="T14" fmla="*/ 1 w 1375"/>
                <a:gd name="T15" fmla="*/ 0 h 961"/>
                <a:gd name="T16" fmla="*/ 1 w 1375"/>
                <a:gd name="T17" fmla="*/ 0 h 961"/>
                <a:gd name="T18" fmla="*/ 1 w 1375"/>
                <a:gd name="T19" fmla="*/ 0 h 961"/>
                <a:gd name="T20" fmla="*/ 1 w 1375"/>
                <a:gd name="T21" fmla="*/ 0 h 961"/>
                <a:gd name="T22" fmla="*/ 1 w 1375"/>
                <a:gd name="T23" fmla="*/ 0 h 961"/>
                <a:gd name="T24" fmla="*/ 1 w 1375"/>
                <a:gd name="T25" fmla="*/ 0 h 961"/>
                <a:gd name="T26" fmla="*/ 1 w 1375"/>
                <a:gd name="T27" fmla="*/ 0 h 961"/>
                <a:gd name="T28" fmla="*/ 1 w 1375"/>
                <a:gd name="T29" fmla="*/ 1 h 961"/>
                <a:gd name="T30" fmla="*/ 1 w 1375"/>
                <a:gd name="T31" fmla="*/ 1 h 961"/>
                <a:gd name="T32" fmla="*/ 1 w 1375"/>
                <a:gd name="T33" fmla="*/ 1 h 961"/>
                <a:gd name="T34" fmla="*/ 1 w 1375"/>
                <a:gd name="T35" fmla="*/ 1 h 961"/>
                <a:gd name="T36" fmla="*/ 1 w 1375"/>
                <a:gd name="T37" fmla="*/ 1 h 961"/>
                <a:gd name="T38" fmla="*/ 1 w 1375"/>
                <a:gd name="T39" fmla="*/ 1 h 961"/>
                <a:gd name="T40" fmla="*/ 1 w 1375"/>
                <a:gd name="T41" fmla="*/ 1 h 961"/>
                <a:gd name="T42" fmla="*/ 1 w 1375"/>
                <a:gd name="T43" fmla="*/ 0 h 961"/>
                <a:gd name="T44" fmla="*/ 1 w 1375"/>
                <a:gd name="T45" fmla="*/ 0 h 961"/>
                <a:gd name="T46" fmla="*/ 1 w 1375"/>
                <a:gd name="T47" fmla="*/ 0 h 961"/>
                <a:gd name="T48" fmla="*/ 1 w 1375"/>
                <a:gd name="T49" fmla="*/ 0 h 961"/>
                <a:gd name="T50" fmla="*/ 1 w 1375"/>
                <a:gd name="T51" fmla="*/ 0 h 961"/>
                <a:gd name="T52" fmla="*/ 2 w 1375"/>
                <a:gd name="T53" fmla="*/ 1 h 961"/>
                <a:gd name="T54" fmla="*/ 2 w 1375"/>
                <a:gd name="T55" fmla="*/ 1 h 961"/>
                <a:gd name="T56" fmla="*/ 2 w 1375"/>
                <a:gd name="T57" fmla="*/ 1 h 961"/>
                <a:gd name="T58" fmla="*/ 2 w 1375"/>
                <a:gd name="T59" fmla="*/ 1 h 961"/>
                <a:gd name="T60" fmla="*/ 3 w 1375"/>
                <a:gd name="T61" fmla="*/ 0 h 961"/>
                <a:gd name="T62" fmla="*/ 3 w 1375"/>
                <a:gd name="T63" fmla="*/ 0 h 961"/>
                <a:gd name="T64" fmla="*/ 3 w 1375"/>
                <a:gd name="T65" fmla="*/ 0 h 961"/>
                <a:gd name="T66" fmla="*/ 3 w 1375"/>
                <a:gd name="T67" fmla="*/ 0 h 961"/>
                <a:gd name="T68" fmla="*/ 3 w 1375"/>
                <a:gd name="T69" fmla="*/ 0 h 961"/>
                <a:gd name="T70" fmla="*/ 3 w 1375"/>
                <a:gd name="T71" fmla="*/ 1 h 961"/>
                <a:gd name="T72" fmla="*/ 3 w 1375"/>
                <a:gd name="T73" fmla="*/ 1 h 961"/>
                <a:gd name="T74" fmla="*/ 3 w 1375"/>
                <a:gd name="T75" fmla="*/ 1 h 961"/>
                <a:gd name="T76" fmla="*/ 3 w 1375"/>
                <a:gd name="T77" fmla="*/ 1 h 961"/>
                <a:gd name="T78" fmla="*/ 2 w 1375"/>
                <a:gd name="T79" fmla="*/ 1 h 961"/>
                <a:gd name="T80" fmla="*/ 3 w 1375"/>
                <a:gd name="T81" fmla="*/ 1 h 961"/>
                <a:gd name="T82" fmla="*/ 3 w 1375"/>
                <a:gd name="T83" fmla="*/ 1 h 961"/>
                <a:gd name="T84" fmla="*/ 3 w 1375"/>
                <a:gd name="T85" fmla="*/ 1 h 961"/>
                <a:gd name="T86" fmla="*/ 3 w 1375"/>
                <a:gd name="T87" fmla="*/ 1 h 961"/>
                <a:gd name="T88" fmla="*/ 3 w 1375"/>
                <a:gd name="T89" fmla="*/ 0 h 961"/>
                <a:gd name="T90" fmla="*/ 3 w 1375"/>
                <a:gd name="T91" fmla="*/ 0 h 961"/>
                <a:gd name="T92" fmla="*/ 3 w 1375"/>
                <a:gd name="T93" fmla="*/ 0 h 961"/>
                <a:gd name="T94" fmla="*/ 3 w 1375"/>
                <a:gd name="T95" fmla="*/ 0 h 961"/>
                <a:gd name="T96" fmla="*/ 2 w 1375"/>
                <a:gd name="T97" fmla="*/ 0 h 961"/>
                <a:gd name="T98" fmla="*/ 2 w 1375"/>
                <a:gd name="T99" fmla="*/ 0 h 961"/>
                <a:gd name="T100" fmla="*/ 2 w 1375"/>
                <a:gd name="T101" fmla="*/ 0 h 961"/>
                <a:gd name="T102" fmla="*/ 2 w 1375"/>
                <a:gd name="T103" fmla="*/ 0 h 961"/>
                <a:gd name="T104" fmla="*/ 2 w 1375"/>
                <a:gd name="T105" fmla="*/ 0 h 961"/>
                <a:gd name="T106" fmla="*/ 2 w 1375"/>
                <a:gd name="T107" fmla="*/ 0 h 961"/>
                <a:gd name="T108" fmla="*/ 2 w 1375"/>
                <a:gd name="T109" fmla="*/ 0 h 961"/>
                <a:gd name="T110" fmla="*/ 2 w 1375"/>
                <a:gd name="T111" fmla="*/ 0 h 961"/>
                <a:gd name="T112" fmla="*/ 2 w 1375"/>
                <a:gd name="T113" fmla="*/ 0 h 961"/>
                <a:gd name="T114" fmla="*/ 2 w 1375"/>
                <a:gd name="T115" fmla="*/ 0 h 9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5"/>
                <a:gd name="T175" fmla="*/ 0 h 961"/>
                <a:gd name="T176" fmla="*/ 1375 w 1375"/>
                <a:gd name="T177" fmla="*/ 961 h 9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5" h="961">
                  <a:moveTo>
                    <a:pt x="1126" y="306"/>
                  </a:moveTo>
                  <a:lnTo>
                    <a:pt x="1126" y="306"/>
                  </a:lnTo>
                  <a:lnTo>
                    <a:pt x="1123" y="306"/>
                  </a:lnTo>
                  <a:lnTo>
                    <a:pt x="1120" y="306"/>
                  </a:lnTo>
                  <a:lnTo>
                    <a:pt x="1118" y="306"/>
                  </a:lnTo>
                  <a:lnTo>
                    <a:pt x="1115" y="306"/>
                  </a:lnTo>
                  <a:lnTo>
                    <a:pt x="1114" y="306"/>
                  </a:lnTo>
                  <a:lnTo>
                    <a:pt x="1112" y="306"/>
                  </a:lnTo>
                  <a:lnTo>
                    <a:pt x="946" y="306"/>
                  </a:lnTo>
                  <a:lnTo>
                    <a:pt x="943" y="297"/>
                  </a:lnTo>
                  <a:lnTo>
                    <a:pt x="940" y="289"/>
                  </a:lnTo>
                  <a:lnTo>
                    <a:pt x="938" y="281"/>
                  </a:lnTo>
                  <a:lnTo>
                    <a:pt x="934" y="272"/>
                  </a:lnTo>
                  <a:lnTo>
                    <a:pt x="930" y="265"/>
                  </a:lnTo>
                  <a:lnTo>
                    <a:pt x="927" y="258"/>
                  </a:lnTo>
                  <a:lnTo>
                    <a:pt x="923" y="250"/>
                  </a:lnTo>
                  <a:lnTo>
                    <a:pt x="920" y="243"/>
                  </a:lnTo>
                  <a:lnTo>
                    <a:pt x="913" y="236"/>
                  </a:lnTo>
                  <a:lnTo>
                    <a:pt x="909" y="228"/>
                  </a:lnTo>
                  <a:lnTo>
                    <a:pt x="904" y="221"/>
                  </a:lnTo>
                  <a:lnTo>
                    <a:pt x="900" y="214"/>
                  </a:lnTo>
                  <a:lnTo>
                    <a:pt x="893" y="208"/>
                  </a:lnTo>
                  <a:lnTo>
                    <a:pt x="887" y="203"/>
                  </a:lnTo>
                  <a:lnTo>
                    <a:pt x="881" y="196"/>
                  </a:lnTo>
                  <a:lnTo>
                    <a:pt x="875" y="190"/>
                  </a:lnTo>
                  <a:lnTo>
                    <a:pt x="869" y="183"/>
                  </a:lnTo>
                  <a:lnTo>
                    <a:pt x="861" y="178"/>
                  </a:lnTo>
                  <a:lnTo>
                    <a:pt x="855" y="172"/>
                  </a:lnTo>
                  <a:lnTo>
                    <a:pt x="849" y="168"/>
                  </a:lnTo>
                  <a:lnTo>
                    <a:pt x="841" y="163"/>
                  </a:lnTo>
                  <a:lnTo>
                    <a:pt x="833" y="158"/>
                  </a:lnTo>
                  <a:lnTo>
                    <a:pt x="826" y="153"/>
                  </a:lnTo>
                  <a:lnTo>
                    <a:pt x="818" y="149"/>
                  </a:lnTo>
                  <a:lnTo>
                    <a:pt x="809" y="146"/>
                  </a:lnTo>
                  <a:lnTo>
                    <a:pt x="801" y="142"/>
                  </a:lnTo>
                  <a:lnTo>
                    <a:pt x="792" y="138"/>
                  </a:lnTo>
                  <a:lnTo>
                    <a:pt x="784" y="135"/>
                  </a:lnTo>
                  <a:lnTo>
                    <a:pt x="776" y="132"/>
                  </a:lnTo>
                  <a:lnTo>
                    <a:pt x="767" y="129"/>
                  </a:lnTo>
                  <a:lnTo>
                    <a:pt x="758" y="126"/>
                  </a:lnTo>
                  <a:lnTo>
                    <a:pt x="749" y="125"/>
                  </a:lnTo>
                  <a:lnTo>
                    <a:pt x="749" y="0"/>
                  </a:lnTo>
                  <a:lnTo>
                    <a:pt x="622" y="0"/>
                  </a:lnTo>
                  <a:lnTo>
                    <a:pt x="622" y="125"/>
                  </a:lnTo>
                  <a:lnTo>
                    <a:pt x="613" y="126"/>
                  </a:lnTo>
                  <a:lnTo>
                    <a:pt x="604" y="129"/>
                  </a:lnTo>
                  <a:lnTo>
                    <a:pt x="595" y="132"/>
                  </a:lnTo>
                  <a:lnTo>
                    <a:pt x="587" y="135"/>
                  </a:lnTo>
                  <a:lnTo>
                    <a:pt x="578" y="138"/>
                  </a:lnTo>
                  <a:lnTo>
                    <a:pt x="570" y="142"/>
                  </a:lnTo>
                  <a:lnTo>
                    <a:pt x="561" y="146"/>
                  </a:lnTo>
                  <a:lnTo>
                    <a:pt x="553" y="149"/>
                  </a:lnTo>
                  <a:lnTo>
                    <a:pt x="545" y="153"/>
                  </a:lnTo>
                  <a:lnTo>
                    <a:pt x="538" y="158"/>
                  </a:lnTo>
                  <a:lnTo>
                    <a:pt x="530" y="163"/>
                  </a:lnTo>
                  <a:lnTo>
                    <a:pt x="522" y="168"/>
                  </a:lnTo>
                  <a:lnTo>
                    <a:pt x="516" y="172"/>
                  </a:lnTo>
                  <a:lnTo>
                    <a:pt x="509" y="178"/>
                  </a:lnTo>
                  <a:lnTo>
                    <a:pt x="502" y="183"/>
                  </a:lnTo>
                  <a:lnTo>
                    <a:pt x="496" y="190"/>
                  </a:lnTo>
                  <a:lnTo>
                    <a:pt x="490" y="196"/>
                  </a:lnTo>
                  <a:lnTo>
                    <a:pt x="484" y="203"/>
                  </a:lnTo>
                  <a:lnTo>
                    <a:pt x="479" y="208"/>
                  </a:lnTo>
                  <a:lnTo>
                    <a:pt x="473" y="214"/>
                  </a:lnTo>
                  <a:lnTo>
                    <a:pt x="468" y="221"/>
                  </a:lnTo>
                  <a:lnTo>
                    <a:pt x="462" y="228"/>
                  </a:lnTo>
                  <a:lnTo>
                    <a:pt x="458" y="236"/>
                  </a:lnTo>
                  <a:lnTo>
                    <a:pt x="453" y="243"/>
                  </a:lnTo>
                  <a:lnTo>
                    <a:pt x="450" y="250"/>
                  </a:lnTo>
                  <a:lnTo>
                    <a:pt x="445" y="258"/>
                  </a:lnTo>
                  <a:lnTo>
                    <a:pt x="442" y="265"/>
                  </a:lnTo>
                  <a:lnTo>
                    <a:pt x="439" y="272"/>
                  </a:lnTo>
                  <a:lnTo>
                    <a:pt x="436" y="281"/>
                  </a:lnTo>
                  <a:lnTo>
                    <a:pt x="433" y="289"/>
                  </a:lnTo>
                  <a:lnTo>
                    <a:pt x="432" y="297"/>
                  </a:lnTo>
                  <a:lnTo>
                    <a:pt x="430" y="306"/>
                  </a:lnTo>
                  <a:lnTo>
                    <a:pt x="259" y="306"/>
                  </a:lnTo>
                  <a:lnTo>
                    <a:pt x="256" y="306"/>
                  </a:lnTo>
                  <a:lnTo>
                    <a:pt x="254" y="306"/>
                  </a:lnTo>
                  <a:lnTo>
                    <a:pt x="253" y="306"/>
                  </a:lnTo>
                  <a:lnTo>
                    <a:pt x="251" y="306"/>
                  </a:lnTo>
                  <a:lnTo>
                    <a:pt x="239" y="306"/>
                  </a:lnTo>
                  <a:lnTo>
                    <a:pt x="225" y="307"/>
                  </a:lnTo>
                  <a:lnTo>
                    <a:pt x="213" y="308"/>
                  </a:lnTo>
                  <a:lnTo>
                    <a:pt x="201" y="311"/>
                  </a:lnTo>
                  <a:lnTo>
                    <a:pt x="188" y="313"/>
                  </a:lnTo>
                  <a:lnTo>
                    <a:pt x="176" y="317"/>
                  </a:lnTo>
                  <a:lnTo>
                    <a:pt x="164" y="320"/>
                  </a:lnTo>
                  <a:lnTo>
                    <a:pt x="153" y="324"/>
                  </a:lnTo>
                  <a:lnTo>
                    <a:pt x="142" y="329"/>
                  </a:lnTo>
                  <a:lnTo>
                    <a:pt x="130" y="333"/>
                  </a:lnTo>
                  <a:lnTo>
                    <a:pt x="120" y="339"/>
                  </a:lnTo>
                  <a:lnTo>
                    <a:pt x="110" y="345"/>
                  </a:lnTo>
                  <a:lnTo>
                    <a:pt x="99" y="351"/>
                  </a:lnTo>
                  <a:lnTo>
                    <a:pt x="91" y="358"/>
                  </a:lnTo>
                  <a:lnTo>
                    <a:pt x="82" y="365"/>
                  </a:lnTo>
                  <a:lnTo>
                    <a:pt x="73" y="374"/>
                  </a:lnTo>
                  <a:lnTo>
                    <a:pt x="63" y="382"/>
                  </a:lnTo>
                  <a:lnTo>
                    <a:pt x="56" y="390"/>
                  </a:lnTo>
                  <a:lnTo>
                    <a:pt x="48" y="399"/>
                  </a:lnTo>
                  <a:lnTo>
                    <a:pt x="42" y="407"/>
                  </a:lnTo>
                  <a:lnTo>
                    <a:pt x="36" y="417"/>
                  </a:lnTo>
                  <a:lnTo>
                    <a:pt x="30" y="427"/>
                  </a:lnTo>
                  <a:lnTo>
                    <a:pt x="23" y="436"/>
                  </a:lnTo>
                  <a:lnTo>
                    <a:pt x="19" y="447"/>
                  </a:lnTo>
                  <a:lnTo>
                    <a:pt x="14" y="457"/>
                  </a:lnTo>
                  <a:lnTo>
                    <a:pt x="11" y="468"/>
                  </a:lnTo>
                  <a:lnTo>
                    <a:pt x="8" y="479"/>
                  </a:lnTo>
                  <a:lnTo>
                    <a:pt x="5" y="490"/>
                  </a:lnTo>
                  <a:lnTo>
                    <a:pt x="2" y="502"/>
                  </a:lnTo>
                  <a:lnTo>
                    <a:pt x="0" y="514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7"/>
                  </a:lnTo>
                  <a:lnTo>
                    <a:pt x="0" y="558"/>
                  </a:lnTo>
                  <a:lnTo>
                    <a:pt x="2" y="568"/>
                  </a:lnTo>
                  <a:lnTo>
                    <a:pt x="3" y="579"/>
                  </a:lnTo>
                  <a:lnTo>
                    <a:pt x="7" y="589"/>
                  </a:lnTo>
                  <a:lnTo>
                    <a:pt x="10" y="599"/>
                  </a:lnTo>
                  <a:lnTo>
                    <a:pt x="13" y="608"/>
                  </a:lnTo>
                  <a:lnTo>
                    <a:pt x="16" y="618"/>
                  </a:lnTo>
                  <a:lnTo>
                    <a:pt x="19" y="628"/>
                  </a:lnTo>
                  <a:lnTo>
                    <a:pt x="23" y="638"/>
                  </a:lnTo>
                  <a:lnTo>
                    <a:pt x="28" y="646"/>
                  </a:lnTo>
                  <a:lnTo>
                    <a:pt x="34" y="654"/>
                  </a:lnTo>
                  <a:lnTo>
                    <a:pt x="40" y="663"/>
                  </a:lnTo>
                  <a:lnTo>
                    <a:pt x="47" y="671"/>
                  </a:lnTo>
                  <a:lnTo>
                    <a:pt x="53" y="679"/>
                  </a:lnTo>
                  <a:lnTo>
                    <a:pt x="59" y="688"/>
                  </a:lnTo>
                  <a:lnTo>
                    <a:pt x="67" y="695"/>
                  </a:lnTo>
                  <a:lnTo>
                    <a:pt x="74" y="703"/>
                  </a:lnTo>
                  <a:lnTo>
                    <a:pt x="82" y="710"/>
                  </a:lnTo>
                  <a:lnTo>
                    <a:pt x="91" y="715"/>
                  </a:lnTo>
                  <a:lnTo>
                    <a:pt x="99" y="722"/>
                  </a:lnTo>
                  <a:lnTo>
                    <a:pt x="107" y="728"/>
                  </a:lnTo>
                  <a:lnTo>
                    <a:pt x="116" y="733"/>
                  </a:lnTo>
                  <a:lnTo>
                    <a:pt x="127" y="739"/>
                  </a:lnTo>
                  <a:lnTo>
                    <a:pt x="136" y="745"/>
                  </a:lnTo>
                  <a:lnTo>
                    <a:pt x="145" y="749"/>
                  </a:lnTo>
                  <a:lnTo>
                    <a:pt x="154" y="753"/>
                  </a:lnTo>
                  <a:lnTo>
                    <a:pt x="165" y="757"/>
                  </a:lnTo>
                  <a:lnTo>
                    <a:pt x="176" y="760"/>
                  </a:lnTo>
                  <a:lnTo>
                    <a:pt x="187" y="764"/>
                  </a:lnTo>
                  <a:lnTo>
                    <a:pt x="197" y="767"/>
                  </a:lnTo>
                  <a:lnTo>
                    <a:pt x="208" y="768"/>
                  </a:lnTo>
                  <a:lnTo>
                    <a:pt x="208" y="672"/>
                  </a:lnTo>
                  <a:lnTo>
                    <a:pt x="197" y="668"/>
                  </a:lnTo>
                  <a:lnTo>
                    <a:pt x="185" y="663"/>
                  </a:lnTo>
                  <a:lnTo>
                    <a:pt x="174" y="657"/>
                  </a:lnTo>
                  <a:lnTo>
                    <a:pt x="165" y="652"/>
                  </a:lnTo>
                  <a:lnTo>
                    <a:pt x="156" y="645"/>
                  </a:lnTo>
                  <a:lnTo>
                    <a:pt x="147" y="638"/>
                  </a:lnTo>
                  <a:lnTo>
                    <a:pt x="139" y="629"/>
                  </a:lnTo>
                  <a:lnTo>
                    <a:pt x="131" y="621"/>
                  </a:lnTo>
                  <a:lnTo>
                    <a:pt x="128" y="617"/>
                  </a:lnTo>
                  <a:lnTo>
                    <a:pt x="125" y="611"/>
                  </a:lnTo>
                  <a:lnTo>
                    <a:pt x="122" y="607"/>
                  </a:lnTo>
                  <a:lnTo>
                    <a:pt x="119" y="602"/>
                  </a:lnTo>
                  <a:lnTo>
                    <a:pt x="116" y="597"/>
                  </a:lnTo>
                  <a:lnTo>
                    <a:pt x="114" y="592"/>
                  </a:lnTo>
                  <a:lnTo>
                    <a:pt x="111" y="588"/>
                  </a:lnTo>
                  <a:lnTo>
                    <a:pt x="110" y="582"/>
                  </a:lnTo>
                  <a:lnTo>
                    <a:pt x="108" y="577"/>
                  </a:lnTo>
                  <a:lnTo>
                    <a:pt x="107" y="571"/>
                  </a:lnTo>
                  <a:lnTo>
                    <a:pt x="105" y="565"/>
                  </a:lnTo>
                  <a:lnTo>
                    <a:pt x="104" y="560"/>
                  </a:lnTo>
                  <a:lnTo>
                    <a:pt x="104" y="554"/>
                  </a:lnTo>
                  <a:lnTo>
                    <a:pt x="102" y="549"/>
                  </a:lnTo>
                  <a:lnTo>
                    <a:pt x="102" y="543"/>
                  </a:lnTo>
                  <a:lnTo>
                    <a:pt x="102" y="536"/>
                  </a:lnTo>
                  <a:lnTo>
                    <a:pt x="102" y="529"/>
                  </a:lnTo>
                  <a:lnTo>
                    <a:pt x="102" y="524"/>
                  </a:lnTo>
                  <a:lnTo>
                    <a:pt x="104" y="517"/>
                  </a:lnTo>
                  <a:lnTo>
                    <a:pt x="105" y="510"/>
                  </a:lnTo>
                  <a:lnTo>
                    <a:pt x="107" y="503"/>
                  </a:lnTo>
                  <a:lnTo>
                    <a:pt x="108" y="496"/>
                  </a:lnTo>
                  <a:lnTo>
                    <a:pt x="111" y="490"/>
                  </a:lnTo>
                  <a:lnTo>
                    <a:pt x="114" y="483"/>
                  </a:lnTo>
                  <a:lnTo>
                    <a:pt x="117" y="478"/>
                  </a:lnTo>
                  <a:lnTo>
                    <a:pt x="120" y="471"/>
                  </a:lnTo>
                  <a:lnTo>
                    <a:pt x="125" y="467"/>
                  </a:lnTo>
                  <a:lnTo>
                    <a:pt x="128" y="461"/>
                  </a:lnTo>
                  <a:lnTo>
                    <a:pt x="133" y="456"/>
                  </a:lnTo>
                  <a:lnTo>
                    <a:pt x="137" y="450"/>
                  </a:lnTo>
                  <a:lnTo>
                    <a:pt x="144" y="445"/>
                  </a:lnTo>
                  <a:lnTo>
                    <a:pt x="148" y="440"/>
                  </a:lnTo>
                  <a:lnTo>
                    <a:pt x="153" y="435"/>
                  </a:lnTo>
                  <a:lnTo>
                    <a:pt x="159" y="431"/>
                  </a:lnTo>
                  <a:lnTo>
                    <a:pt x="164" y="427"/>
                  </a:lnTo>
                  <a:lnTo>
                    <a:pt x="170" y="422"/>
                  </a:lnTo>
                  <a:lnTo>
                    <a:pt x="177" y="418"/>
                  </a:lnTo>
                  <a:lnTo>
                    <a:pt x="184" y="415"/>
                  </a:lnTo>
                  <a:lnTo>
                    <a:pt x="190" y="413"/>
                  </a:lnTo>
                  <a:lnTo>
                    <a:pt x="197" y="410"/>
                  </a:lnTo>
                  <a:lnTo>
                    <a:pt x="204" y="407"/>
                  </a:lnTo>
                  <a:lnTo>
                    <a:pt x="211" y="404"/>
                  </a:lnTo>
                  <a:lnTo>
                    <a:pt x="219" y="403"/>
                  </a:lnTo>
                  <a:lnTo>
                    <a:pt x="225" y="402"/>
                  </a:lnTo>
                  <a:lnTo>
                    <a:pt x="233" y="400"/>
                  </a:lnTo>
                  <a:lnTo>
                    <a:pt x="241" y="399"/>
                  </a:lnTo>
                  <a:lnTo>
                    <a:pt x="248" y="399"/>
                  </a:lnTo>
                  <a:lnTo>
                    <a:pt x="256" y="399"/>
                  </a:lnTo>
                  <a:lnTo>
                    <a:pt x="256" y="400"/>
                  </a:lnTo>
                  <a:lnTo>
                    <a:pt x="256" y="402"/>
                  </a:lnTo>
                  <a:lnTo>
                    <a:pt x="256" y="886"/>
                  </a:lnTo>
                  <a:lnTo>
                    <a:pt x="365" y="886"/>
                  </a:lnTo>
                  <a:lnTo>
                    <a:pt x="365" y="402"/>
                  </a:lnTo>
                  <a:lnTo>
                    <a:pt x="413" y="402"/>
                  </a:lnTo>
                  <a:lnTo>
                    <a:pt x="413" y="886"/>
                  </a:lnTo>
                  <a:lnTo>
                    <a:pt x="524" y="886"/>
                  </a:lnTo>
                  <a:lnTo>
                    <a:pt x="524" y="540"/>
                  </a:lnTo>
                  <a:lnTo>
                    <a:pt x="535" y="549"/>
                  </a:lnTo>
                  <a:lnTo>
                    <a:pt x="545" y="556"/>
                  </a:lnTo>
                  <a:lnTo>
                    <a:pt x="558" y="561"/>
                  </a:lnTo>
                  <a:lnTo>
                    <a:pt x="570" y="567"/>
                  </a:lnTo>
                  <a:lnTo>
                    <a:pt x="582" y="572"/>
                  </a:lnTo>
                  <a:lnTo>
                    <a:pt x="596" y="577"/>
                  </a:lnTo>
                  <a:lnTo>
                    <a:pt x="609" y="581"/>
                  </a:lnTo>
                  <a:lnTo>
                    <a:pt x="622" y="583"/>
                  </a:lnTo>
                  <a:lnTo>
                    <a:pt x="622" y="961"/>
                  </a:lnTo>
                  <a:lnTo>
                    <a:pt x="749" y="961"/>
                  </a:lnTo>
                  <a:lnTo>
                    <a:pt x="749" y="583"/>
                  </a:lnTo>
                  <a:lnTo>
                    <a:pt x="756" y="582"/>
                  </a:lnTo>
                  <a:lnTo>
                    <a:pt x="763" y="581"/>
                  </a:lnTo>
                  <a:lnTo>
                    <a:pt x="770" y="579"/>
                  </a:lnTo>
                  <a:lnTo>
                    <a:pt x="776" y="577"/>
                  </a:lnTo>
                  <a:lnTo>
                    <a:pt x="784" y="575"/>
                  </a:lnTo>
                  <a:lnTo>
                    <a:pt x="790" y="572"/>
                  </a:lnTo>
                  <a:lnTo>
                    <a:pt x="798" y="570"/>
                  </a:lnTo>
                  <a:lnTo>
                    <a:pt x="804" y="567"/>
                  </a:lnTo>
                  <a:lnTo>
                    <a:pt x="810" y="564"/>
                  </a:lnTo>
                  <a:lnTo>
                    <a:pt x="816" y="561"/>
                  </a:lnTo>
                  <a:lnTo>
                    <a:pt x="823" y="557"/>
                  </a:lnTo>
                  <a:lnTo>
                    <a:pt x="829" y="554"/>
                  </a:lnTo>
                  <a:lnTo>
                    <a:pt x="835" y="550"/>
                  </a:lnTo>
                  <a:lnTo>
                    <a:pt x="841" y="546"/>
                  </a:lnTo>
                  <a:lnTo>
                    <a:pt x="846" y="542"/>
                  </a:lnTo>
                  <a:lnTo>
                    <a:pt x="850" y="536"/>
                  </a:lnTo>
                  <a:lnTo>
                    <a:pt x="850" y="886"/>
                  </a:lnTo>
                  <a:lnTo>
                    <a:pt x="961" y="886"/>
                  </a:lnTo>
                  <a:lnTo>
                    <a:pt x="961" y="399"/>
                  </a:lnTo>
                  <a:lnTo>
                    <a:pt x="1112" y="399"/>
                  </a:lnTo>
                  <a:lnTo>
                    <a:pt x="1114" y="399"/>
                  </a:lnTo>
                  <a:lnTo>
                    <a:pt x="1115" y="399"/>
                  </a:lnTo>
                  <a:lnTo>
                    <a:pt x="1117" y="399"/>
                  </a:lnTo>
                  <a:lnTo>
                    <a:pt x="1120" y="399"/>
                  </a:lnTo>
                  <a:lnTo>
                    <a:pt x="1121" y="399"/>
                  </a:lnTo>
                  <a:lnTo>
                    <a:pt x="1123" y="399"/>
                  </a:lnTo>
                  <a:lnTo>
                    <a:pt x="1131" y="399"/>
                  </a:lnTo>
                  <a:lnTo>
                    <a:pt x="1138" y="400"/>
                  </a:lnTo>
                  <a:lnTo>
                    <a:pt x="1146" y="400"/>
                  </a:lnTo>
                  <a:lnTo>
                    <a:pt x="1154" y="402"/>
                  </a:lnTo>
                  <a:lnTo>
                    <a:pt x="1160" y="404"/>
                  </a:lnTo>
                  <a:lnTo>
                    <a:pt x="1168" y="406"/>
                  </a:lnTo>
                  <a:lnTo>
                    <a:pt x="1175" y="408"/>
                  </a:lnTo>
                  <a:lnTo>
                    <a:pt x="1181" y="411"/>
                  </a:lnTo>
                  <a:lnTo>
                    <a:pt x="1188" y="414"/>
                  </a:lnTo>
                  <a:lnTo>
                    <a:pt x="1194" y="417"/>
                  </a:lnTo>
                  <a:lnTo>
                    <a:pt x="1200" y="421"/>
                  </a:lnTo>
                  <a:lnTo>
                    <a:pt x="1206" y="424"/>
                  </a:lnTo>
                  <a:lnTo>
                    <a:pt x="1212" y="428"/>
                  </a:lnTo>
                  <a:lnTo>
                    <a:pt x="1218" y="432"/>
                  </a:lnTo>
                  <a:lnTo>
                    <a:pt x="1223" y="436"/>
                  </a:lnTo>
                  <a:lnTo>
                    <a:pt x="1229" y="440"/>
                  </a:lnTo>
                  <a:lnTo>
                    <a:pt x="1234" y="446"/>
                  </a:lnTo>
                  <a:lnTo>
                    <a:pt x="1238" y="452"/>
                  </a:lnTo>
                  <a:lnTo>
                    <a:pt x="1243" y="456"/>
                  </a:lnTo>
                  <a:lnTo>
                    <a:pt x="1248" y="461"/>
                  </a:lnTo>
                  <a:lnTo>
                    <a:pt x="1251" y="467"/>
                  </a:lnTo>
                  <a:lnTo>
                    <a:pt x="1255" y="472"/>
                  </a:lnTo>
                  <a:lnTo>
                    <a:pt x="1258" y="478"/>
                  </a:lnTo>
                  <a:lnTo>
                    <a:pt x="1261" y="485"/>
                  </a:lnTo>
                  <a:lnTo>
                    <a:pt x="1263" y="490"/>
                  </a:lnTo>
                  <a:lnTo>
                    <a:pt x="1266" y="497"/>
                  </a:lnTo>
                  <a:lnTo>
                    <a:pt x="1268" y="503"/>
                  </a:lnTo>
                  <a:lnTo>
                    <a:pt x="1269" y="510"/>
                  </a:lnTo>
                  <a:lnTo>
                    <a:pt x="1271" y="517"/>
                  </a:lnTo>
                  <a:lnTo>
                    <a:pt x="1272" y="524"/>
                  </a:lnTo>
                  <a:lnTo>
                    <a:pt x="1272" y="529"/>
                  </a:lnTo>
                  <a:lnTo>
                    <a:pt x="1272" y="536"/>
                  </a:lnTo>
                  <a:lnTo>
                    <a:pt x="1272" y="545"/>
                  </a:lnTo>
                  <a:lnTo>
                    <a:pt x="1272" y="552"/>
                  </a:lnTo>
                  <a:lnTo>
                    <a:pt x="1271" y="558"/>
                  </a:lnTo>
                  <a:lnTo>
                    <a:pt x="1269" y="565"/>
                  </a:lnTo>
                  <a:lnTo>
                    <a:pt x="1268" y="572"/>
                  </a:lnTo>
                  <a:lnTo>
                    <a:pt x="1266" y="579"/>
                  </a:lnTo>
                  <a:lnTo>
                    <a:pt x="1263" y="586"/>
                  </a:lnTo>
                  <a:lnTo>
                    <a:pt x="1261" y="592"/>
                  </a:lnTo>
                  <a:lnTo>
                    <a:pt x="1257" y="597"/>
                  </a:lnTo>
                  <a:lnTo>
                    <a:pt x="1254" y="604"/>
                  </a:lnTo>
                  <a:lnTo>
                    <a:pt x="1251" y="610"/>
                  </a:lnTo>
                  <a:lnTo>
                    <a:pt x="1246" y="615"/>
                  </a:lnTo>
                  <a:lnTo>
                    <a:pt x="1241" y="621"/>
                  </a:lnTo>
                  <a:lnTo>
                    <a:pt x="1237" y="627"/>
                  </a:lnTo>
                  <a:lnTo>
                    <a:pt x="1232" y="631"/>
                  </a:lnTo>
                  <a:lnTo>
                    <a:pt x="1228" y="636"/>
                  </a:lnTo>
                  <a:lnTo>
                    <a:pt x="1221" y="640"/>
                  </a:lnTo>
                  <a:lnTo>
                    <a:pt x="1215" y="645"/>
                  </a:lnTo>
                  <a:lnTo>
                    <a:pt x="1209" y="649"/>
                  </a:lnTo>
                  <a:lnTo>
                    <a:pt x="1205" y="652"/>
                  </a:lnTo>
                  <a:lnTo>
                    <a:pt x="1198" y="657"/>
                  </a:lnTo>
                  <a:lnTo>
                    <a:pt x="1192" y="658"/>
                  </a:lnTo>
                  <a:lnTo>
                    <a:pt x="1185" y="663"/>
                  </a:lnTo>
                  <a:lnTo>
                    <a:pt x="1178" y="665"/>
                  </a:lnTo>
                  <a:lnTo>
                    <a:pt x="1171" y="667"/>
                  </a:lnTo>
                  <a:lnTo>
                    <a:pt x="1164" y="670"/>
                  </a:lnTo>
                  <a:lnTo>
                    <a:pt x="1157" y="671"/>
                  </a:lnTo>
                  <a:lnTo>
                    <a:pt x="1149" y="672"/>
                  </a:lnTo>
                  <a:lnTo>
                    <a:pt x="1141" y="674"/>
                  </a:lnTo>
                  <a:lnTo>
                    <a:pt x="1134" y="675"/>
                  </a:lnTo>
                  <a:lnTo>
                    <a:pt x="1126" y="675"/>
                  </a:lnTo>
                  <a:lnTo>
                    <a:pt x="1120" y="675"/>
                  </a:lnTo>
                  <a:lnTo>
                    <a:pt x="1009" y="675"/>
                  </a:lnTo>
                  <a:lnTo>
                    <a:pt x="1009" y="886"/>
                  </a:lnTo>
                  <a:lnTo>
                    <a:pt x="1120" y="886"/>
                  </a:lnTo>
                  <a:lnTo>
                    <a:pt x="1120" y="772"/>
                  </a:lnTo>
                  <a:lnTo>
                    <a:pt x="1132" y="772"/>
                  </a:lnTo>
                  <a:lnTo>
                    <a:pt x="1144" y="771"/>
                  </a:lnTo>
                  <a:lnTo>
                    <a:pt x="1158" y="770"/>
                  </a:lnTo>
                  <a:lnTo>
                    <a:pt x="1171" y="767"/>
                  </a:lnTo>
                  <a:lnTo>
                    <a:pt x="1183" y="764"/>
                  </a:lnTo>
                  <a:lnTo>
                    <a:pt x="1195" y="761"/>
                  </a:lnTo>
                  <a:lnTo>
                    <a:pt x="1208" y="757"/>
                  </a:lnTo>
                  <a:lnTo>
                    <a:pt x="1218" y="753"/>
                  </a:lnTo>
                  <a:lnTo>
                    <a:pt x="1231" y="749"/>
                  </a:lnTo>
                  <a:lnTo>
                    <a:pt x="1241" y="743"/>
                  </a:lnTo>
                  <a:lnTo>
                    <a:pt x="1252" y="738"/>
                  </a:lnTo>
                  <a:lnTo>
                    <a:pt x="1263" y="731"/>
                  </a:lnTo>
                  <a:lnTo>
                    <a:pt x="1272" y="725"/>
                  </a:lnTo>
                  <a:lnTo>
                    <a:pt x="1282" y="718"/>
                  </a:lnTo>
                  <a:lnTo>
                    <a:pt x="1291" y="710"/>
                  </a:lnTo>
                  <a:lnTo>
                    <a:pt x="1300" y="703"/>
                  </a:lnTo>
                  <a:lnTo>
                    <a:pt x="1309" y="695"/>
                  </a:lnTo>
                  <a:lnTo>
                    <a:pt x="1317" y="686"/>
                  </a:lnTo>
                  <a:lnTo>
                    <a:pt x="1325" y="677"/>
                  </a:lnTo>
                  <a:lnTo>
                    <a:pt x="1331" y="667"/>
                  </a:lnTo>
                  <a:lnTo>
                    <a:pt x="1338" y="658"/>
                  </a:lnTo>
                  <a:lnTo>
                    <a:pt x="1345" y="649"/>
                  </a:lnTo>
                  <a:lnTo>
                    <a:pt x="1349" y="638"/>
                  </a:lnTo>
                  <a:lnTo>
                    <a:pt x="1355" y="628"/>
                  </a:lnTo>
                  <a:lnTo>
                    <a:pt x="1360" y="617"/>
                  </a:lnTo>
                  <a:lnTo>
                    <a:pt x="1363" y="606"/>
                  </a:lnTo>
                  <a:lnTo>
                    <a:pt x="1368" y="595"/>
                  </a:lnTo>
                  <a:lnTo>
                    <a:pt x="1371" y="585"/>
                  </a:lnTo>
                  <a:lnTo>
                    <a:pt x="1372" y="572"/>
                  </a:lnTo>
                  <a:lnTo>
                    <a:pt x="1374" y="561"/>
                  </a:lnTo>
                  <a:lnTo>
                    <a:pt x="1375" y="549"/>
                  </a:lnTo>
                  <a:lnTo>
                    <a:pt x="1375" y="536"/>
                  </a:lnTo>
                  <a:lnTo>
                    <a:pt x="1375" y="525"/>
                  </a:lnTo>
                  <a:lnTo>
                    <a:pt x="1374" y="514"/>
                  </a:lnTo>
                  <a:lnTo>
                    <a:pt x="1372" y="503"/>
                  </a:lnTo>
                  <a:lnTo>
                    <a:pt x="1371" y="492"/>
                  </a:lnTo>
                  <a:lnTo>
                    <a:pt x="1368" y="481"/>
                  </a:lnTo>
                  <a:lnTo>
                    <a:pt x="1365" y="470"/>
                  </a:lnTo>
                  <a:lnTo>
                    <a:pt x="1360" y="460"/>
                  </a:lnTo>
                  <a:lnTo>
                    <a:pt x="1355" y="449"/>
                  </a:lnTo>
                  <a:lnTo>
                    <a:pt x="1351" y="439"/>
                  </a:lnTo>
                  <a:lnTo>
                    <a:pt x="1345" y="429"/>
                  </a:lnTo>
                  <a:lnTo>
                    <a:pt x="1338" y="420"/>
                  </a:lnTo>
                  <a:lnTo>
                    <a:pt x="1334" y="410"/>
                  </a:lnTo>
                  <a:lnTo>
                    <a:pt x="1326" y="400"/>
                  </a:lnTo>
                  <a:lnTo>
                    <a:pt x="1318" y="393"/>
                  </a:lnTo>
                  <a:lnTo>
                    <a:pt x="1311" y="385"/>
                  </a:lnTo>
                  <a:lnTo>
                    <a:pt x="1303" y="376"/>
                  </a:lnTo>
                  <a:lnTo>
                    <a:pt x="1294" y="368"/>
                  </a:lnTo>
                  <a:lnTo>
                    <a:pt x="1285" y="361"/>
                  </a:lnTo>
                  <a:lnTo>
                    <a:pt x="1275" y="354"/>
                  </a:lnTo>
                  <a:lnTo>
                    <a:pt x="1266" y="347"/>
                  </a:lnTo>
                  <a:lnTo>
                    <a:pt x="1257" y="342"/>
                  </a:lnTo>
                  <a:lnTo>
                    <a:pt x="1246" y="336"/>
                  </a:lnTo>
                  <a:lnTo>
                    <a:pt x="1235" y="331"/>
                  </a:lnTo>
                  <a:lnTo>
                    <a:pt x="1225" y="326"/>
                  </a:lnTo>
                  <a:lnTo>
                    <a:pt x="1212" y="322"/>
                  </a:lnTo>
                  <a:lnTo>
                    <a:pt x="1201" y="318"/>
                  </a:lnTo>
                  <a:lnTo>
                    <a:pt x="1189" y="314"/>
                  </a:lnTo>
                  <a:lnTo>
                    <a:pt x="1177" y="311"/>
                  </a:lnTo>
                  <a:lnTo>
                    <a:pt x="1164" y="310"/>
                  </a:lnTo>
                  <a:lnTo>
                    <a:pt x="1152" y="307"/>
                  </a:lnTo>
                  <a:lnTo>
                    <a:pt x="1140" y="307"/>
                  </a:lnTo>
                  <a:lnTo>
                    <a:pt x="1126" y="306"/>
                  </a:lnTo>
                  <a:close/>
                  <a:moveTo>
                    <a:pt x="622" y="483"/>
                  </a:moveTo>
                  <a:lnTo>
                    <a:pt x="615" y="481"/>
                  </a:lnTo>
                  <a:lnTo>
                    <a:pt x="609" y="477"/>
                  </a:lnTo>
                  <a:lnTo>
                    <a:pt x="601" y="472"/>
                  </a:lnTo>
                  <a:lnTo>
                    <a:pt x="595" y="468"/>
                  </a:lnTo>
                  <a:lnTo>
                    <a:pt x="589" y="464"/>
                  </a:lnTo>
                  <a:lnTo>
                    <a:pt x="581" y="460"/>
                  </a:lnTo>
                  <a:lnTo>
                    <a:pt x="576" y="454"/>
                  </a:lnTo>
                  <a:lnTo>
                    <a:pt x="572" y="450"/>
                  </a:lnTo>
                  <a:lnTo>
                    <a:pt x="565" y="445"/>
                  </a:lnTo>
                  <a:lnTo>
                    <a:pt x="561" y="439"/>
                  </a:lnTo>
                  <a:lnTo>
                    <a:pt x="556" y="433"/>
                  </a:lnTo>
                  <a:lnTo>
                    <a:pt x="552" y="427"/>
                  </a:lnTo>
                  <a:lnTo>
                    <a:pt x="549" y="421"/>
                  </a:lnTo>
                  <a:lnTo>
                    <a:pt x="545" y="414"/>
                  </a:lnTo>
                  <a:lnTo>
                    <a:pt x="542" y="408"/>
                  </a:lnTo>
                  <a:lnTo>
                    <a:pt x="539" y="402"/>
                  </a:lnTo>
                  <a:lnTo>
                    <a:pt x="590" y="402"/>
                  </a:lnTo>
                  <a:lnTo>
                    <a:pt x="590" y="306"/>
                  </a:lnTo>
                  <a:lnTo>
                    <a:pt x="539" y="306"/>
                  </a:lnTo>
                  <a:lnTo>
                    <a:pt x="542" y="299"/>
                  </a:lnTo>
                  <a:lnTo>
                    <a:pt x="545" y="293"/>
                  </a:lnTo>
                  <a:lnTo>
                    <a:pt x="550" y="286"/>
                  </a:lnTo>
                  <a:lnTo>
                    <a:pt x="553" y="281"/>
                  </a:lnTo>
                  <a:lnTo>
                    <a:pt x="558" y="275"/>
                  </a:lnTo>
                  <a:lnTo>
                    <a:pt x="562" y="270"/>
                  </a:lnTo>
                  <a:lnTo>
                    <a:pt x="567" y="264"/>
                  </a:lnTo>
                  <a:lnTo>
                    <a:pt x="572" y="258"/>
                  </a:lnTo>
                  <a:lnTo>
                    <a:pt x="578" y="253"/>
                  </a:lnTo>
                  <a:lnTo>
                    <a:pt x="582" y="249"/>
                  </a:lnTo>
                  <a:lnTo>
                    <a:pt x="589" y="243"/>
                  </a:lnTo>
                  <a:lnTo>
                    <a:pt x="595" y="239"/>
                  </a:lnTo>
                  <a:lnTo>
                    <a:pt x="601" y="235"/>
                  </a:lnTo>
                  <a:lnTo>
                    <a:pt x="609" y="231"/>
                  </a:lnTo>
                  <a:lnTo>
                    <a:pt x="615" y="228"/>
                  </a:lnTo>
                  <a:lnTo>
                    <a:pt x="622" y="224"/>
                  </a:lnTo>
                  <a:lnTo>
                    <a:pt x="622" y="483"/>
                  </a:lnTo>
                  <a:close/>
                  <a:moveTo>
                    <a:pt x="749" y="483"/>
                  </a:moveTo>
                  <a:lnTo>
                    <a:pt x="749" y="224"/>
                  </a:lnTo>
                  <a:lnTo>
                    <a:pt x="760" y="228"/>
                  </a:lnTo>
                  <a:lnTo>
                    <a:pt x="769" y="233"/>
                  </a:lnTo>
                  <a:lnTo>
                    <a:pt x="778" y="239"/>
                  </a:lnTo>
                  <a:lnTo>
                    <a:pt x="786" y="245"/>
                  </a:lnTo>
                  <a:lnTo>
                    <a:pt x="795" y="251"/>
                  </a:lnTo>
                  <a:lnTo>
                    <a:pt x="803" y="260"/>
                  </a:lnTo>
                  <a:lnTo>
                    <a:pt x="810" y="267"/>
                  </a:lnTo>
                  <a:lnTo>
                    <a:pt x="816" y="275"/>
                  </a:lnTo>
                  <a:lnTo>
                    <a:pt x="823" y="283"/>
                  </a:lnTo>
                  <a:lnTo>
                    <a:pt x="827" y="293"/>
                  </a:lnTo>
                  <a:lnTo>
                    <a:pt x="832" y="303"/>
                  </a:lnTo>
                  <a:lnTo>
                    <a:pt x="835" y="307"/>
                  </a:lnTo>
                  <a:lnTo>
                    <a:pt x="836" y="313"/>
                  </a:lnTo>
                  <a:lnTo>
                    <a:pt x="838" y="318"/>
                  </a:lnTo>
                  <a:lnTo>
                    <a:pt x="840" y="324"/>
                  </a:lnTo>
                  <a:lnTo>
                    <a:pt x="841" y="328"/>
                  </a:lnTo>
                  <a:lnTo>
                    <a:pt x="841" y="333"/>
                  </a:lnTo>
                  <a:lnTo>
                    <a:pt x="843" y="339"/>
                  </a:lnTo>
                  <a:lnTo>
                    <a:pt x="843" y="345"/>
                  </a:lnTo>
                  <a:lnTo>
                    <a:pt x="843" y="350"/>
                  </a:lnTo>
                  <a:lnTo>
                    <a:pt x="843" y="356"/>
                  </a:lnTo>
                  <a:lnTo>
                    <a:pt x="843" y="361"/>
                  </a:lnTo>
                  <a:lnTo>
                    <a:pt x="843" y="367"/>
                  </a:lnTo>
                  <a:lnTo>
                    <a:pt x="843" y="371"/>
                  </a:lnTo>
                  <a:lnTo>
                    <a:pt x="841" y="376"/>
                  </a:lnTo>
                  <a:lnTo>
                    <a:pt x="841" y="382"/>
                  </a:lnTo>
                  <a:lnTo>
                    <a:pt x="840" y="388"/>
                  </a:lnTo>
                  <a:lnTo>
                    <a:pt x="838" y="392"/>
                  </a:lnTo>
                  <a:lnTo>
                    <a:pt x="836" y="397"/>
                  </a:lnTo>
                  <a:lnTo>
                    <a:pt x="835" y="402"/>
                  </a:lnTo>
                  <a:lnTo>
                    <a:pt x="832" y="406"/>
                  </a:lnTo>
                  <a:lnTo>
                    <a:pt x="827" y="415"/>
                  </a:lnTo>
                  <a:lnTo>
                    <a:pt x="823" y="424"/>
                  </a:lnTo>
                  <a:lnTo>
                    <a:pt x="816" y="433"/>
                  </a:lnTo>
                  <a:lnTo>
                    <a:pt x="810" y="442"/>
                  </a:lnTo>
                  <a:lnTo>
                    <a:pt x="803" y="449"/>
                  </a:lnTo>
                  <a:lnTo>
                    <a:pt x="795" y="456"/>
                  </a:lnTo>
                  <a:lnTo>
                    <a:pt x="786" y="463"/>
                  </a:lnTo>
                  <a:lnTo>
                    <a:pt x="778" y="468"/>
                  </a:lnTo>
                  <a:lnTo>
                    <a:pt x="769" y="474"/>
                  </a:lnTo>
                  <a:lnTo>
                    <a:pt x="760" y="479"/>
                  </a:lnTo>
                  <a:lnTo>
                    <a:pt x="749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2530" y="554"/>
              <a:ext cx="544" cy="157"/>
            </a:xfrm>
            <a:custGeom>
              <a:avLst/>
              <a:gdLst>
                <a:gd name="T0" fmla="*/ 3 w 1087"/>
                <a:gd name="T1" fmla="*/ 0 h 317"/>
                <a:gd name="T2" fmla="*/ 3 w 1087"/>
                <a:gd name="T3" fmla="*/ 0 h 317"/>
                <a:gd name="T4" fmla="*/ 3 w 1087"/>
                <a:gd name="T5" fmla="*/ 0 h 317"/>
                <a:gd name="T6" fmla="*/ 3 w 1087"/>
                <a:gd name="T7" fmla="*/ 0 h 317"/>
                <a:gd name="T8" fmla="*/ 2 w 1087"/>
                <a:gd name="T9" fmla="*/ 0 h 317"/>
                <a:gd name="T10" fmla="*/ 2 w 1087"/>
                <a:gd name="T11" fmla="*/ 0 h 317"/>
                <a:gd name="T12" fmla="*/ 2 w 1087"/>
                <a:gd name="T13" fmla="*/ 0 h 317"/>
                <a:gd name="T14" fmla="*/ 1 w 1087"/>
                <a:gd name="T15" fmla="*/ 0 h 317"/>
                <a:gd name="T16" fmla="*/ 1 w 1087"/>
                <a:gd name="T17" fmla="*/ 0 h 317"/>
                <a:gd name="T18" fmla="*/ 1 w 1087"/>
                <a:gd name="T19" fmla="*/ 0 h 317"/>
                <a:gd name="T20" fmla="*/ 1 w 1087"/>
                <a:gd name="T21" fmla="*/ 0 h 317"/>
                <a:gd name="T22" fmla="*/ 1 w 1087"/>
                <a:gd name="T23" fmla="*/ 0 h 317"/>
                <a:gd name="T24" fmla="*/ 1 w 1087"/>
                <a:gd name="T25" fmla="*/ 0 h 317"/>
                <a:gd name="T26" fmla="*/ 1 w 1087"/>
                <a:gd name="T27" fmla="*/ 0 h 317"/>
                <a:gd name="T28" fmla="*/ 1 w 1087"/>
                <a:gd name="T29" fmla="*/ 0 h 317"/>
                <a:gd name="T30" fmla="*/ 1 w 1087"/>
                <a:gd name="T31" fmla="*/ 0 h 317"/>
                <a:gd name="T32" fmla="*/ 0 w 1087"/>
                <a:gd name="T33" fmla="*/ 0 h 317"/>
                <a:gd name="T34" fmla="*/ 0 w 1087"/>
                <a:gd name="T35" fmla="*/ 0 h 317"/>
                <a:gd name="T36" fmla="*/ 0 w 1087"/>
                <a:gd name="T37" fmla="*/ 0 h 317"/>
                <a:gd name="T38" fmla="*/ 0 w 1087"/>
                <a:gd name="T39" fmla="*/ 0 h 317"/>
                <a:gd name="T40" fmla="*/ 0 w 1087"/>
                <a:gd name="T41" fmla="*/ 0 h 317"/>
                <a:gd name="T42" fmla="*/ 0 w 1087"/>
                <a:gd name="T43" fmla="*/ 0 h 317"/>
                <a:gd name="T44" fmla="*/ 0 w 1087"/>
                <a:gd name="T45" fmla="*/ 0 h 317"/>
                <a:gd name="T46" fmla="*/ 0 w 1087"/>
                <a:gd name="T47" fmla="*/ 0 h 317"/>
                <a:gd name="T48" fmla="*/ 0 w 1087"/>
                <a:gd name="T49" fmla="*/ 0 h 317"/>
                <a:gd name="T50" fmla="*/ 1 w 1087"/>
                <a:gd name="T51" fmla="*/ 0 h 317"/>
                <a:gd name="T52" fmla="*/ 1 w 1087"/>
                <a:gd name="T53" fmla="*/ 0 h 317"/>
                <a:gd name="T54" fmla="*/ 1 w 1087"/>
                <a:gd name="T55" fmla="*/ 0 h 317"/>
                <a:gd name="T56" fmla="*/ 1 w 1087"/>
                <a:gd name="T57" fmla="*/ 0 h 317"/>
                <a:gd name="T58" fmla="*/ 1 w 1087"/>
                <a:gd name="T59" fmla="*/ 0 h 317"/>
                <a:gd name="T60" fmla="*/ 1 w 1087"/>
                <a:gd name="T61" fmla="*/ 0 h 317"/>
                <a:gd name="T62" fmla="*/ 1 w 1087"/>
                <a:gd name="T63" fmla="*/ 0 h 317"/>
                <a:gd name="T64" fmla="*/ 1 w 1087"/>
                <a:gd name="T65" fmla="*/ 0 h 317"/>
                <a:gd name="T66" fmla="*/ 2 w 1087"/>
                <a:gd name="T67" fmla="*/ 0 h 317"/>
                <a:gd name="T68" fmla="*/ 2 w 1087"/>
                <a:gd name="T69" fmla="*/ 0 h 317"/>
                <a:gd name="T70" fmla="*/ 2 w 1087"/>
                <a:gd name="T71" fmla="*/ 0 h 317"/>
                <a:gd name="T72" fmla="*/ 2 w 1087"/>
                <a:gd name="T73" fmla="*/ 0 h 317"/>
                <a:gd name="T74" fmla="*/ 2 w 1087"/>
                <a:gd name="T75" fmla="*/ 0 h 317"/>
                <a:gd name="T76" fmla="*/ 2 w 1087"/>
                <a:gd name="T77" fmla="*/ 0 h 317"/>
                <a:gd name="T78" fmla="*/ 2 w 1087"/>
                <a:gd name="T79" fmla="*/ 0 h 317"/>
                <a:gd name="T80" fmla="*/ 3 w 1087"/>
                <a:gd name="T81" fmla="*/ 0 h 317"/>
                <a:gd name="T82" fmla="*/ 3 w 1087"/>
                <a:gd name="T83" fmla="*/ 0 h 317"/>
                <a:gd name="T84" fmla="*/ 3 w 1087"/>
                <a:gd name="T85" fmla="*/ 0 h 317"/>
                <a:gd name="T86" fmla="*/ 3 w 1087"/>
                <a:gd name="T87" fmla="*/ 0 h 317"/>
                <a:gd name="T88" fmla="*/ 3 w 1087"/>
                <a:gd name="T89" fmla="*/ 0 h 317"/>
                <a:gd name="T90" fmla="*/ 3 w 1087"/>
                <a:gd name="T91" fmla="*/ 0 h 317"/>
                <a:gd name="T92" fmla="*/ 3 w 1087"/>
                <a:gd name="T93" fmla="*/ 0 h 317"/>
                <a:gd name="T94" fmla="*/ 3 w 1087"/>
                <a:gd name="T95" fmla="*/ 0 h 317"/>
                <a:gd name="T96" fmla="*/ 3 w 1087"/>
                <a:gd name="T97" fmla="*/ 0 h 317"/>
                <a:gd name="T98" fmla="*/ 3 w 1087"/>
                <a:gd name="T99" fmla="*/ 0 h 317"/>
                <a:gd name="T100" fmla="*/ 3 w 1087"/>
                <a:gd name="T101" fmla="*/ 0 h 317"/>
                <a:gd name="T102" fmla="*/ 3 w 1087"/>
                <a:gd name="T103" fmla="*/ 0 h 3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7"/>
                <a:gd name="T157" fmla="*/ 0 h 317"/>
                <a:gd name="T158" fmla="*/ 1087 w 1087"/>
                <a:gd name="T159" fmla="*/ 317 h 3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7" h="317">
                  <a:moveTo>
                    <a:pt x="1087" y="150"/>
                  </a:moveTo>
                  <a:lnTo>
                    <a:pt x="1087" y="149"/>
                  </a:lnTo>
                  <a:lnTo>
                    <a:pt x="1085" y="149"/>
                  </a:lnTo>
                  <a:lnTo>
                    <a:pt x="1085" y="148"/>
                  </a:lnTo>
                  <a:lnTo>
                    <a:pt x="1082" y="146"/>
                  </a:lnTo>
                  <a:lnTo>
                    <a:pt x="1081" y="145"/>
                  </a:lnTo>
                  <a:lnTo>
                    <a:pt x="1079" y="143"/>
                  </a:lnTo>
                  <a:lnTo>
                    <a:pt x="1076" y="142"/>
                  </a:lnTo>
                  <a:lnTo>
                    <a:pt x="1070" y="141"/>
                  </a:lnTo>
                  <a:lnTo>
                    <a:pt x="1067" y="139"/>
                  </a:lnTo>
                  <a:lnTo>
                    <a:pt x="1064" y="138"/>
                  </a:lnTo>
                  <a:lnTo>
                    <a:pt x="1059" y="136"/>
                  </a:lnTo>
                  <a:lnTo>
                    <a:pt x="1054" y="135"/>
                  </a:lnTo>
                  <a:lnTo>
                    <a:pt x="1050" y="134"/>
                  </a:lnTo>
                  <a:lnTo>
                    <a:pt x="1045" y="132"/>
                  </a:lnTo>
                  <a:lnTo>
                    <a:pt x="1042" y="134"/>
                  </a:lnTo>
                  <a:lnTo>
                    <a:pt x="1041" y="134"/>
                  </a:lnTo>
                  <a:lnTo>
                    <a:pt x="1039" y="135"/>
                  </a:lnTo>
                  <a:lnTo>
                    <a:pt x="1036" y="135"/>
                  </a:lnTo>
                  <a:lnTo>
                    <a:pt x="1030" y="135"/>
                  </a:lnTo>
                  <a:lnTo>
                    <a:pt x="1025" y="135"/>
                  </a:lnTo>
                  <a:lnTo>
                    <a:pt x="1007" y="139"/>
                  </a:lnTo>
                  <a:lnTo>
                    <a:pt x="987" y="143"/>
                  </a:lnTo>
                  <a:lnTo>
                    <a:pt x="965" y="148"/>
                  </a:lnTo>
                  <a:lnTo>
                    <a:pt x="942" y="152"/>
                  </a:lnTo>
                  <a:lnTo>
                    <a:pt x="917" y="157"/>
                  </a:lnTo>
                  <a:lnTo>
                    <a:pt x="891" y="161"/>
                  </a:lnTo>
                  <a:lnTo>
                    <a:pt x="863" y="167"/>
                  </a:lnTo>
                  <a:lnTo>
                    <a:pt x="834" y="173"/>
                  </a:lnTo>
                  <a:lnTo>
                    <a:pt x="805" y="178"/>
                  </a:lnTo>
                  <a:lnTo>
                    <a:pt x="774" y="184"/>
                  </a:lnTo>
                  <a:lnTo>
                    <a:pt x="742" y="189"/>
                  </a:lnTo>
                  <a:lnTo>
                    <a:pt x="709" y="196"/>
                  </a:lnTo>
                  <a:lnTo>
                    <a:pt x="677" y="202"/>
                  </a:lnTo>
                  <a:lnTo>
                    <a:pt x="643" y="209"/>
                  </a:lnTo>
                  <a:lnTo>
                    <a:pt x="577" y="221"/>
                  </a:lnTo>
                  <a:lnTo>
                    <a:pt x="508" y="235"/>
                  </a:lnTo>
                  <a:lnTo>
                    <a:pt x="442" y="246"/>
                  </a:lnTo>
                  <a:lnTo>
                    <a:pt x="408" y="253"/>
                  </a:lnTo>
                  <a:lnTo>
                    <a:pt x="374" y="259"/>
                  </a:lnTo>
                  <a:lnTo>
                    <a:pt x="341" y="266"/>
                  </a:lnTo>
                  <a:lnTo>
                    <a:pt x="311" y="271"/>
                  </a:lnTo>
                  <a:lnTo>
                    <a:pt x="280" y="277"/>
                  </a:lnTo>
                  <a:lnTo>
                    <a:pt x="251" y="282"/>
                  </a:lnTo>
                  <a:lnTo>
                    <a:pt x="221" y="288"/>
                  </a:lnTo>
                  <a:lnTo>
                    <a:pt x="194" y="293"/>
                  </a:lnTo>
                  <a:lnTo>
                    <a:pt x="167" y="298"/>
                  </a:lnTo>
                  <a:lnTo>
                    <a:pt x="143" y="302"/>
                  </a:lnTo>
                  <a:lnTo>
                    <a:pt x="120" y="306"/>
                  </a:lnTo>
                  <a:lnTo>
                    <a:pt x="98" y="310"/>
                  </a:lnTo>
                  <a:lnTo>
                    <a:pt x="95" y="311"/>
                  </a:lnTo>
                  <a:lnTo>
                    <a:pt x="92" y="311"/>
                  </a:lnTo>
                  <a:lnTo>
                    <a:pt x="86" y="313"/>
                  </a:lnTo>
                  <a:lnTo>
                    <a:pt x="81" y="314"/>
                  </a:lnTo>
                  <a:lnTo>
                    <a:pt x="78" y="316"/>
                  </a:lnTo>
                  <a:lnTo>
                    <a:pt x="75" y="317"/>
                  </a:lnTo>
                  <a:lnTo>
                    <a:pt x="69" y="317"/>
                  </a:lnTo>
                  <a:lnTo>
                    <a:pt x="63" y="317"/>
                  </a:lnTo>
                  <a:lnTo>
                    <a:pt x="61" y="316"/>
                  </a:lnTo>
                  <a:lnTo>
                    <a:pt x="58" y="316"/>
                  </a:lnTo>
                  <a:lnTo>
                    <a:pt x="57" y="314"/>
                  </a:lnTo>
                  <a:lnTo>
                    <a:pt x="55" y="313"/>
                  </a:lnTo>
                  <a:lnTo>
                    <a:pt x="49" y="313"/>
                  </a:lnTo>
                  <a:lnTo>
                    <a:pt x="43" y="313"/>
                  </a:lnTo>
                  <a:lnTo>
                    <a:pt x="41" y="313"/>
                  </a:lnTo>
                  <a:lnTo>
                    <a:pt x="38" y="313"/>
                  </a:lnTo>
                  <a:lnTo>
                    <a:pt x="37" y="313"/>
                  </a:lnTo>
                  <a:lnTo>
                    <a:pt x="35" y="313"/>
                  </a:lnTo>
                  <a:lnTo>
                    <a:pt x="30" y="311"/>
                  </a:lnTo>
                  <a:lnTo>
                    <a:pt x="26" y="310"/>
                  </a:lnTo>
                  <a:lnTo>
                    <a:pt x="24" y="309"/>
                  </a:lnTo>
                  <a:lnTo>
                    <a:pt x="20" y="309"/>
                  </a:lnTo>
                  <a:lnTo>
                    <a:pt x="17" y="307"/>
                  </a:lnTo>
                  <a:lnTo>
                    <a:pt x="13" y="307"/>
                  </a:lnTo>
                  <a:lnTo>
                    <a:pt x="10" y="306"/>
                  </a:lnTo>
                  <a:lnTo>
                    <a:pt x="7" y="306"/>
                  </a:lnTo>
                  <a:lnTo>
                    <a:pt x="6" y="304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1" y="303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2" y="168"/>
                  </a:lnTo>
                  <a:lnTo>
                    <a:pt x="15" y="168"/>
                  </a:lnTo>
                  <a:lnTo>
                    <a:pt x="17" y="170"/>
                  </a:lnTo>
                  <a:lnTo>
                    <a:pt x="18" y="171"/>
                  </a:lnTo>
                  <a:lnTo>
                    <a:pt x="20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30" y="173"/>
                  </a:lnTo>
                  <a:lnTo>
                    <a:pt x="33" y="174"/>
                  </a:lnTo>
                  <a:lnTo>
                    <a:pt x="38" y="174"/>
                  </a:lnTo>
                  <a:lnTo>
                    <a:pt x="44" y="175"/>
                  </a:lnTo>
                  <a:lnTo>
                    <a:pt x="47" y="177"/>
                  </a:lnTo>
                  <a:lnTo>
                    <a:pt x="50" y="178"/>
                  </a:lnTo>
                  <a:lnTo>
                    <a:pt x="75" y="178"/>
                  </a:lnTo>
                  <a:lnTo>
                    <a:pt x="80" y="178"/>
                  </a:lnTo>
                  <a:lnTo>
                    <a:pt x="83" y="177"/>
                  </a:lnTo>
                  <a:lnTo>
                    <a:pt x="90" y="177"/>
                  </a:lnTo>
                  <a:lnTo>
                    <a:pt x="97" y="175"/>
                  </a:lnTo>
                  <a:lnTo>
                    <a:pt x="101" y="174"/>
                  </a:lnTo>
                  <a:lnTo>
                    <a:pt x="106" y="174"/>
                  </a:lnTo>
                  <a:lnTo>
                    <a:pt x="110" y="174"/>
                  </a:lnTo>
                  <a:lnTo>
                    <a:pt x="114" y="173"/>
                  </a:lnTo>
                  <a:lnTo>
                    <a:pt x="121" y="171"/>
                  </a:lnTo>
                  <a:lnTo>
                    <a:pt x="129" y="170"/>
                  </a:lnTo>
                  <a:lnTo>
                    <a:pt x="134" y="168"/>
                  </a:lnTo>
                  <a:lnTo>
                    <a:pt x="138" y="168"/>
                  </a:lnTo>
                  <a:lnTo>
                    <a:pt x="164" y="163"/>
                  </a:lnTo>
                  <a:lnTo>
                    <a:pt x="192" y="157"/>
                  </a:lnTo>
                  <a:lnTo>
                    <a:pt x="223" y="152"/>
                  </a:lnTo>
                  <a:lnTo>
                    <a:pt x="254" y="145"/>
                  </a:lnTo>
                  <a:lnTo>
                    <a:pt x="288" y="139"/>
                  </a:lnTo>
                  <a:lnTo>
                    <a:pt x="320" y="132"/>
                  </a:lnTo>
                  <a:lnTo>
                    <a:pt x="355" y="125"/>
                  </a:lnTo>
                  <a:lnTo>
                    <a:pt x="389" y="120"/>
                  </a:lnTo>
                  <a:lnTo>
                    <a:pt x="426" y="113"/>
                  </a:lnTo>
                  <a:lnTo>
                    <a:pt x="462" y="106"/>
                  </a:lnTo>
                  <a:lnTo>
                    <a:pt x="534" y="92"/>
                  </a:lnTo>
                  <a:lnTo>
                    <a:pt x="606" y="79"/>
                  </a:lnTo>
                  <a:lnTo>
                    <a:pt x="642" y="72"/>
                  </a:lnTo>
                  <a:lnTo>
                    <a:pt x="677" y="66"/>
                  </a:lnTo>
                  <a:lnTo>
                    <a:pt x="709" y="59"/>
                  </a:lnTo>
                  <a:lnTo>
                    <a:pt x="743" y="53"/>
                  </a:lnTo>
                  <a:lnTo>
                    <a:pt x="776" y="47"/>
                  </a:lnTo>
                  <a:lnTo>
                    <a:pt x="805" y="42"/>
                  </a:lnTo>
                  <a:lnTo>
                    <a:pt x="836" y="36"/>
                  </a:lnTo>
                  <a:lnTo>
                    <a:pt x="862" y="31"/>
                  </a:lnTo>
                  <a:lnTo>
                    <a:pt x="888" y="27"/>
                  </a:lnTo>
                  <a:lnTo>
                    <a:pt x="900" y="24"/>
                  </a:lnTo>
                  <a:lnTo>
                    <a:pt x="911" y="22"/>
                  </a:lnTo>
                  <a:lnTo>
                    <a:pt x="922" y="20"/>
                  </a:lnTo>
                  <a:lnTo>
                    <a:pt x="933" y="18"/>
                  </a:lnTo>
                  <a:lnTo>
                    <a:pt x="942" y="16"/>
                  </a:lnTo>
                  <a:lnTo>
                    <a:pt x="951" y="14"/>
                  </a:lnTo>
                  <a:lnTo>
                    <a:pt x="960" y="13"/>
                  </a:lnTo>
                  <a:lnTo>
                    <a:pt x="968" y="11"/>
                  </a:lnTo>
                  <a:lnTo>
                    <a:pt x="976" y="10"/>
                  </a:lnTo>
                  <a:lnTo>
                    <a:pt x="984" y="9"/>
                  </a:lnTo>
                  <a:lnTo>
                    <a:pt x="988" y="7"/>
                  </a:lnTo>
                  <a:lnTo>
                    <a:pt x="993" y="7"/>
                  </a:lnTo>
                  <a:lnTo>
                    <a:pt x="997" y="6"/>
                  </a:lnTo>
                  <a:lnTo>
                    <a:pt x="1002" y="4"/>
                  </a:lnTo>
                  <a:lnTo>
                    <a:pt x="1005" y="4"/>
                  </a:lnTo>
                  <a:lnTo>
                    <a:pt x="1007" y="4"/>
                  </a:lnTo>
                  <a:lnTo>
                    <a:pt x="1008" y="4"/>
                  </a:lnTo>
                  <a:lnTo>
                    <a:pt x="1008" y="3"/>
                  </a:lnTo>
                  <a:lnTo>
                    <a:pt x="1010" y="3"/>
                  </a:lnTo>
                  <a:lnTo>
                    <a:pt x="1011" y="3"/>
                  </a:lnTo>
                  <a:lnTo>
                    <a:pt x="1013" y="3"/>
                  </a:lnTo>
                  <a:lnTo>
                    <a:pt x="1016" y="2"/>
                  </a:lnTo>
                  <a:lnTo>
                    <a:pt x="1017" y="2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36" y="2"/>
                  </a:lnTo>
                  <a:lnTo>
                    <a:pt x="1041" y="2"/>
                  </a:lnTo>
                  <a:lnTo>
                    <a:pt x="1044" y="3"/>
                  </a:lnTo>
                  <a:lnTo>
                    <a:pt x="1048" y="3"/>
                  </a:lnTo>
                  <a:lnTo>
                    <a:pt x="1051" y="4"/>
                  </a:lnTo>
                  <a:lnTo>
                    <a:pt x="1054" y="6"/>
                  </a:lnTo>
                  <a:lnTo>
                    <a:pt x="1062" y="10"/>
                  </a:lnTo>
                  <a:lnTo>
                    <a:pt x="1065" y="11"/>
                  </a:lnTo>
                  <a:lnTo>
                    <a:pt x="1068" y="13"/>
                  </a:lnTo>
                  <a:lnTo>
                    <a:pt x="1073" y="16"/>
                  </a:lnTo>
                  <a:lnTo>
                    <a:pt x="1076" y="18"/>
                  </a:lnTo>
                  <a:lnTo>
                    <a:pt x="1079" y="21"/>
                  </a:lnTo>
                  <a:lnTo>
                    <a:pt x="1081" y="24"/>
                  </a:lnTo>
                  <a:lnTo>
                    <a:pt x="1082" y="25"/>
                  </a:lnTo>
                  <a:lnTo>
                    <a:pt x="1085" y="28"/>
                  </a:lnTo>
                  <a:lnTo>
                    <a:pt x="1085" y="29"/>
                  </a:lnTo>
                  <a:lnTo>
                    <a:pt x="1087" y="31"/>
                  </a:lnTo>
                  <a:lnTo>
                    <a:pt x="1087" y="32"/>
                  </a:lnTo>
                  <a:lnTo>
                    <a:pt x="1087" y="34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39"/>
                  </a:lnTo>
                  <a:lnTo>
                    <a:pt x="1087" y="60"/>
                  </a:lnTo>
                  <a:lnTo>
                    <a:pt x="1087" y="71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79"/>
                  </a:lnTo>
                  <a:lnTo>
                    <a:pt x="1087" y="84"/>
                  </a:lnTo>
                  <a:lnTo>
                    <a:pt x="1087" y="86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3"/>
                  </a:lnTo>
                  <a:lnTo>
                    <a:pt x="1087" y="98"/>
                  </a:lnTo>
                  <a:lnTo>
                    <a:pt x="1087" y="99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9"/>
                  </a:lnTo>
                  <a:lnTo>
                    <a:pt x="1087" y="113"/>
                  </a:lnTo>
                  <a:lnTo>
                    <a:pt x="1087" y="116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4"/>
                  </a:lnTo>
                  <a:lnTo>
                    <a:pt x="1087" y="129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38"/>
                  </a:lnTo>
                  <a:lnTo>
                    <a:pt x="1087" y="139"/>
                  </a:lnTo>
                  <a:lnTo>
                    <a:pt x="1087" y="142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8"/>
                  </a:lnTo>
                  <a:lnTo>
                    <a:pt x="1087" y="149"/>
                  </a:lnTo>
                  <a:lnTo>
                    <a:pt x="108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2525" y="547"/>
              <a:ext cx="558" cy="170"/>
            </a:xfrm>
            <a:custGeom>
              <a:avLst/>
              <a:gdLst>
                <a:gd name="T0" fmla="*/ 2 w 1117"/>
                <a:gd name="T1" fmla="*/ 1 h 339"/>
                <a:gd name="T2" fmla="*/ 2 w 1117"/>
                <a:gd name="T3" fmla="*/ 1 h 339"/>
                <a:gd name="T4" fmla="*/ 2 w 1117"/>
                <a:gd name="T5" fmla="*/ 1 h 339"/>
                <a:gd name="T6" fmla="*/ 2 w 1117"/>
                <a:gd name="T7" fmla="*/ 1 h 339"/>
                <a:gd name="T8" fmla="*/ 2 w 1117"/>
                <a:gd name="T9" fmla="*/ 1 h 339"/>
                <a:gd name="T10" fmla="*/ 2 w 1117"/>
                <a:gd name="T11" fmla="*/ 1 h 339"/>
                <a:gd name="T12" fmla="*/ 1 w 1117"/>
                <a:gd name="T13" fmla="*/ 1 h 339"/>
                <a:gd name="T14" fmla="*/ 1 w 1117"/>
                <a:gd name="T15" fmla="*/ 1 h 339"/>
                <a:gd name="T16" fmla="*/ 1 w 1117"/>
                <a:gd name="T17" fmla="*/ 1 h 339"/>
                <a:gd name="T18" fmla="*/ 0 w 1117"/>
                <a:gd name="T19" fmla="*/ 1 h 339"/>
                <a:gd name="T20" fmla="*/ 0 w 1117"/>
                <a:gd name="T21" fmla="*/ 1 h 339"/>
                <a:gd name="T22" fmla="*/ 0 w 1117"/>
                <a:gd name="T23" fmla="*/ 1 h 339"/>
                <a:gd name="T24" fmla="*/ 0 w 1117"/>
                <a:gd name="T25" fmla="*/ 1 h 339"/>
                <a:gd name="T26" fmla="*/ 0 w 1117"/>
                <a:gd name="T27" fmla="*/ 1 h 339"/>
                <a:gd name="T28" fmla="*/ 0 w 1117"/>
                <a:gd name="T29" fmla="*/ 1 h 339"/>
                <a:gd name="T30" fmla="*/ 0 w 1117"/>
                <a:gd name="T31" fmla="*/ 1 h 339"/>
                <a:gd name="T32" fmla="*/ 0 w 1117"/>
                <a:gd name="T33" fmla="*/ 1 h 339"/>
                <a:gd name="T34" fmla="*/ 0 w 1117"/>
                <a:gd name="T35" fmla="*/ 1 h 339"/>
                <a:gd name="T36" fmla="*/ 0 w 1117"/>
                <a:gd name="T37" fmla="*/ 1 h 339"/>
                <a:gd name="T38" fmla="*/ 0 w 1117"/>
                <a:gd name="T39" fmla="*/ 1 h 339"/>
                <a:gd name="T40" fmla="*/ 0 w 1117"/>
                <a:gd name="T41" fmla="*/ 1 h 339"/>
                <a:gd name="T42" fmla="*/ 0 w 1117"/>
                <a:gd name="T43" fmla="*/ 1 h 339"/>
                <a:gd name="T44" fmla="*/ 0 w 1117"/>
                <a:gd name="T45" fmla="*/ 1 h 339"/>
                <a:gd name="T46" fmla="*/ 0 w 1117"/>
                <a:gd name="T47" fmla="*/ 1 h 339"/>
                <a:gd name="T48" fmla="*/ 0 w 1117"/>
                <a:gd name="T49" fmla="*/ 1 h 339"/>
                <a:gd name="T50" fmla="*/ 0 w 1117"/>
                <a:gd name="T51" fmla="*/ 1 h 339"/>
                <a:gd name="T52" fmla="*/ 0 w 1117"/>
                <a:gd name="T53" fmla="*/ 1 h 339"/>
                <a:gd name="T54" fmla="*/ 0 w 1117"/>
                <a:gd name="T55" fmla="*/ 1 h 339"/>
                <a:gd name="T56" fmla="*/ 0 w 1117"/>
                <a:gd name="T57" fmla="*/ 1 h 339"/>
                <a:gd name="T58" fmla="*/ 0 w 1117"/>
                <a:gd name="T59" fmla="*/ 1 h 339"/>
                <a:gd name="T60" fmla="*/ 0 w 1117"/>
                <a:gd name="T61" fmla="*/ 1 h 339"/>
                <a:gd name="T62" fmla="*/ 0 w 1117"/>
                <a:gd name="T63" fmla="*/ 1 h 339"/>
                <a:gd name="T64" fmla="*/ 0 w 1117"/>
                <a:gd name="T65" fmla="*/ 1 h 339"/>
                <a:gd name="T66" fmla="*/ 0 w 1117"/>
                <a:gd name="T67" fmla="*/ 1 h 339"/>
                <a:gd name="T68" fmla="*/ 0 w 1117"/>
                <a:gd name="T69" fmla="*/ 1 h 339"/>
                <a:gd name="T70" fmla="*/ 0 w 1117"/>
                <a:gd name="T71" fmla="*/ 1 h 339"/>
                <a:gd name="T72" fmla="*/ 1 w 1117"/>
                <a:gd name="T73" fmla="*/ 1 h 339"/>
                <a:gd name="T74" fmla="*/ 1 w 1117"/>
                <a:gd name="T75" fmla="*/ 1 h 339"/>
                <a:gd name="T76" fmla="*/ 1 w 1117"/>
                <a:gd name="T77" fmla="*/ 1 h 339"/>
                <a:gd name="T78" fmla="*/ 0 w 1117"/>
                <a:gd name="T79" fmla="*/ 1 h 339"/>
                <a:gd name="T80" fmla="*/ 2 w 1117"/>
                <a:gd name="T81" fmla="*/ 1 h 339"/>
                <a:gd name="T82" fmla="*/ 2 w 1117"/>
                <a:gd name="T83" fmla="*/ 0 h 339"/>
                <a:gd name="T84" fmla="*/ 2 w 1117"/>
                <a:gd name="T85" fmla="*/ 0 h 339"/>
                <a:gd name="T86" fmla="*/ 2 w 1117"/>
                <a:gd name="T87" fmla="*/ 1 h 339"/>
                <a:gd name="T88" fmla="*/ 2 w 1117"/>
                <a:gd name="T89" fmla="*/ 1 h 339"/>
                <a:gd name="T90" fmla="*/ 2 w 1117"/>
                <a:gd name="T91" fmla="*/ 1 h 339"/>
                <a:gd name="T92" fmla="*/ 2 w 1117"/>
                <a:gd name="T93" fmla="*/ 1 h 339"/>
                <a:gd name="T94" fmla="*/ 2 w 1117"/>
                <a:gd name="T95" fmla="*/ 1 h 339"/>
                <a:gd name="T96" fmla="*/ 2 w 1117"/>
                <a:gd name="T97" fmla="*/ 1 h 339"/>
                <a:gd name="T98" fmla="*/ 2 w 1117"/>
                <a:gd name="T99" fmla="*/ 1 h 339"/>
                <a:gd name="T100" fmla="*/ 2 w 1117"/>
                <a:gd name="T101" fmla="*/ 1 h 339"/>
                <a:gd name="T102" fmla="*/ 2 w 1117"/>
                <a:gd name="T103" fmla="*/ 1 h 339"/>
                <a:gd name="T104" fmla="*/ 2 w 1117"/>
                <a:gd name="T105" fmla="*/ 1 h 339"/>
                <a:gd name="T106" fmla="*/ 2 w 1117"/>
                <a:gd name="T107" fmla="*/ 1 h 339"/>
                <a:gd name="T108" fmla="*/ 2 w 1117"/>
                <a:gd name="T109" fmla="*/ 1 h 339"/>
                <a:gd name="T110" fmla="*/ 2 w 1117"/>
                <a:gd name="T111" fmla="*/ 1 h 339"/>
                <a:gd name="T112" fmla="*/ 2 w 1117"/>
                <a:gd name="T113" fmla="*/ 1 h 339"/>
                <a:gd name="T114" fmla="*/ 2 w 1117"/>
                <a:gd name="T115" fmla="*/ 1 h 339"/>
                <a:gd name="T116" fmla="*/ 2 w 1117"/>
                <a:gd name="T117" fmla="*/ 1 h 339"/>
                <a:gd name="T118" fmla="*/ 2 w 1117"/>
                <a:gd name="T119" fmla="*/ 1 h 339"/>
                <a:gd name="T120" fmla="*/ 2 w 1117"/>
                <a:gd name="T121" fmla="*/ 1 h 339"/>
                <a:gd name="T122" fmla="*/ 2 w 1117"/>
                <a:gd name="T123" fmla="*/ 1 h 3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7"/>
                <a:gd name="T187" fmla="*/ 0 h 339"/>
                <a:gd name="T188" fmla="*/ 1117 w 1117"/>
                <a:gd name="T189" fmla="*/ 339 h 3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7" h="339">
                  <a:moveTo>
                    <a:pt x="1092" y="168"/>
                  </a:moveTo>
                  <a:lnTo>
                    <a:pt x="1092" y="168"/>
                  </a:lnTo>
                  <a:lnTo>
                    <a:pt x="1090" y="168"/>
                  </a:lnTo>
                  <a:lnTo>
                    <a:pt x="1089" y="168"/>
                  </a:lnTo>
                  <a:lnTo>
                    <a:pt x="1087" y="167"/>
                  </a:lnTo>
                  <a:lnTo>
                    <a:pt x="1086" y="167"/>
                  </a:lnTo>
                  <a:lnTo>
                    <a:pt x="1083" y="165"/>
                  </a:lnTo>
                  <a:lnTo>
                    <a:pt x="1081" y="164"/>
                  </a:lnTo>
                  <a:lnTo>
                    <a:pt x="1097" y="143"/>
                  </a:lnTo>
                  <a:lnTo>
                    <a:pt x="1100" y="145"/>
                  </a:lnTo>
                  <a:lnTo>
                    <a:pt x="1101" y="146"/>
                  </a:lnTo>
                  <a:lnTo>
                    <a:pt x="1104" y="146"/>
                  </a:lnTo>
                  <a:lnTo>
                    <a:pt x="1106" y="147"/>
                  </a:lnTo>
                  <a:lnTo>
                    <a:pt x="1107" y="149"/>
                  </a:lnTo>
                  <a:lnTo>
                    <a:pt x="1109" y="150"/>
                  </a:lnTo>
                  <a:lnTo>
                    <a:pt x="1092" y="168"/>
                  </a:lnTo>
                  <a:close/>
                  <a:moveTo>
                    <a:pt x="1097" y="143"/>
                  </a:moveTo>
                  <a:lnTo>
                    <a:pt x="1089" y="153"/>
                  </a:lnTo>
                  <a:lnTo>
                    <a:pt x="1097" y="143"/>
                  </a:lnTo>
                  <a:close/>
                  <a:moveTo>
                    <a:pt x="1081" y="164"/>
                  </a:moveTo>
                  <a:lnTo>
                    <a:pt x="1097" y="143"/>
                  </a:lnTo>
                  <a:lnTo>
                    <a:pt x="1081" y="164"/>
                  </a:lnTo>
                  <a:close/>
                  <a:moveTo>
                    <a:pt x="1081" y="164"/>
                  </a:moveTo>
                  <a:lnTo>
                    <a:pt x="1089" y="153"/>
                  </a:lnTo>
                  <a:lnTo>
                    <a:pt x="1081" y="164"/>
                  </a:lnTo>
                  <a:close/>
                  <a:moveTo>
                    <a:pt x="1081" y="164"/>
                  </a:moveTo>
                  <a:lnTo>
                    <a:pt x="1081" y="164"/>
                  </a:lnTo>
                  <a:lnTo>
                    <a:pt x="1081" y="163"/>
                  </a:lnTo>
                  <a:lnTo>
                    <a:pt x="1081" y="161"/>
                  </a:lnTo>
                  <a:lnTo>
                    <a:pt x="1092" y="143"/>
                  </a:lnTo>
                  <a:lnTo>
                    <a:pt x="1094" y="143"/>
                  </a:lnTo>
                  <a:lnTo>
                    <a:pt x="1095" y="143"/>
                  </a:lnTo>
                  <a:lnTo>
                    <a:pt x="1097" y="143"/>
                  </a:lnTo>
                  <a:lnTo>
                    <a:pt x="1081" y="164"/>
                  </a:lnTo>
                  <a:close/>
                  <a:moveTo>
                    <a:pt x="1081" y="161"/>
                  </a:moveTo>
                  <a:lnTo>
                    <a:pt x="1080" y="161"/>
                  </a:lnTo>
                  <a:lnTo>
                    <a:pt x="1078" y="161"/>
                  </a:lnTo>
                  <a:lnTo>
                    <a:pt x="1077" y="161"/>
                  </a:lnTo>
                  <a:lnTo>
                    <a:pt x="1089" y="139"/>
                  </a:lnTo>
                  <a:lnTo>
                    <a:pt x="1090" y="139"/>
                  </a:lnTo>
                  <a:lnTo>
                    <a:pt x="1090" y="140"/>
                  </a:lnTo>
                  <a:lnTo>
                    <a:pt x="1092" y="140"/>
                  </a:lnTo>
                  <a:lnTo>
                    <a:pt x="1092" y="142"/>
                  </a:lnTo>
                  <a:lnTo>
                    <a:pt x="1092" y="143"/>
                  </a:lnTo>
                  <a:lnTo>
                    <a:pt x="1081" y="161"/>
                  </a:lnTo>
                  <a:close/>
                  <a:moveTo>
                    <a:pt x="1089" y="139"/>
                  </a:moveTo>
                  <a:lnTo>
                    <a:pt x="1081" y="150"/>
                  </a:lnTo>
                  <a:lnTo>
                    <a:pt x="1089" y="139"/>
                  </a:lnTo>
                  <a:close/>
                  <a:moveTo>
                    <a:pt x="1077" y="161"/>
                  </a:moveTo>
                  <a:lnTo>
                    <a:pt x="1075" y="160"/>
                  </a:lnTo>
                  <a:lnTo>
                    <a:pt x="1074" y="159"/>
                  </a:lnTo>
                  <a:lnTo>
                    <a:pt x="1072" y="159"/>
                  </a:lnTo>
                  <a:lnTo>
                    <a:pt x="1069" y="157"/>
                  </a:lnTo>
                  <a:lnTo>
                    <a:pt x="1063" y="157"/>
                  </a:lnTo>
                  <a:lnTo>
                    <a:pt x="1058" y="157"/>
                  </a:lnTo>
                  <a:lnTo>
                    <a:pt x="1061" y="132"/>
                  </a:lnTo>
                  <a:lnTo>
                    <a:pt x="1066" y="134"/>
                  </a:lnTo>
                  <a:lnTo>
                    <a:pt x="1069" y="134"/>
                  </a:lnTo>
                  <a:lnTo>
                    <a:pt x="1072" y="135"/>
                  </a:lnTo>
                  <a:lnTo>
                    <a:pt x="1077" y="136"/>
                  </a:lnTo>
                  <a:lnTo>
                    <a:pt x="1083" y="138"/>
                  </a:lnTo>
                  <a:lnTo>
                    <a:pt x="1086" y="138"/>
                  </a:lnTo>
                  <a:lnTo>
                    <a:pt x="1089" y="139"/>
                  </a:lnTo>
                  <a:lnTo>
                    <a:pt x="1077" y="161"/>
                  </a:lnTo>
                  <a:close/>
                  <a:moveTo>
                    <a:pt x="1058" y="132"/>
                  </a:moveTo>
                  <a:lnTo>
                    <a:pt x="1061" y="132"/>
                  </a:lnTo>
                  <a:lnTo>
                    <a:pt x="1058" y="143"/>
                  </a:lnTo>
                  <a:lnTo>
                    <a:pt x="1058" y="132"/>
                  </a:lnTo>
                  <a:close/>
                  <a:moveTo>
                    <a:pt x="1061" y="157"/>
                  </a:moveTo>
                  <a:lnTo>
                    <a:pt x="1058" y="132"/>
                  </a:lnTo>
                  <a:lnTo>
                    <a:pt x="1061" y="157"/>
                  </a:lnTo>
                  <a:close/>
                  <a:moveTo>
                    <a:pt x="1061" y="157"/>
                  </a:moveTo>
                  <a:lnTo>
                    <a:pt x="1058" y="157"/>
                  </a:lnTo>
                  <a:lnTo>
                    <a:pt x="1057" y="157"/>
                  </a:lnTo>
                  <a:lnTo>
                    <a:pt x="1052" y="157"/>
                  </a:lnTo>
                  <a:lnTo>
                    <a:pt x="1047" y="157"/>
                  </a:lnTo>
                  <a:lnTo>
                    <a:pt x="1044" y="157"/>
                  </a:lnTo>
                  <a:lnTo>
                    <a:pt x="1041" y="157"/>
                  </a:lnTo>
                  <a:lnTo>
                    <a:pt x="1038" y="136"/>
                  </a:lnTo>
                  <a:lnTo>
                    <a:pt x="1040" y="135"/>
                  </a:lnTo>
                  <a:lnTo>
                    <a:pt x="1043" y="135"/>
                  </a:lnTo>
                  <a:lnTo>
                    <a:pt x="1047" y="134"/>
                  </a:lnTo>
                  <a:lnTo>
                    <a:pt x="1052" y="132"/>
                  </a:lnTo>
                  <a:lnTo>
                    <a:pt x="1055" y="132"/>
                  </a:lnTo>
                  <a:lnTo>
                    <a:pt x="1058" y="132"/>
                  </a:lnTo>
                  <a:lnTo>
                    <a:pt x="1061" y="157"/>
                  </a:lnTo>
                  <a:close/>
                  <a:moveTo>
                    <a:pt x="1041" y="157"/>
                  </a:moveTo>
                  <a:lnTo>
                    <a:pt x="1038" y="161"/>
                  </a:lnTo>
                  <a:lnTo>
                    <a:pt x="1033" y="136"/>
                  </a:lnTo>
                  <a:lnTo>
                    <a:pt x="1038" y="136"/>
                  </a:lnTo>
                  <a:lnTo>
                    <a:pt x="1041" y="157"/>
                  </a:lnTo>
                  <a:close/>
                  <a:moveTo>
                    <a:pt x="1033" y="136"/>
                  </a:moveTo>
                  <a:lnTo>
                    <a:pt x="1038" y="146"/>
                  </a:lnTo>
                  <a:lnTo>
                    <a:pt x="1033" y="136"/>
                  </a:lnTo>
                  <a:close/>
                  <a:moveTo>
                    <a:pt x="1038" y="161"/>
                  </a:moveTo>
                  <a:lnTo>
                    <a:pt x="1033" y="136"/>
                  </a:lnTo>
                  <a:lnTo>
                    <a:pt x="1038" y="161"/>
                  </a:lnTo>
                  <a:close/>
                  <a:moveTo>
                    <a:pt x="1033" y="136"/>
                  </a:moveTo>
                  <a:lnTo>
                    <a:pt x="1038" y="146"/>
                  </a:lnTo>
                  <a:lnTo>
                    <a:pt x="1033" y="136"/>
                  </a:lnTo>
                  <a:close/>
                  <a:moveTo>
                    <a:pt x="1038" y="161"/>
                  </a:moveTo>
                  <a:lnTo>
                    <a:pt x="1027" y="163"/>
                  </a:lnTo>
                  <a:lnTo>
                    <a:pt x="1017" y="164"/>
                  </a:lnTo>
                  <a:lnTo>
                    <a:pt x="1006" y="167"/>
                  </a:lnTo>
                  <a:lnTo>
                    <a:pt x="995" y="168"/>
                  </a:lnTo>
                  <a:lnTo>
                    <a:pt x="983" y="171"/>
                  </a:lnTo>
                  <a:lnTo>
                    <a:pt x="969" y="172"/>
                  </a:lnTo>
                  <a:lnTo>
                    <a:pt x="957" y="175"/>
                  </a:lnTo>
                  <a:lnTo>
                    <a:pt x="943" y="178"/>
                  </a:lnTo>
                  <a:lnTo>
                    <a:pt x="929" y="179"/>
                  </a:lnTo>
                  <a:lnTo>
                    <a:pt x="913" y="184"/>
                  </a:lnTo>
                  <a:lnTo>
                    <a:pt x="898" y="185"/>
                  </a:lnTo>
                  <a:lnTo>
                    <a:pt x="883" y="188"/>
                  </a:lnTo>
                  <a:lnTo>
                    <a:pt x="867" y="192"/>
                  </a:lnTo>
                  <a:lnTo>
                    <a:pt x="852" y="195"/>
                  </a:lnTo>
                  <a:lnTo>
                    <a:pt x="835" y="197"/>
                  </a:lnTo>
                  <a:lnTo>
                    <a:pt x="818" y="200"/>
                  </a:lnTo>
                  <a:lnTo>
                    <a:pt x="799" y="204"/>
                  </a:lnTo>
                  <a:lnTo>
                    <a:pt x="784" y="207"/>
                  </a:lnTo>
                  <a:lnTo>
                    <a:pt x="766" y="210"/>
                  </a:lnTo>
                  <a:lnTo>
                    <a:pt x="747" y="214"/>
                  </a:lnTo>
                  <a:lnTo>
                    <a:pt x="729" y="217"/>
                  </a:lnTo>
                  <a:lnTo>
                    <a:pt x="712" y="221"/>
                  </a:lnTo>
                  <a:lnTo>
                    <a:pt x="673" y="228"/>
                  </a:lnTo>
                  <a:lnTo>
                    <a:pt x="636" y="235"/>
                  </a:lnTo>
                  <a:lnTo>
                    <a:pt x="598" y="242"/>
                  </a:lnTo>
                  <a:lnTo>
                    <a:pt x="559" y="249"/>
                  </a:lnTo>
                  <a:lnTo>
                    <a:pt x="521" y="257"/>
                  </a:lnTo>
                  <a:lnTo>
                    <a:pt x="518" y="236"/>
                  </a:lnTo>
                  <a:lnTo>
                    <a:pt x="556" y="228"/>
                  </a:lnTo>
                  <a:lnTo>
                    <a:pt x="593" y="221"/>
                  </a:lnTo>
                  <a:lnTo>
                    <a:pt x="632" y="214"/>
                  </a:lnTo>
                  <a:lnTo>
                    <a:pt x="670" y="206"/>
                  </a:lnTo>
                  <a:lnTo>
                    <a:pt x="707" y="199"/>
                  </a:lnTo>
                  <a:lnTo>
                    <a:pt x="726" y="196"/>
                  </a:lnTo>
                  <a:lnTo>
                    <a:pt x="744" y="192"/>
                  </a:lnTo>
                  <a:lnTo>
                    <a:pt x="761" y="189"/>
                  </a:lnTo>
                  <a:lnTo>
                    <a:pt x="779" y="185"/>
                  </a:lnTo>
                  <a:lnTo>
                    <a:pt x="796" y="182"/>
                  </a:lnTo>
                  <a:lnTo>
                    <a:pt x="813" y="179"/>
                  </a:lnTo>
                  <a:lnTo>
                    <a:pt x="830" y="177"/>
                  </a:lnTo>
                  <a:lnTo>
                    <a:pt x="847" y="172"/>
                  </a:lnTo>
                  <a:lnTo>
                    <a:pt x="864" y="170"/>
                  </a:lnTo>
                  <a:lnTo>
                    <a:pt x="880" y="167"/>
                  </a:lnTo>
                  <a:lnTo>
                    <a:pt x="895" y="164"/>
                  </a:lnTo>
                  <a:lnTo>
                    <a:pt x="910" y="160"/>
                  </a:lnTo>
                  <a:lnTo>
                    <a:pt x="924" y="157"/>
                  </a:lnTo>
                  <a:lnTo>
                    <a:pt x="938" y="154"/>
                  </a:lnTo>
                  <a:lnTo>
                    <a:pt x="952" y="152"/>
                  </a:lnTo>
                  <a:lnTo>
                    <a:pt x="966" y="150"/>
                  </a:lnTo>
                  <a:lnTo>
                    <a:pt x="978" y="147"/>
                  </a:lnTo>
                  <a:lnTo>
                    <a:pt x="990" y="145"/>
                  </a:lnTo>
                  <a:lnTo>
                    <a:pt x="1003" y="142"/>
                  </a:lnTo>
                  <a:lnTo>
                    <a:pt x="1013" y="140"/>
                  </a:lnTo>
                  <a:lnTo>
                    <a:pt x="1023" y="138"/>
                  </a:lnTo>
                  <a:lnTo>
                    <a:pt x="1033" y="136"/>
                  </a:lnTo>
                  <a:lnTo>
                    <a:pt x="1038" y="161"/>
                  </a:lnTo>
                  <a:close/>
                  <a:moveTo>
                    <a:pt x="521" y="257"/>
                  </a:moveTo>
                  <a:lnTo>
                    <a:pt x="491" y="261"/>
                  </a:lnTo>
                  <a:lnTo>
                    <a:pt x="462" y="267"/>
                  </a:lnTo>
                  <a:lnTo>
                    <a:pt x="433" y="272"/>
                  </a:lnTo>
                  <a:lnTo>
                    <a:pt x="404" y="278"/>
                  </a:lnTo>
                  <a:lnTo>
                    <a:pt x="376" y="284"/>
                  </a:lnTo>
                  <a:lnTo>
                    <a:pt x="348" y="289"/>
                  </a:lnTo>
                  <a:lnTo>
                    <a:pt x="321" y="295"/>
                  </a:lnTo>
                  <a:lnTo>
                    <a:pt x="294" y="300"/>
                  </a:lnTo>
                  <a:lnTo>
                    <a:pt x="282" y="303"/>
                  </a:lnTo>
                  <a:lnTo>
                    <a:pt x="268" y="306"/>
                  </a:lnTo>
                  <a:lnTo>
                    <a:pt x="256" y="307"/>
                  </a:lnTo>
                  <a:lnTo>
                    <a:pt x="244" y="310"/>
                  </a:lnTo>
                  <a:lnTo>
                    <a:pt x="231" y="313"/>
                  </a:lnTo>
                  <a:lnTo>
                    <a:pt x="219" y="314"/>
                  </a:lnTo>
                  <a:lnTo>
                    <a:pt x="208" y="317"/>
                  </a:lnTo>
                  <a:lnTo>
                    <a:pt x="196" y="320"/>
                  </a:lnTo>
                  <a:lnTo>
                    <a:pt x="185" y="321"/>
                  </a:lnTo>
                  <a:lnTo>
                    <a:pt x="174" y="324"/>
                  </a:lnTo>
                  <a:lnTo>
                    <a:pt x="163" y="325"/>
                  </a:lnTo>
                  <a:lnTo>
                    <a:pt x="153" y="328"/>
                  </a:lnTo>
                  <a:lnTo>
                    <a:pt x="143" y="329"/>
                  </a:lnTo>
                  <a:lnTo>
                    <a:pt x="133" y="331"/>
                  </a:lnTo>
                  <a:lnTo>
                    <a:pt x="123" y="334"/>
                  </a:lnTo>
                  <a:lnTo>
                    <a:pt x="114" y="335"/>
                  </a:lnTo>
                  <a:lnTo>
                    <a:pt x="111" y="310"/>
                  </a:lnTo>
                  <a:lnTo>
                    <a:pt x="120" y="309"/>
                  </a:lnTo>
                  <a:lnTo>
                    <a:pt x="130" y="307"/>
                  </a:lnTo>
                  <a:lnTo>
                    <a:pt x="139" y="306"/>
                  </a:lnTo>
                  <a:lnTo>
                    <a:pt x="150" y="303"/>
                  </a:lnTo>
                  <a:lnTo>
                    <a:pt x="160" y="302"/>
                  </a:lnTo>
                  <a:lnTo>
                    <a:pt x="170" y="299"/>
                  </a:lnTo>
                  <a:lnTo>
                    <a:pt x="180" y="297"/>
                  </a:lnTo>
                  <a:lnTo>
                    <a:pt x="193" y="295"/>
                  </a:lnTo>
                  <a:lnTo>
                    <a:pt x="204" y="293"/>
                  </a:lnTo>
                  <a:lnTo>
                    <a:pt x="216" y="290"/>
                  </a:lnTo>
                  <a:lnTo>
                    <a:pt x="228" y="289"/>
                  </a:lnTo>
                  <a:lnTo>
                    <a:pt x="240" y="286"/>
                  </a:lnTo>
                  <a:lnTo>
                    <a:pt x="251" y="284"/>
                  </a:lnTo>
                  <a:lnTo>
                    <a:pt x="265" y="282"/>
                  </a:lnTo>
                  <a:lnTo>
                    <a:pt x="277" y="279"/>
                  </a:lnTo>
                  <a:lnTo>
                    <a:pt x="291" y="277"/>
                  </a:lnTo>
                  <a:lnTo>
                    <a:pt x="316" y="272"/>
                  </a:lnTo>
                  <a:lnTo>
                    <a:pt x="344" y="267"/>
                  </a:lnTo>
                  <a:lnTo>
                    <a:pt x="373" y="261"/>
                  </a:lnTo>
                  <a:lnTo>
                    <a:pt x="401" y="256"/>
                  </a:lnTo>
                  <a:lnTo>
                    <a:pt x="430" y="252"/>
                  </a:lnTo>
                  <a:lnTo>
                    <a:pt x="458" y="246"/>
                  </a:lnTo>
                  <a:lnTo>
                    <a:pt x="487" y="240"/>
                  </a:lnTo>
                  <a:lnTo>
                    <a:pt x="518" y="236"/>
                  </a:lnTo>
                  <a:lnTo>
                    <a:pt x="521" y="257"/>
                  </a:lnTo>
                  <a:close/>
                  <a:moveTo>
                    <a:pt x="114" y="335"/>
                  </a:moveTo>
                  <a:lnTo>
                    <a:pt x="111" y="321"/>
                  </a:lnTo>
                  <a:lnTo>
                    <a:pt x="114" y="335"/>
                  </a:lnTo>
                  <a:close/>
                  <a:moveTo>
                    <a:pt x="114" y="335"/>
                  </a:moveTo>
                  <a:lnTo>
                    <a:pt x="113" y="335"/>
                  </a:lnTo>
                  <a:lnTo>
                    <a:pt x="110" y="336"/>
                  </a:lnTo>
                  <a:lnTo>
                    <a:pt x="108" y="336"/>
                  </a:lnTo>
                  <a:lnTo>
                    <a:pt x="107" y="336"/>
                  </a:lnTo>
                  <a:lnTo>
                    <a:pt x="108" y="336"/>
                  </a:lnTo>
                  <a:lnTo>
                    <a:pt x="108" y="335"/>
                  </a:lnTo>
                  <a:lnTo>
                    <a:pt x="107" y="335"/>
                  </a:lnTo>
                  <a:lnTo>
                    <a:pt x="105" y="335"/>
                  </a:lnTo>
                  <a:lnTo>
                    <a:pt x="103" y="335"/>
                  </a:lnTo>
                  <a:lnTo>
                    <a:pt x="99" y="313"/>
                  </a:lnTo>
                  <a:lnTo>
                    <a:pt x="102" y="313"/>
                  </a:lnTo>
                  <a:lnTo>
                    <a:pt x="105" y="313"/>
                  </a:lnTo>
                  <a:lnTo>
                    <a:pt x="107" y="311"/>
                  </a:lnTo>
                  <a:lnTo>
                    <a:pt x="108" y="311"/>
                  </a:lnTo>
                  <a:lnTo>
                    <a:pt x="110" y="310"/>
                  </a:lnTo>
                  <a:lnTo>
                    <a:pt x="111" y="310"/>
                  </a:lnTo>
                  <a:lnTo>
                    <a:pt x="114" y="335"/>
                  </a:lnTo>
                  <a:close/>
                  <a:moveTo>
                    <a:pt x="103" y="335"/>
                  </a:moveTo>
                  <a:lnTo>
                    <a:pt x="102" y="335"/>
                  </a:lnTo>
                  <a:lnTo>
                    <a:pt x="100" y="335"/>
                  </a:lnTo>
                  <a:lnTo>
                    <a:pt x="97" y="336"/>
                  </a:lnTo>
                  <a:lnTo>
                    <a:pt x="94" y="338"/>
                  </a:lnTo>
                  <a:lnTo>
                    <a:pt x="93" y="339"/>
                  </a:lnTo>
                  <a:lnTo>
                    <a:pt x="91" y="339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3" y="335"/>
                  </a:lnTo>
                  <a:close/>
                  <a:moveTo>
                    <a:pt x="91" y="339"/>
                  </a:moveTo>
                  <a:lnTo>
                    <a:pt x="88" y="339"/>
                  </a:lnTo>
                  <a:lnTo>
                    <a:pt x="88" y="328"/>
                  </a:lnTo>
                  <a:lnTo>
                    <a:pt x="91" y="339"/>
                  </a:lnTo>
                  <a:close/>
                  <a:moveTo>
                    <a:pt x="88" y="339"/>
                  </a:moveTo>
                  <a:lnTo>
                    <a:pt x="88" y="317"/>
                  </a:lnTo>
                  <a:lnTo>
                    <a:pt x="88" y="339"/>
                  </a:lnTo>
                  <a:close/>
                  <a:moveTo>
                    <a:pt x="88" y="339"/>
                  </a:moveTo>
                  <a:lnTo>
                    <a:pt x="86" y="339"/>
                  </a:lnTo>
                  <a:lnTo>
                    <a:pt x="85" y="339"/>
                  </a:lnTo>
                  <a:lnTo>
                    <a:pt x="83" y="339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8" y="339"/>
                  </a:lnTo>
                  <a:close/>
                  <a:moveTo>
                    <a:pt x="83" y="339"/>
                  </a:moveTo>
                  <a:lnTo>
                    <a:pt x="83" y="339"/>
                  </a:lnTo>
                  <a:lnTo>
                    <a:pt x="82" y="339"/>
                  </a:lnTo>
                  <a:lnTo>
                    <a:pt x="80" y="339"/>
                  </a:lnTo>
                  <a:lnTo>
                    <a:pt x="80" y="317"/>
                  </a:lnTo>
                  <a:lnTo>
                    <a:pt x="82" y="317"/>
                  </a:lnTo>
                  <a:lnTo>
                    <a:pt x="83" y="317"/>
                  </a:lnTo>
                  <a:lnTo>
                    <a:pt x="83" y="339"/>
                  </a:lnTo>
                  <a:close/>
                  <a:moveTo>
                    <a:pt x="80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1" y="339"/>
                  </a:lnTo>
                  <a:lnTo>
                    <a:pt x="68" y="339"/>
                  </a:lnTo>
                  <a:lnTo>
                    <a:pt x="65" y="339"/>
                  </a:lnTo>
                  <a:lnTo>
                    <a:pt x="63" y="339"/>
                  </a:lnTo>
                  <a:lnTo>
                    <a:pt x="68" y="313"/>
                  </a:lnTo>
                  <a:lnTo>
                    <a:pt x="71" y="314"/>
                  </a:lnTo>
                  <a:lnTo>
                    <a:pt x="74" y="314"/>
                  </a:lnTo>
                  <a:lnTo>
                    <a:pt x="76" y="314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0" y="317"/>
                  </a:lnTo>
                  <a:lnTo>
                    <a:pt x="80" y="339"/>
                  </a:lnTo>
                  <a:close/>
                  <a:moveTo>
                    <a:pt x="68" y="313"/>
                  </a:moveTo>
                  <a:lnTo>
                    <a:pt x="68" y="324"/>
                  </a:lnTo>
                  <a:lnTo>
                    <a:pt x="68" y="313"/>
                  </a:lnTo>
                  <a:close/>
                  <a:moveTo>
                    <a:pt x="63" y="339"/>
                  </a:moveTo>
                  <a:lnTo>
                    <a:pt x="62" y="339"/>
                  </a:lnTo>
                  <a:lnTo>
                    <a:pt x="60" y="338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6" y="335"/>
                  </a:lnTo>
                  <a:lnTo>
                    <a:pt x="60" y="313"/>
                  </a:lnTo>
                  <a:lnTo>
                    <a:pt x="62" y="313"/>
                  </a:lnTo>
                  <a:lnTo>
                    <a:pt x="65" y="313"/>
                  </a:lnTo>
                  <a:lnTo>
                    <a:pt x="68" y="313"/>
                  </a:lnTo>
                  <a:lnTo>
                    <a:pt x="63" y="339"/>
                  </a:lnTo>
                  <a:close/>
                  <a:moveTo>
                    <a:pt x="56" y="335"/>
                  </a:moveTo>
                  <a:lnTo>
                    <a:pt x="43" y="335"/>
                  </a:lnTo>
                  <a:lnTo>
                    <a:pt x="51" y="313"/>
                  </a:lnTo>
                  <a:lnTo>
                    <a:pt x="53" y="313"/>
                  </a:lnTo>
                  <a:lnTo>
                    <a:pt x="54" y="313"/>
                  </a:lnTo>
                  <a:lnTo>
                    <a:pt x="57" y="313"/>
                  </a:lnTo>
                  <a:lnTo>
                    <a:pt x="60" y="313"/>
                  </a:lnTo>
                  <a:lnTo>
                    <a:pt x="56" y="335"/>
                  </a:lnTo>
                  <a:close/>
                  <a:moveTo>
                    <a:pt x="43" y="335"/>
                  </a:moveTo>
                  <a:lnTo>
                    <a:pt x="48" y="324"/>
                  </a:lnTo>
                  <a:lnTo>
                    <a:pt x="43" y="335"/>
                  </a:lnTo>
                  <a:close/>
                  <a:moveTo>
                    <a:pt x="43" y="335"/>
                  </a:moveTo>
                  <a:lnTo>
                    <a:pt x="51" y="313"/>
                  </a:lnTo>
                  <a:lnTo>
                    <a:pt x="43" y="335"/>
                  </a:lnTo>
                  <a:close/>
                  <a:moveTo>
                    <a:pt x="51" y="313"/>
                  </a:moveTo>
                  <a:lnTo>
                    <a:pt x="48" y="324"/>
                  </a:lnTo>
                  <a:lnTo>
                    <a:pt x="51" y="313"/>
                  </a:lnTo>
                  <a:close/>
                  <a:moveTo>
                    <a:pt x="43" y="335"/>
                  </a:moveTo>
                  <a:lnTo>
                    <a:pt x="40" y="331"/>
                  </a:lnTo>
                  <a:lnTo>
                    <a:pt x="48" y="310"/>
                  </a:lnTo>
                  <a:lnTo>
                    <a:pt x="51" y="313"/>
                  </a:lnTo>
                  <a:lnTo>
                    <a:pt x="43" y="335"/>
                  </a:lnTo>
                  <a:close/>
                  <a:moveTo>
                    <a:pt x="40" y="331"/>
                  </a:moveTo>
                  <a:lnTo>
                    <a:pt x="43" y="321"/>
                  </a:lnTo>
                  <a:lnTo>
                    <a:pt x="40" y="331"/>
                  </a:lnTo>
                  <a:close/>
                  <a:moveTo>
                    <a:pt x="40" y="331"/>
                  </a:moveTo>
                  <a:lnTo>
                    <a:pt x="37" y="331"/>
                  </a:lnTo>
                  <a:lnTo>
                    <a:pt x="43" y="310"/>
                  </a:lnTo>
                  <a:lnTo>
                    <a:pt x="48" y="310"/>
                  </a:lnTo>
                  <a:lnTo>
                    <a:pt x="40" y="331"/>
                  </a:lnTo>
                  <a:close/>
                  <a:moveTo>
                    <a:pt x="37" y="331"/>
                  </a:moveTo>
                  <a:lnTo>
                    <a:pt x="33" y="331"/>
                  </a:lnTo>
                  <a:lnTo>
                    <a:pt x="31" y="331"/>
                  </a:lnTo>
                  <a:lnTo>
                    <a:pt x="25" y="329"/>
                  </a:lnTo>
                  <a:lnTo>
                    <a:pt x="22" y="329"/>
                  </a:lnTo>
                  <a:lnTo>
                    <a:pt x="20" y="328"/>
                  </a:lnTo>
                  <a:lnTo>
                    <a:pt x="19" y="328"/>
                  </a:lnTo>
                  <a:lnTo>
                    <a:pt x="17" y="328"/>
                  </a:lnTo>
                  <a:lnTo>
                    <a:pt x="28" y="307"/>
                  </a:lnTo>
                  <a:lnTo>
                    <a:pt x="31" y="307"/>
                  </a:lnTo>
                  <a:lnTo>
                    <a:pt x="34" y="307"/>
                  </a:lnTo>
                  <a:lnTo>
                    <a:pt x="37" y="307"/>
                  </a:lnTo>
                  <a:lnTo>
                    <a:pt x="39" y="309"/>
                  </a:lnTo>
                  <a:lnTo>
                    <a:pt x="40" y="309"/>
                  </a:lnTo>
                  <a:lnTo>
                    <a:pt x="43" y="310"/>
                  </a:lnTo>
                  <a:lnTo>
                    <a:pt x="37" y="331"/>
                  </a:lnTo>
                  <a:close/>
                  <a:moveTo>
                    <a:pt x="17" y="328"/>
                  </a:moveTo>
                  <a:lnTo>
                    <a:pt x="20" y="317"/>
                  </a:lnTo>
                  <a:lnTo>
                    <a:pt x="17" y="328"/>
                  </a:lnTo>
                  <a:close/>
                  <a:moveTo>
                    <a:pt x="17" y="328"/>
                  </a:moveTo>
                  <a:lnTo>
                    <a:pt x="16" y="327"/>
                  </a:lnTo>
                  <a:lnTo>
                    <a:pt x="14" y="325"/>
                  </a:lnTo>
                  <a:lnTo>
                    <a:pt x="13" y="325"/>
                  </a:lnTo>
                  <a:lnTo>
                    <a:pt x="11" y="325"/>
                  </a:lnTo>
                  <a:lnTo>
                    <a:pt x="9" y="324"/>
                  </a:lnTo>
                  <a:lnTo>
                    <a:pt x="8" y="324"/>
                  </a:lnTo>
                  <a:lnTo>
                    <a:pt x="20" y="303"/>
                  </a:lnTo>
                  <a:lnTo>
                    <a:pt x="28" y="307"/>
                  </a:lnTo>
                  <a:lnTo>
                    <a:pt x="17" y="328"/>
                  </a:lnTo>
                  <a:close/>
                  <a:moveTo>
                    <a:pt x="8" y="324"/>
                  </a:moveTo>
                  <a:lnTo>
                    <a:pt x="0" y="321"/>
                  </a:lnTo>
                  <a:lnTo>
                    <a:pt x="0" y="313"/>
                  </a:lnTo>
                  <a:lnTo>
                    <a:pt x="13" y="313"/>
                  </a:lnTo>
                  <a:lnTo>
                    <a:pt x="8" y="324"/>
                  </a:lnTo>
                  <a:close/>
                  <a:moveTo>
                    <a:pt x="0" y="313"/>
                  </a:moveTo>
                  <a:lnTo>
                    <a:pt x="0" y="282"/>
                  </a:lnTo>
                  <a:lnTo>
                    <a:pt x="25" y="282"/>
                  </a:lnTo>
                  <a:lnTo>
                    <a:pt x="25" y="313"/>
                  </a:lnTo>
                  <a:lnTo>
                    <a:pt x="0" y="313"/>
                  </a:lnTo>
                  <a:close/>
                  <a:moveTo>
                    <a:pt x="0" y="282"/>
                  </a:moveTo>
                  <a:lnTo>
                    <a:pt x="0" y="249"/>
                  </a:lnTo>
                  <a:lnTo>
                    <a:pt x="25" y="249"/>
                  </a:lnTo>
                  <a:lnTo>
                    <a:pt x="25" y="282"/>
                  </a:lnTo>
                  <a:lnTo>
                    <a:pt x="0" y="282"/>
                  </a:lnTo>
                  <a:close/>
                  <a:moveTo>
                    <a:pt x="0" y="249"/>
                  </a:moveTo>
                  <a:lnTo>
                    <a:pt x="0" y="232"/>
                  </a:lnTo>
                  <a:lnTo>
                    <a:pt x="25" y="232"/>
                  </a:lnTo>
                  <a:lnTo>
                    <a:pt x="25" y="249"/>
                  </a:lnTo>
                  <a:lnTo>
                    <a:pt x="0" y="249"/>
                  </a:lnTo>
                  <a:close/>
                  <a:moveTo>
                    <a:pt x="0" y="232"/>
                  </a:moveTo>
                  <a:lnTo>
                    <a:pt x="0" y="214"/>
                  </a:lnTo>
                  <a:lnTo>
                    <a:pt x="25" y="214"/>
                  </a:lnTo>
                  <a:lnTo>
                    <a:pt x="25" y="232"/>
                  </a:lnTo>
                  <a:lnTo>
                    <a:pt x="0" y="232"/>
                  </a:lnTo>
                  <a:close/>
                  <a:moveTo>
                    <a:pt x="0" y="214"/>
                  </a:moveTo>
                  <a:lnTo>
                    <a:pt x="0" y="185"/>
                  </a:lnTo>
                  <a:lnTo>
                    <a:pt x="25" y="185"/>
                  </a:lnTo>
                  <a:lnTo>
                    <a:pt x="25" y="214"/>
                  </a:lnTo>
                  <a:lnTo>
                    <a:pt x="0" y="214"/>
                  </a:lnTo>
                  <a:close/>
                  <a:moveTo>
                    <a:pt x="0" y="185"/>
                  </a:moveTo>
                  <a:lnTo>
                    <a:pt x="0" y="175"/>
                  </a:lnTo>
                  <a:lnTo>
                    <a:pt x="25" y="175"/>
                  </a:lnTo>
                  <a:lnTo>
                    <a:pt x="25" y="185"/>
                  </a:lnTo>
                  <a:lnTo>
                    <a:pt x="0" y="185"/>
                  </a:lnTo>
                  <a:close/>
                  <a:moveTo>
                    <a:pt x="0" y="175"/>
                  </a:moveTo>
                  <a:lnTo>
                    <a:pt x="0" y="161"/>
                  </a:lnTo>
                  <a:lnTo>
                    <a:pt x="17" y="164"/>
                  </a:lnTo>
                  <a:lnTo>
                    <a:pt x="13" y="175"/>
                  </a:lnTo>
                  <a:lnTo>
                    <a:pt x="0" y="175"/>
                  </a:lnTo>
                  <a:close/>
                  <a:moveTo>
                    <a:pt x="17" y="164"/>
                  </a:moveTo>
                  <a:lnTo>
                    <a:pt x="17" y="165"/>
                  </a:lnTo>
                  <a:lnTo>
                    <a:pt x="19" y="165"/>
                  </a:lnTo>
                  <a:lnTo>
                    <a:pt x="20" y="167"/>
                  </a:lnTo>
                  <a:lnTo>
                    <a:pt x="22" y="167"/>
                  </a:lnTo>
                  <a:lnTo>
                    <a:pt x="23" y="167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0" y="189"/>
                  </a:lnTo>
                  <a:lnTo>
                    <a:pt x="17" y="189"/>
                  </a:lnTo>
                  <a:lnTo>
                    <a:pt x="16" y="188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9" y="185"/>
                  </a:lnTo>
                  <a:lnTo>
                    <a:pt x="8" y="185"/>
                  </a:lnTo>
                  <a:lnTo>
                    <a:pt x="17" y="164"/>
                  </a:lnTo>
                  <a:close/>
                  <a:moveTo>
                    <a:pt x="25" y="189"/>
                  </a:moveTo>
                  <a:lnTo>
                    <a:pt x="20" y="189"/>
                  </a:lnTo>
                  <a:lnTo>
                    <a:pt x="25" y="179"/>
                  </a:lnTo>
                  <a:lnTo>
                    <a:pt x="25" y="189"/>
                  </a:lnTo>
                  <a:close/>
                  <a:moveTo>
                    <a:pt x="28" y="168"/>
                  </a:moveTo>
                  <a:lnTo>
                    <a:pt x="25" y="189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5" y="179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31" y="168"/>
                  </a:lnTo>
                  <a:lnTo>
                    <a:pt x="25" y="192"/>
                  </a:lnTo>
                  <a:lnTo>
                    <a:pt x="25" y="189"/>
                  </a:lnTo>
                  <a:lnTo>
                    <a:pt x="28" y="168"/>
                  </a:lnTo>
                  <a:close/>
                  <a:moveTo>
                    <a:pt x="31" y="168"/>
                  </a:moveTo>
                  <a:lnTo>
                    <a:pt x="33" y="170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40" y="171"/>
                  </a:lnTo>
                  <a:lnTo>
                    <a:pt x="43" y="171"/>
                  </a:lnTo>
                  <a:lnTo>
                    <a:pt x="40" y="196"/>
                  </a:lnTo>
                  <a:lnTo>
                    <a:pt x="37" y="195"/>
                  </a:lnTo>
                  <a:lnTo>
                    <a:pt x="34" y="195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28" y="192"/>
                  </a:lnTo>
                  <a:lnTo>
                    <a:pt x="25" y="192"/>
                  </a:lnTo>
                  <a:lnTo>
                    <a:pt x="31" y="168"/>
                  </a:lnTo>
                  <a:close/>
                  <a:moveTo>
                    <a:pt x="43" y="171"/>
                  </a:moveTo>
                  <a:lnTo>
                    <a:pt x="40" y="182"/>
                  </a:lnTo>
                  <a:lnTo>
                    <a:pt x="43" y="171"/>
                  </a:lnTo>
                  <a:close/>
                  <a:moveTo>
                    <a:pt x="43" y="171"/>
                  </a:moveTo>
                  <a:lnTo>
                    <a:pt x="40" y="196"/>
                  </a:lnTo>
                  <a:lnTo>
                    <a:pt x="43" y="171"/>
                  </a:lnTo>
                  <a:close/>
                  <a:moveTo>
                    <a:pt x="40" y="196"/>
                  </a:moveTo>
                  <a:lnTo>
                    <a:pt x="40" y="182"/>
                  </a:lnTo>
                  <a:lnTo>
                    <a:pt x="40" y="196"/>
                  </a:lnTo>
                  <a:close/>
                  <a:moveTo>
                    <a:pt x="43" y="171"/>
                  </a:moveTo>
                  <a:lnTo>
                    <a:pt x="48" y="175"/>
                  </a:lnTo>
                  <a:lnTo>
                    <a:pt x="40" y="196"/>
                  </a:lnTo>
                  <a:lnTo>
                    <a:pt x="43" y="171"/>
                  </a:lnTo>
                  <a:close/>
                  <a:moveTo>
                    <a:pt x="48" y="175"/>
                  </a:moveTo>
                  <a:lnTo>
                    <a:pt x="43" y="185"/>
                  </a:lnTo>
                  <a:lnTo>
                    <a:pt x="48" y="175"/>
                  </a:lnTo>
                  <a:close/>
                  <a:moveTo>
                    <a:pt x="48" y="175"/>
                  </a:moveTo>
                  <a:lnTo>
                    <a:pt x="43" y="196"/>
                  </a:lnTo>
                  <a:lnTo>
                    <a:pt x="42" y="196"/>
                  </a:lnTo>
                  <a:lnTo>
                    <a:pt x="40" y="196"/>
                  </a:lnTo>
                  <a:lnTo>
                    <a:pt x="48" y="175"/>
                  </a:lnTo>
                  <a:close/>
                  <a:moveTo>
                    <a:pt x="48" y="175"/>
                  </a:moveTo>
                  <a:lnTo>
                    <a:pt x="51" y="175"/>
                  </a:lnTo>
                  <a:lnTo>
                    <a:pt x="53" y="175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0" y="175"/>
                  </a:lnTo>
                  <a:lnTo>
                    <a:pt x="63" y="175"/>
                  </a:lnTo>
                  <a:lnTo>
                    <a:pt x="60" y="200"/>
                  </a:lnTo>
                  <a:lnTo>
                    <a:pt x="57" y="200"/>
                  </a:lnTo>
                  <a:lnTo>
                    <a:pt x="56" y="199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43" y="196"/>
                  </a:lnTo>
                  <a:lnTo>
                    <a:pt x="48" y="175"/>
                  </a:lnTo>
                  <a:close/>
                  <a:moveTo>
                    <a:pt x="60" y="200"/>
                  </a:moveTo>
                  <a:lnTo>
                    <a:pt x="63" y="189"/>
                  </a:lnTo>
                  <a:lnTo>
                    <a:pt x="60" y="200"/>
                  </a:lnTo>
                  <a:close/>
                  <a:moveTo>
                    <a:pt x="63" y="175"/>
                  </a:moveTo>
                  <a:lnTo>
                    <a:pt x="65" y="177"/>
                  </a:lnTo>
                  <a:lnTo>
                    <a:pt x="66" y="178"/>
                  </a:lnTo>
                  <a:lnTo>
                    <a:pt x="68" y="178"/>
                  </a:lnTo>
                  <a:lnTo>
                    <a:pt x="70" y="178"/>
                  </a:lnTo>
                  <a:lnTo>
                    <a:pt x="73" y="179"/>
                  </a:lnTo>
                  <a:lnTo>
                    <a:pt x="76" y="179"/>
                  </a:lnTo>
                  <a:lnTo>
                    <a:pt x="76" y="200"/>
                  </a:lnTo>
                  <a:lnTo>
                    <a:pt x="73" y="200"/>
                  </a:lnTo>
                  <a:lnTo>
                    <a:pt x="70" y="200"/>
                  </a:lnTo>
                  <a:lnTo>
                    <a:pt x="68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60" y="200"/>
                  </a:lnTo>
                  <a:lnTo>
                    <a:pt x="63" y="175"/>
                  </a:lnTo>
                  <a:close/>
                  <a:moveTo>
                    <a:pt x="76" y="179"/>
                  </a:moveTo>
                  <a:lnTo>
                    <a:pt x="88" y="179"/>
                  </a:lnTo>
                  <a:lnTo>
                    <a:pt x="88" y="200"/>
                  </a:lnTo>
                  <a:lnTo>
                    <a:pt x="76" y="200"/>
                  </a:lnTo>
                  <a:lnTo>
                    <a:pt x="76" y="179"/>
                  </a:lnTo>
                  <a:close/>
                  <a:moveTo>
                    <a:pt x="88" y="179"/>
                  </a:moveTo>
                  <a:lnTo>
                    <a:pt x="88" y="189"/>
                  </a:lnTo>
                  <a:lnTo>
                    <a:pt x="88" y="179"/>
                  </a:lnTo>
                  <a:close/>
                  <a:moveTo>
                    <a:pt x="88" y="179"/>
                  </a:moveTo>
                  <a:lnTo>
                    <a:pt x="91" y="179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7" y="178"/>
                  </a:lnTo>
                  <a:lnTo>
                    <a:pt x="97" y="177"/>
                  </a:lnTo>
                  <a:lnTo>
                    <a:pt x="99" y="175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7" y="200"/>
                  </a:lnTo>
                  <a:lnTo>
                    <a:pt x="96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8" y="200"/>
                  </a:lnTo>
                  <a:lnTo>
                    <a:pt x="88" y="179"/>
                  </a:lnTo>
                  <a:close/>
                  <a:moveTo>
                    <a:pt x="99" y="175"/>
                  </a:moveTo>
                  <a:lnTo>
                    <a:pt x="103" y="189"/>
                  </a:lnTo>
                  <a:lnTo>
                    <a:pt x="99" y="175"/>
                  </a:lnTo>
                  <a:close/>
                  <a:moveTo>
                    <a:pt x="99" y="175"/>
                  </a:moveTo>
                  <a:lnTo>
                    <a:pt x="102" y="175"/>
                  </a:lnTo>
                  <a:lnTo>
                    <a:pt x="105" y="175"/>
                  </a:lnTo>
                  <a:lnTo>
                    <a:pt x="107" y="175"/>
                  </a:lnTo>
                  <a:lnTo>
                    <a:pt x="108" y="175"/>
                  </a:lnTo>
                  <a:lnTo>
                    <a:pt x="111" y="175"/>
                  </a:lnTo>
                  <a:lnTo>
                    <a:pt x="114" y="175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6" y="196"/>
                  </a:lnTo>
                  <a:lnTo>
                    <a:pt x="113" y="197"/>
                  </a:lnTo>
                  <a:lnTo>
                    <a:pt x="110" y="199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3" y="200"/>
                  </a:lnTo>
                  <a:lnTo>
                    <a:pt x="99" y="175"/>
                  </a:lnTo>
                  <a:close/>
                  <a:moveTo>
                    <a:pt x="119" y="196"/>
                  </a:moveTo>
                  <a:lnTo>
                    <a:pt x="119" y="185"/>
                  </a:lnTo>
                  <a:lnTo>
                    <a:pt x="119" y="196"/>
                  </a:lnTo>
                  <a:close/>
                  <a:moveTo>
                    <a:pt x="114" y="175"/>
                  </a:moveTo>
                  <a:lnTo>
                    <a:pt x="119" y="196"/>
                  </a:lnTo>
                  <a:lnTo>
                    <a:pt x="114" y="175"/>
                  </a:lnTo>
                  <a:close/>
                  <a:moveTo>
                    <a:pt x="114" y="175"/>
                  </a:moveTo>
                  <a:lnTo>
                    <a:pt x="116" y="174"/>
                  </a:lnTo>
                  <a:lnTo>
                    <a:pt x="119" y="174"/>
                  </a:lnTo>
                  <a:lnTo>
                    <a:pt x="120" y="172"/>
                  </a:lnTo>
                  <a:lnTo>
                    <a:pt x="123" y="172"/>
                  </a:lnTo>
                  <a:lnTo>
                    <a:pt x="128" y="171"/>
                  </a:lnTo>
                  <a:lnTo>
                    <a:pt x="134" y="171"/>
                  </a:lnTo>
                  <a:lnTo>
                    <a:pt x="142" y="192"/>
                  </a:lnTo>
                  <a:lnTo>
                    <a:pt x="140" y="193"/>
                  </a:lnTo>
                  <a:lnTo>
                    <a:pt x="137" y="193"/>
                  </a:lnTo>
                  <a:lnTo>
                    <a:pt x="133" y="195"/>
                  </a:lnTo>
                  <a:lnTo>
                    <a:pt x="130" y="195"/>
                  </a:lnTo>
                  <a:lnTo>
                    <a:pt x="127" y="196"/>
                  </a:lnTo>
                  <a:lnTo>
                    <a:pt x="123" y="196"/>
                  </a:lnTo>
                  <a:lnTo>
                    <a:pt x="119" y="196"/>
                  </a:lnTo>
                  <a:lnTo>
                    <a:pt x="114" y="175"/>
                  </a:lnTo>
                  <a:close/>
                  <a:moveTo>
                    <a:pt x="134" y="171"/>
                  </a:moveTo>
                  <a:lnTo>
                    <a:pt x="137" y="171"/>
                  </a:lnTo>
                  <a:lnTo>
                    <a:pt x="140" y="170"/>
                  </a:lnTo>
                  <a:lnTo>
                    <a:pt x="142" y="168"/>
                  </a:lnTo>
                  <a:lnTo>
                    <a:pt x="143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4" y="189"/>
                  </a:lnTo>
                  <a:lnTo>
                    <a:pt x="153" y="189"/>
                  </a:lnTo>
                  <a:lnTo>
                    <a:pt x="151" y="189"/>
                  </a:lnTo>
                  <a:lnTo>
                    <a:pt x="148" y="190"/>
                  </a:lnTo>
                  <a:lnTo>
                    <a:pt x="145" y="192"/>
                  </a:lnTo>
                  <a:lnTo>
                    <a:pt x="143" y="192"/>
                  </a:lnTo>
                  <a:lnTo>
                    <a:pt x="142" y="192"/>
                  </a:lnTo>
                  <a:lnTo>
                    <a:pt x="134" y="171"/>
                  </a:lnTo>
                  <a:close/>
                  <a:moveTo>
                    <a:pt x="151" y="168"/>
                  </a:moveTo>
                  <a:lnTo>
                    <a:pt x="177" y="163"/>
                  </a:lnTo>
                  <a:lnTo>
                    <a:pt x="205" y="157"/>
                  </a:lnTo>
                  <a:lnTo>
                    <a:pt x="236" y="152"/>
                  </a:lnTo>
                  <a:lnTo>
                    <a:pt x="267" y="146"/>
                  </a:lnTo>
                  <a:lnTo>
                    <a:pt x="299" y="139"/>
                  </a:lnTo>
                  <a:lnTo>
                    <a:pt x="333" y="132"/>
                  </a:lnTo>
                  <a:lnTo>
                    <a:pt x="368" y="127"/>
                  </a:lnTo>
                  <a:lnTo>
                    <a:pt x="402" y="120"/>
                  </a:lnTo>
                  <a:lnTo>
                    <a:pt x="438" y="113"/>
                  </a:lnTo>
                  <a:lnTo>
                    <a:pt x="473" y="106"/>
                  </a:lnTo>
                  <a:lnTo>
                    <a:pt x="545" y="93"/>
                  </a:lnTo>
                  <a:lnTo>
                    <a:pt x="618" y="79"/>
                  </a:lnTo>
                  <a:lnTo>
                    <a:pt x="653" y="72"/>
                  </a:lnTo>
                  <a:lnTo>
                    <a:pt x="687" y="65"/>
                  </a:lnTo>
                  <a:lnTo>
                    <a:pt x="721" y="60"/>
                  </a:lnTo>
                  <a:lnTo>
                    <a:pt x="755" y="54"/>
                  </a:lnTo>
                  <a:lnTo>
                    <a:pt x="786" y="47"/>
                  </a:lnTo>
                  <a:lnTo>
                    <a:pt x="816" y="42"/>
                  </a:lnTo>
                  <a:lnTo>
                    <a:pt x="846" y="36"/>
                  </a:lnTo>
                  <a:lnTo>
                    <a:pt x="872" y="32"/>
                  </a:lnTo>
                  <a:lnTo>
                    <a:pt x="898" y="27"/>
                  </a:lnTo>
                  <a:lnTo>
                    <a:pt x="910" y="24"/>
                  </a:lnTo>
                  <a:lnTo>
                    <a:pt x="921" y="22"/>
                  </a:lnTo>
                  <a:lnTo>
                    <a:pt x="932" y="20"/>
                  </a:lnTo>
                  <a:lnTo>
                    <a:pt x="943" y="18"/>
                  </a:lnTo>
                  <a:lnTo>
                    <a:pt x="952" y="17"/>
                  </a:lnTo>
                  <a:lnTo>
                    <a:pt x="961" y="14"/>
                  </a:lnTo>
                  <a:lnTo>
                    <a:pt x="970" y="13"/>
                  </a:lnTo>
                  <a:lnTo>
                    <a:pt x="978" y="11"/>
                  </a:lnTo>
                  <a:lnTo>
                    <a:pt x="986" y="10"/>
                  </a:lnTo>
                  <a:lnTo>
                    <a:pt x="992" y="8"/>
                  </a:lnTo>
                  <a:lnTo>
                    <a:pt x="998" y="7"/>
                  </a:lnTo>
                  <a:lnTo>
                    <a:pt x="1003" y="7"/>
                  </a:lnTo>
                  <a:lnTo>
                    <a:pt x="1007" y="6"/>
                  </a:lnTo>
                  <a:lnTo>
                    <a:pt x="1010" y="6"/>
                  </a:lnTo>
                  <a:lnTo>
                    <a:pt x="1013" y="4"/>
                  </a:lnTo>
                  <a:lnTo>
                    <a:pt x="1015" y="4"/>
                  </a:lnTo>
                  <a:lnTo>
                    <a:pt x="1017" y="4"/>
                  </a:lnTo>
                  <a:lnTo>
                    <a:pt x="1018" y="4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18" y="27"/>
                  </a:lnTo>
                  <a:lnTo>
                    <a:pt x="1015" y="27"/>
                  </a:lnTo>
                  <a:lnTo>
                    <a:pt x="1010" y="28"/>
                  </a:lnTo>
                  <a:lnTo>
                    <a:pt x="1006" y="28"/>
                  </a:lnTo>
                  <a:lnTo>
                    <a:pt x="1003" y="29"/>
                  </a:lnTo>
                  <a:lnTo>
                    <a:pt x="997" y="31"/>
                  </a:lnTo>
                  <a:lnTo>
                    <a:pt x="989" y="32"/>
                  </a:lnTo>
                  <a:lnTo>
                    <a:pt x="983" y="33"/>
                  </a:lnTo>
                  <a:lnTo>
                    <a:pt x="973" y="35"/>
                  </a:lnTo>
                  <a:lnTo>
                    <a:pt x="966" y="36"/>
                  </a:lnTo>
                  <a:lnTo>
                    <a:pt x="957" y="38"/>
                  </a:lnTo>
                  <a:lnTo>
                    <a:pt x="946" y="40"/>
                  </a:lnTo>
                  <a:lnTo>
                    <a:pt x="935" y="42"/>
                  </a:lnTo>
                  <a:lnTo>
                    <a:pt x="926" y="45"/>
                  </a:lnTo>
                  <a:lnTo>
                    <a:pt x="913" y="46"/>
                  </a:lnTo>
                  <a:lnTo>
                    <a:pt x="901" y="49"/>
                  </a:lnTo>
                  <a:lnTo>
                    <a:pt x="876" y="54"/>
                  </a:lnTo>
                  <a:lnTo>
                    <a:pt x="849" y="58"/>
                  </a:lnTo>
                  <a:lnTo>
                    <a:pt x="819" y="64"/>
                  </a:lnTo>
                  <a:lnTo>
                    <a:pt x="790" y="70"/>
                  </a:lnTo>
                  <a:lnTo>
                    <a:pt x="758" y="75"/>
                  </a:lnTo>
                  <a:lnTo>
                    <a:pt x="726" y="82"/>
                  </a:lnTo>
                  <a:lnTo>
                    <a:pt x="692" y="89"/>
                  </a:lnTo>
                  <a:lnTo>
                    <a:pt x="656" y="96"/>
                  </a:lnTo>
                  <a:lnTo>
                    <a:pt x="622" y="102"/>
                  </a:lnTo>
                  <a:lnTo>
                    <a:pt x="550" y="115"/>
                  </a:lnTo>
                  <a:lnTo>
                    <a:pt x="478" y="129"/>
                  </a:lnTo>
                  <a:lnTo>
                    <a:pt x="442" y="136"/>
                  </a:lnTo>
                  <a:lnTo>
                    <a:pt x="407" y="142"/>
                  </a:lnTo>
                  <a:lnTo>
                    <a:pt x="371" y="149"/>
                  </a:lnTo>
                  <a:lnTo>
                    <a:pt x="337" y="156"/>
                  </a:lnTo>
                  <a:lnTo>
                    <a:pt x="304" y="161"/>
                  </a:lnTo>
                  <a:lnTo>
                    <a:pt x="271" y="168"/>
                  </a:lnTo>
                  <a:lnTo>
                    <a:pt x="240" y="174"/>
                  </a:lnTo>
                  <a:lnTo>
                    <a:pt x="210" y="179"/>
                  </a:lnTo>
                  <a:lnTo>
                    <a:pt x="180" y="185"/>
                  </a:lnTo>
                  <a:lnTo>
                    <a:pt x="154" y="189"/>
                  </a:lnTo>
                  <a:lnTo>
                    <a:pt x="151" y="168"/>
                  </a:lnTo>
                  <a:close/>
                  <a:moveTo>
                    <a:pt x="1018" y="4"/>
                  </a:moveTo>
                  <a:lnTo>
                    <a:pt x="1021" y="14"/>
                  </a:lnTo>
                  <a:lnTo>
                    <a:pt x="1018" y="4"/>
                  </a:lnTo>
                  <a:close/>
                  <a:moveTo>
                    <a:pt x="1018" y="4"/>
                  </a:moveTo>
                  <a:lnTo>
                    <a:pt x="1018" y="3"/>
                  </a:lnTo>
                  <a:lnTo>
                    <a:pt x="1020" y="3"/>
                  </a:lnTo>
                  <a:lnTo>
                    <a:pt x="1023" y="2"/>
                  </a:lnTo>
                  <a:lnTo>
                    <a:pt x="1026" y="2"/>
                  </a:lnTo>
                  <a:lnTo>
                    <a:pt x="1027" y="0"/>
                  </a:lnTo>
                  <a:lnTo>
                    <a:pt x="1029" y="0"/>
                  </a:lnTo>
                  <a:lnTo>
                    <a:pt x="1033" y="22"/>
                  </a:lnTo>
                  <a:lnTo>
                    <a:pt x="1030" y="24"/>
                  </a:lnTo>
                  <a:lnTo>
                    <a:pt x="1029" y="24"/>
                  </a:lnTo>
                  <a:lnTo>
                    <a:pt x="1026" y="25"/>
                  </a:lnTo>
                  <a:lnTo>
                    <a:pt x="1024" y="25"/>
                  </a:lnTo>
                  <a:lnTo>
                    <a:pt x="1023" y="25"/>
                  </a:lnTo>
                  <a:lnTo>
                    <a:pt x="1021" y="25"/>
                  </a:lnTo>
                  <a:lnTo>
                    <a:pt x="1018" y="4"/>
                  </a:lnTo>
                  <a:close/>
                  <a:moveTo>
                    <a:pt x="1029" y="0"/>
                  </a:moveTo>
                  <a:lnTo>
                    <a:pt x="1033" y="11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3" y="22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3" y="11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0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8" y="22"/>
                  </a:lnTo>
                  <a:lnTo>
                    <a:pt x="1037" y="22"/>
                  </a:lnTo>
                  <a:lnTo>
                    <a:pt x="1035" y="22"/>
                  </a:lnTo>
                  <a:lnTo>
                    <a:pt x="1033" y="22"/>
                  </a:lnTo>
                  <a:lnTo>
                    <a:pt x="1029" y="0"/>
                  </a:lnTo>
                  <a:close/>
                  <a:moveTo>
                    <a:pt x="1033" y="0"/>
                  </a:moveTo>
                  <a:lnTo>
                    <a:pt x="1038" y="11"/>
                  </a:lnTo>
                  <a:lnTo>
                    <a:pt x="1033" y="0"/>
                  </a:lnTo>
                  <a:close/>
                  <a:moveTo>
                    <a:pt x="1033" y="0"/>
                  </a:moveTo>
                  <a:lnTo>
                    <a:pt x="1035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1" y="22"/>
                  </a:lnTo>
                  <a:lnTo>
                    <a:pt x="1040" y="22"/>
                  </a:lnTo>
                  <a:lnTo>
                    <a:pt x="1038" y="22"/>
                  </a:lnTo>
                  <a:lnTo>
                    <a:pt x="1033" y="0"/>
                  </a:lnTo>
                  <a:close/>
                  <a:moveTo>
                    <a:pt x="1041" y="0"/>
                  </a:moveTo>
                  <a:lnTo>
                    <a:pt x="1043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50" y="0"/>
                  </a:lnTo>
                  <a:lnTo>
                    <a:pt x="1054" y="0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6" y="0"/>
                  </a:lnTo>
                  <a:lnTo>
                    <a:pt x="1058" y="25"/>
                  </a:lnTo>
                  <a:lnTo>
                    <a:pt x="1055" y="24"/>
                  </a:lnTo>
                  <a:lnTo>
                    <a:pt x="1054" y="24"/>
                  </a:lnTo>
                  <a:lnTo>
                    <a:pt x="1052" y="22"/>
                  </a:lnTo>
                  <a:lnTo>
                    <a:pt x="1049" y="22"/>
                  </a:lnTo>
                  <a:lnTo>
                    <a:pt x="1044" y="22"/>
                  </a:lnTo>
                  <a:lnTo>
                    <a:pt x="1043" y="22"/>
                  </a:lnTo>
                  <a:lnTo>
                    <a:pt x="1041" y="22"/>
                  </a:lnTo>
                  <a:lnTo>
                    <a:pt x="1041" y="0"/>
                  </a:lnTo>
                  <a:close/>
                  <a:moveTo>
                    <a:pt x="1066" y="0"/>
                  </a:moveTo>
                  <a:lnTo>
                    <a:pt x="1066" y="4"/>
                  </a:lnTo>
                  <a:lnTo>
                    <a:pt x="1061" y="14"/>
                  </a:lnTo>
                  <a:lnTo>
                    <a:pt x="1066" y="0"/>
                  </a:lnTo>
                  <a:close/>
                  <a:moveTo>
                    <a:pt x="1066" y="4"/>
                  </a:moveTo>
                  <a:lnTo>
                    <a:pt x="1058" y="25"/>
                  </a:lnTo>
                  <a:lnTo>
                    <a:pt x="1066" y="4"/>
                  </a:lnTo>
                  <a:close/>
                  <a:moveTo>
                    <a:pt x="1058" y="25"/>
                  </a:moveTo>
                  <a:lnTo>
                    <a:pt x="1061" y="14"/>
                  </a:lnTo>
                  <a:lnTo>
                    <a:pt x="1058" y="25"/>
                  </a:lnTo>
                  <a:close/>
                  <a:moveTo>
                    <a:pt x="1066" y="4"/>
                  </a:moveTo>
                  <a:lnTo>
                    <a:pt x="1066" y="4"/>
                  </a:lnTo>
                  <a:lnTo>
                    <a:pt x="1067" y="4"/>
                  </a:lnTo>
                  <a:lnTo>
                    <a:pt x="1069" y="4"/>
                  </a:lnTo>
                  <a:lnTo>
                    <a:pt x="1061" y="25"/>
                  </a:lnTo>
                  <a:lnTo>
                    <a:pt x="1060" y="25"/>
                  </a:lnTo>
                  <a:lnTo>
                    <a:pt x="1058" y="25"/>
                  </a:lnTo>
                  <a:lnTo>
                    <a:pt x="1066" y="4"/>
                  </a:lnTo>
                  <a:close/>
                  <a:moveTo>
                    <a:pt x="1069" y="4"/>
                  </a:moveTo>
                  <a:lnTo>
                    <a:pt x="1070" y="4"/>
                  </a:lnTo>
                  <a:lnTo>
                    <a:pt x="1072" y="4"/>
                  </a:lnTo>
                  <a:lnTo>
                    <a:pt x="1072" y="6"/>
                  </a:lnTo>
                  <a:lnTo>
                    <a:pt x="1074" y="7"/>
                  </a:lnTo>
                  <a:lnTo>
                    <a:pt x="1077" y="7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5"/>
                  </a:lnTo>
                  <a:lnTo>
                    <a:pt x="1061" y="25"/>
                  </a:lnTo>
                  <a:lnTo>
                    <a:pt x="1069" y="4"/>
                  </a:lnTo>
                  <a:close/>
                  <a:moveTo>
                    <a:pt x="1077" y="7"/>
                  </a:moveTo>
                  <a:lnTo>
                    <a:pt x="1083" y="10"/>
                  </a:lnTo>
                  <a:lnTo>
                    <a:pt x="1087" y="14"/>
                  </a:lnTo>
                  <a:lnTo>
                    <a:pt x="1090" y="15"/>
                  </a:lnTo>
                  <a:lnTo>
                    <a:pt x="1094" y="17"/>
                  </a:lnTo>
                  <a:lnTo>
                    <a:pt x="1095" y="20"/>
                  </a:lnTo>
                  <a:lnTo>
                    <a:pt x="1097" y="22"/>
                  </a:lnTo>
                  <a:lnTo>
                    <a:pt x="1081" y="36"/>
                  </a:lnTo>
                  <a:lnTo>
                    <a:pt x="1078" y="35"/>
                  </a:lnTo>
                  <a:lnTo>
                    <a:pt x="1077" y="33"/>
                  </a:lnTo>
                  <a:lnTo>
                    <a:pt x="1072" y="31"/>
                  </a:lnTo>
                  <a:lnTo>
                    <a:pt x="1069" y="28"/>
                  </a:lnTo>
                  <a:lnTo>
                    <a:pt x="1067" y="27"/>
                  </a:lnTo>
                  <a:lnTo>
                    <a:pt x="1066" y="25"/>
                  </a:lnTo>
                  <a:lnTo>
                    <a:pt x="1077" y="7"/>
                  </a:lnTo>
                  <a:close/>
                  <a:moveTo>
                    <a:pt x="1097" y="22"/>
                  </a:moveTo>
                  <a:lnTo>
                    <a:pt x="1100" y="22"/>
                  </a:lnTo>
                  <a:lnTo>
                    <a:pt x="1089" y="29"/>
                  </a:lnTo>
                  <a:lnTo>
                    <a:pt x="1097" y="22"/>
                  </a:lnTo>
                  <a:close/>
                  <a:moveTo>
                    <a:pt x="1100" y="22"/>
                  </a:moveTo>
                  <a:lnTo>
                    <a:pt x="1103" y="25"/>
                  </a:lnTo>
                  <a:lnTo>
                    <a:pt x="1106" y="27"/>
                  </a:lnTo>
                  <a:lnTo>
                    <a:pt x="1107" y="29"/>
                  </a:lnTo>
                  <a:lnTo>
                    <a:pt x="1109" y="32"/>
                  </a:lnTo>
                  <a:lnTo>
                    <a:pt x="1110" y="33"/>
                  </a:lnTo>
                  <a:lnTo>
                    <a:pt x="1112" y="35"/>
                  </a:lnTo>
                  <a:lnTo>
                    <a:pt x="1112" y="36"/>
                  </a:lnTo>
                  <a:lnTo>
                    <a:pt x="1092" y="50"/>
                  </a:lnTo>
                  <a:lnTo>
                    <a:pt x="1090" y="49"/>
                  </a:lnTo>
                  <a:lnTo>
                    <a:pt x="1090" y="47"/>
                  </a:lnTo>
                  <a:lnTo>
                    <a:pt x="1087" y="46"/>
                  </a:lnTo>
                  <a:lnTo>
                    <a:pt x="1086" y="45"/>
                  </a:lnTo>
                  <a:lnTo>
                    <a:pt x="1084" y="42"/>
                  </a:lnTo>
                  <a:lnTo>
                    <a:pt x="1083" y="39"/>
                  </a:lnTo>
                  <a:lnTo>
                    <a:pt x="1081" y="36"/>
                  </a:lnTo>
                  <a:lnTo>
                    <a:pt x="1100" y="22"/>
                  </a:lnTo>
                  <a:close/>
                  <a:moveTo>
                    <a:pt x="1112" y="36"/>
                  </a:moveTo>
                  <a:lnTo>
                    <a:pt x="1117" y="40"/>
                  </a:lnTo>
                  <a:lnTo>
                    <a:pt x="1117" y="43"/>
                  </a:lnTo>
                  <a:lnTo>
                    <a:pt x="1100" y="43"/>
                  </a:lnTo>
                  <a:lnTo>
                    <a:pt x="1112" y="36"/>
                  </a:lnTo>
                  <a:close/>
                  <a:moveTo>
                    <a:pt x="1117" y="43"/>
                  </a:moveTo>
                  <a:lnTo>
                    <a:pt x="1117" y="45"/>
                  </a:lnTo>
                  <a:lnTo>
                    <a:pt x="1117" y="46"/>
                  </a:lnTo>
                  <a:lnTo>
                    <a:pt x="1117" y="47"/>
                  </a:lnTo>
                  <a:lnTo>
                    <a:pt x="1117" y="50"/>
                  </a:lnTo>
                  <a:lnTo>
                    <a:pt x="1117" y="52"/>
                  </a:lnTo>
                  <a:lnTo>
                    <a:pt x="1117" y="54"/>
                  </a:lnTo>
                  <a:lnTo>
                    <a:pt x="1089" y="50"/>
                  </a:lnTo>
                  <a:lnTo>
                    <a:pt x="1089" y="47"/>
                  </a:lnTo>
                  <a:lnTo>
                    <a:pt x="1089" y="46"/>
                  </a:lnTo>
                  <a:lnTo>
                    <a:pt x="1089" y="45"/>
                  </a:lnTo>
                  <a:lnTo>
                    <a:pt x="1089" y="43"/>
                  </a:lnTo>
                  <a:lnTo>
                    <a:pt x="1117" y="43"/>
                  </a:lnTo>
                  <a:close/>
                  <a:moveTo>
                    <a:pt x="1089" y="50"/>
                  </a:moveTo>
                  <a:lnTo>
                    <a:pt x="1100" y="50"/>
                  </a:lnTo>
                  <a:lnTo>
                    <a:pt x="1089" y="50"/>
                  </a:lnTo>
                  <a:close/>
                  <a:moveTo>
                    <a:pt x="1117" y="54"/>
                  </a:moveTo>
                  <a:lnTo>
                    <a:pt x="1089" y="54"/>
                  </a:lnTo>
                  <a:lnTo>
                    <a:pt x="1089" y="50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00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089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00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17" y="57"/>
                  </a:lnTo>
                  <a:lnTo>
                    <a:pt x="1089" y="57"/>
                  </a:lnTo>
                  <a:lnTo>
                    <a:pt x="1089" y="54"/>
                  </a:lnTo>
                  <a:lnTo>
                    <a:pt x="1117" y="54"/>
                  </a:lnTo>
                  <a:close/>
                  <a:moveTo>
                    <a:pt x="1117" y="57"/>
                  </a:moveTo>
                  <a:lnTo>
                    <a:pt x="1117" y="58"/>
                  </a:lnTo>
                  <a:lnTo>
                    <a:pt x="1117" y="60"/>
                  </a:lnTo>
                  <a:lnTo>
                    <a:pt x="1117" y="64"/>
                  </a:lnTo>
                  <a:lnTo>
                    <a:pt x="1115" y="67"/>
                  </a:lnTo>
                  <a:lnTo>
                    <a:pt x="1115" y="68"/>
                  </a:lnTo>
                  <a:lnTo>
                    <a:pt x="1114" y="70"/>
                  </a:lnTo>
                  <a:lnTo>
                    <a:pt x="1112" y="71"/>
                  </a:lnTo>
                  <a:lnTo>
                    <a:pt x="1089" y="71"/>
                  </a:lnTo>
                  <a:lnTo>
                    <a:pt x="1089" y="70"/>
                  </a:lnTo>
                  <a:lnTo>
                    <a:pt x="1089" y="68"/>
                  </a:lnTo>
                  <a:lnTo>
                    <a:pt x="1089" y="64"/>
                  </a:lnTo>
                  <a:lnTo>
                    <a:pt x="1089" y="60"/>
                  </a:lnTo>
                  <a:lnTo>
                    <a:pt x="1089" y="58"/>
                  </a:lnTo>
                  <a:lnTo>
                    <a:pt x="1089" y="57"/>
                  </a:lnTo>
                  <a:lnTo>
                    <a:pt x="1117" y="57"/>
                  </a:lnTo>
                  <a:close/>
                  <a:moveTo>
                    <a:pt x="1089" y="71"/>
                  </a:moveTo>
                  <a:lnTo>
                    <a:pt x="1100" y="71"/>
                  </a:lnTo>
                  <a:lnTo>
                    <a:pt x="1089" y="71"/>
                  </a:lnTo>
                  <a:close/>
                  <a:moveTo>
                    <a:pt x="1112" y="71"/>
                  </a:move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1"/>
                  </a:moveTo>
                  <a:lnTo>
                    <a:pt x="1112" y="72"/>
                  </a:lnTo>
                  <a:lnTo>
                    <a:pt x="1112" y="74"/>
                  </a:lnTo>
                  <a:lnTo>
                    <a:pt x="1112" y="75"/>
                  </a:lnTo>
                  <a:lnTo>
                    <a:pt x="1112" y="77"/>
                  </a:lnTo>
                  <a:lnTo>
                    <a:pt x="1112" y="78"/>
                  </a:lnTo>
                  <a:lnTo>
                    <a:pt x="1112" y="79"/>
                  </a:lnTo>
                  <a:lnTo>
                    <a:pt x="1089" y="75"/>
                  </a:lnTo>
                  <a:lnTo>
                    <a:pt x="1089" y="74"/>
                  </a:lnTo>
                  <a:lnTo>
                    <a:pt x="1089" y="72"/>
                  </a:ln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9"/>
                  </a:moveTo>
                  <a:lnTo>
                    <a:pt x="1112" y="79"/>
                  </a:lnTo>
                  <a:lnTo>
                    <a:pt x="1112" y="81"/>
                  </a:lnTo>
                  <a:lnTo>
                    <a:pt x="1112" y="83"/>
                  </a:lnTo>
                  <a:lnTo>
                    <a:pt x="1112" y="86"/>
                  </a:lnTo>
                  <a:lnTo>
                    <a:pt x="1089" y="82"/>
                  </a:lnTo>
                  <a:lnTo>
                    <a:pt x="1089" y="81"/>
                  </a:lnTo>
                  <a:lnTo>
                    <a:pt x="1089" y="78"/>
                  </a:lnTo>
                  <a:lnTo>
                    <a:pt x="1089" y="75"/>
                  </a:lnTo>
                  <a:lnTo>
                    <a:pt x="1112" y="79"/>
                  </a:lnTo>
                  <a:close/>
                  <a:moveTo>
                    <a:pt x="1112" y="86"/>
                  </a:moveTo>
                  <a:lnTo>
                    <a:pt x="1100" y="82"/>
                  </a:lnTo>
                  <a:lnTo>
                    <a:pt x="1112" y="86"/>
                  </a:lnTo>
                  <a:close/>
                  <a:moveTo>
                    <a:pt x="1112" y="86"/>
                  </a:moveTo>
                  <a:lnTo>
                    <a:pt x="1089" y="82"/>
                  </a:lnTo>
                  <a:lnTo>
                    <a:pt x="1112" y="86"/>
                  </a:lnTo>
                  <a:close/>
                  <a:moveTo>
                    <a:pt x="1112" y="86"/>
                  </a:moveTo>
                  <a:lnTo>
                    <a:pt x="1112" y="86"/>
                  </a:lnTo>
                  <a:lnTo>
                    <a:pt x="1112" y="88"/>
                  </a:lnTo>
                  <a:lnTo>
                    <a:pt x="1112" y="90"/>
                  </a:lnTo>
                  <a:lnTo>
                    <a:pt x="1112" y="93"/>
                  </a:lnTo>
                  <a:lnTo>
                    <a:pt x="1089" y="89"/>
                  </a:lnTo>
                  <a:lnTo>
                    <a:pt x="1089" y="88"/>
                  </a:lnTo>
                  <a:lnTo>
                    <a:pt x="1089" y="85"/>
                  </a:lnTo>
                  <a:lnTo>
                    <a:pt x="1089" y="82"/>
                  </a:lnTo>
                  <a:lnTo>
                    <a:pt x="1112" y="86"/>
                  </a:lnTo>
                  <a:close/>
                  <a:moveTo>
                    <a:pt x="1112" y="93"/>
                  </a:moveTo>
                  <a:lnTo>
                    <a:pt x="1112" y="93"/>
                  </a:lnTo>
                  <a:lnTo>
                    <a:pt x="1112" y="95"/>
                  </a:lnTo>
                  <a:lnTo>
                    <a:pt x="1112" y="96"/>
                  </a:lnTo>
                  <a:lnTo>
                    <a:pt x="1112" y="97"/>
                  </a:lnTo>
                  <a:lnTo>
                    <a:pt x="1089" y="97"/>
                  </a:lnTo>
                  <a:lnTo>
                    <a:pt x="1089" y="96"/>
                  </a:lnTo>
                  <a:lnTo>
                    <a:pt x="1089" y="95"/>
                  </a:lnTo>
                  <a:lnTo>
                    <a:pt x="1089" y="93"/>
                  </a:lnTo>
                  <a:lnTo>
                    <a:pt x="1089" y="92"/>
                  </a:lnTo>
                  <a:lnTo>
                    <a:pt x="1089" y="90"/>
                  </a:lnTo>
                  <a:lnTo>
                    <a:pt x="1089" y="89"/>
                  </a:lnTo>
                  <a:lnTo>
                    <a:pt x="1112" y="93"/>
                  </a:lnTo>
                  <a:close/>
                  <a:moveTo>
                    <a:pt x="1089" y="97"/>
                  </a:moveTo>
                  <a:lnTo>
                    <a:pt x="1100" y="97"/>
                  </a:lnTo>
                  <a:lnTo>
                    <a:pt x="1089" y="97"/>
                  </a:lnTo>
                  <a:close/>
                  <a:moveTo>
                    <a:pt x="1112" y="97"/>
                  </a:moveTo>
                  <a:lnTo>
                    <a:pt x="1089" y="97"/>
                  </a:lnTo>
                  <a:lnTo>
                    <a:pt x="1112" y="97"/>
                  </a:lnTo>
                  <a:close/>
                  <a:moveTo>
                    <a:pt x="1112" y="97"/>
                  </a:moveTo>
                  <a:lnTo>
                    <a:pt x="1112" y="97"/>
                  </a:lnTo>
                  <a:lnTo>
                    <a:pt x="1112" y="99"/>
                  </a:lnTo>
                  <a:lnTo>
                    <a:pt x="1112" y="100"/>
                  </a:lnTo>
                  <a:lnTo>
                    <a:pt x="1112" y="102"/>
                  </a:lnTo>
                  <a:lnTo>
                    <a:pt x="1112" y="103"/>
                  </a:lnTo>
                  <a:lnTo>
                    <a:pt x="1112" y="104"/>
                  </a:lnTo>
                  <a:lnTo>
                    <a:pt x="1089" y="104"/>
                  </a:lnTo>
                  <a:lnTo>
                    <a:pt x="1089" y="97"/>
                  </a:lnTo>
                  <a:lnTo>
                    <a:pt x="1112" y="97"/>
                  </a:lnTo>
                  <a:close/>
                  <a:moveTo>
                    <a:pt x="1112" y="104"/>
                  </a:moveTo>
                  <a:lnTo>
                    <a:pt x="1112" y="107"/>
                  </a:lnTo>
                  <a:lnTo>
                    <a:pt x="1112" y="109"/>
                  </a:lnTo>
                  <a:lnTo>
                    <a:pt x="1112" y="110"/>
                  </a:lnTo>
                  <a:lnTo>
                    <a:pt x="1112" y="111"/>
                  </a:lnTo>
                  <a:lnTo>
                    <a:pt x="1089" y="111"/>
                  </a:lnTo>
                  <a:lnTo>
                    <a:pt x="1089" y="110"/>
                  </a:lnTo>
                  <a:lnTo>
                    <a:pt x="1089" y="109"/>
                  </a:lnTo>
                  <a:lnTo>
                    <a:pt x="1089" y="107"/>
                  </a:lnTo>
                  <a:lnTo>
                    <a:pt x="1089" y="106"/>
                  </a:lnTo>
                  <a:lnTo>
                    <a:pt x="1089" y="104"/>
                  </a:lnTo>
                  <a:lnTo>
                    <a:pt x="1112" y="104"/>
                  </a:lnTo>
                  <a:close/>
                  <a:moveTo>
                    <a:pt x="1112" y="111"/>
                  </a:moveTo>
                  <a:lnTo>
                    <a:pt x="1112" y="114"/>
                  </a:lnTo>
                  <a:lnTo>
                    <a:pt x="1089" y="111"/>
                  </a:lnTo>
                  <a:lnTo>
                    <a:pt x="1112" y="111"/>
                  </a:lnTo>
                  <a:close/>
                  <a:moveTo>
                    <a:pt x="1112" y="114"/>
                  </a:moveTo>
                  <a:lnTo>
                    <a:pt x="1112" y="115"/>
                  </a:lnTo>
                  <a:lnTo>
                    <a:pt x="1112" y="117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5"/>
                  </a:lnTo>
                  <a:lnTo>
                    <a:pt x="1112" y="128"/>
                  </a:lnTo>
                  <a:lnTo>
                    <a:pt x="1089" y="128"/>
                  </a:lnTo>
                  <a:lnTo>
                    <a:pt x="1089" y="127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89" y="121"/>
                  </a:lnTo>
                  <a:lnTo>
                    <a:pt x="1089" y="117"/>
                  </a:lnTo>
                  <a:lnTo>
                    <a:pt x="1089" y="111"/>
                  </a:lnTo>
                  <a:lnTo>
                    <a:pt x="1112" y="114"/>
                  </a:lnTo>
                  <a:close/>
                  <a:moveTo>
                    <a:pt x="1112" y="128"/>
                  </a:move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28"/>
                  </a:moveTo>
                  <a:lnTo>
                    <a:pt x="1112" y="129"/>
                  </a:lnTo>
                  <a:lnTo>
                    <a:pt x="1112" y="132"/>
                  </a:lnTo>
                  <a:lnTo>
                    <a:pt x="1112" y="136"/>
                  </a:lnTo>
                  <a:lnTo>
                    <a:pt x="1112" y="139"/>
                  </a:lnTo>
                  <a:lnTo>
                    <a:pt x="1112" y="142"/>
                  </a:lnTo>
                  <a:lnTo>
                    <a:pt x="1112" y="143"/>
                  </a:lnTo>
                  <a:lnTo>
                    <a:pt x="1089" y="143"/>
                  </a:lnTo>
                  <a:lnTo>
                    <a:pt x="1089" y="142"/>
                  </a:lnTo>
                  <a:lnTo>
                    <a:pt x="1089" y="139"/>
                  </a:lnTo>
                  <a:lnTo>
                    <a:pt x="1089" y="136"/>
                  </a:lnTo>
                  <a:lnTo>
                    <a:pt x="1089" y="132"/>
                  </a:lnTo>
                  <a:lnTo>
                    <a:pt x="1089" y="129"/>
                  </a:ln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43"/>
                  </a:moveTo>
                  <a:lnTo>
                    <a:pt x="1112" y="146"/>
                  </a:lnTo>
                  <a:lnTo>
                    <a:pt x="1112" y="147"/>
                  </a:lnTo>
                  <a:lnTo>
                    <a:pt x="1112" y="149"/>
                  </a:lnTo>
                  <a:lnTo>
                    <a:pt x="1112" y="150"/>
                  </a:lnTo>
                  <a:lnTo>
                    <a:pt x="1089" y="150"/>
                  </a:lnTo>
                  <a:lnTo>
                    <a:pt x="1089" y="149"/>
                  </a:lnTo>
                  <a:lnTo>
                    <a:pt x="1089" y="147"/>
                  </a:lnTo>
                  <a:lnTo>
                    <a:pt x="1089" y="146"/>
                  </a:lnTo>
                  <a:lnTo>
                    <a:pt x="1089" y="143"/>
                  </a:lnTo>
                  <a:lnTo>
                    <a:pt x="1112" y="143"/>
                  </a:lnTo>
                  <a:close/>
                  <a:moveTo>
                    <a:pt x="1112" y="150"/>
                  </a:moveTo>
                  <a:lnTo>
                    <a:pt x="1112" y="152"/>
                  </a:lnTo>
                  <a:lnTo>
                    <a:pt x="1112" y="153"/>
                  </a:lnTo>
                  <a:lnTo>
                    <a:pt x="1112" y="157"/>
                  </a:lnTo>
                  <a:lnTo>
                    <a:pt x="1112" y="159"/>
                  </a:lnTo>
                  <a:lnTo>
                    <a:pt x="1112" y="160"/>
                  </a:lnTo>
                  <a:lnTo>
                    <a:pt x="1112" y="161"/>
                  </a:lnTo>
                  <a:lnTo>
                    <a:pt x="1089" y="161"/>
                  </a:lnTo>
                  <a:lnTo>
                    <a:pt x="1089" y="160"/>
                  </a:lnTo>
                  <a:lnTo>
                    <a:pt x="1089" y="159"/>
                  </a:lnTo>
                  <a:lnTo>
                    <a:pt x="1089" y="157"/>
                  </a:lnTo>
                  <a:lnTo>
                    <a:pt x="1089" y="156"/>
                  </a:lnTo>
                  <a:lnTo>
                    <a:pt x="1089" y="154"/>
                  </a:lnTo>
                  <a:lnTo>
                    <a:pt x="1089" y="153"/>
                  </a:lnTo>
                  <a:lnTo>
                    <a:pt x="1089" y="152"/>
                  </a:lnTo>
                  <a:lnTo>
                    <a:pt x="1089" y="150"/>
                  </a:lnTo>
                  <a:lnTo>
                    <a:pt x="1112" y="150"/>
                  </a:lnTo>
                  <a:close/>
                  <a:moveTo>
                    <a:pt x="1112" y="161"/>
                  </a:moveTo>
                  <a:lnTo>
                    <a:pt x="1112" y="182"/>
                  </a:lnTo>
                  <a:lnTo>
                    <a:pt x="1092" y="168"/>
                  </a:lnTo>
                  <a:lnTo>
                    <a:pt x="1100" y="161"/>
                  </a:lnTo>
                  <a:lnTo>
                    <a:pt x="1112" y="16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2530" y="621"/>
              <a:ext cx="544" cy="157"/>
            </a:xfrm>
            <a:custGeom>
              <a:avLst/>
              <a:gdLst>
                <a:gd name="T0" fmla="*/ 3 w 1087"/>
                <a:gd name="T1" fmla="*/ 0 h 320"/>
                <a:gd name="T2" fmla="*/ 3 w 1087"/>
                <a:gd name="T3" fmla="*/ 0 h 320"/>
                <a:gd name="T4" fmla="*/ 3 w 1087"/>
                <a:gd name="T5" fmla="*/ 0 h 320"/>
                <a:gd name="T6" fmla="*/ 3 w 1087"/>
                <a:gd name="T7" fmla="*/ 0 h 320"/>
                <a:gd name="T8" fmla="*/ 2 w 1087"/>
                <a:gd name="T9" fmla="*/ 0 h 320"/>
                <a:gd name="T10" fmla="*/ 2 w 1087"/>
                <a:gd name="T11" fmla="*/ 0 h 320"/>
                <a:gd name="T12" fmla="*/ 2 w 1087"/>
                <a:gd name="T13" fmla="*/ 0 h 320"/>
                <a:gd name="T14" fmla="*/ 2 w 1087"/>
                <a:gd name="T15" fmla="*/ 0 h 320"/>
                <a:gd name="T16" fmla="*/ 1 w 1087"/>
                <a:gd name="T17" fmla="*/ 0 h 320"/>
                <a:gd name="T18" fmla="*/ 1 w 1087"/>
                <a:gd name="T19" fmla="*/ 0 h 320"/>
                <a:gd name="T20" fmla="*/ 1 w 1087"/>
                <a:gd name="T21" fmla="*/ 0 h 320"/>
                <a:gd name="T22" fmla="*/ 1 w 1087"/>
                <a:gd name="T23" fmla="*/ 0 h 320"/>
                <a:gd name="T24" fmla="*/ 1 w 1087"/>
                <a:gd name="T25" fmla="*/ 0 h 320"/>
                <a:gd name="T26" fmla="*/ 1 w 1087"/>
                <a:gd name="T27" fmla="*/ 0 h 320"/>
                <a:gd name="T28" fmla="*/ 1 w 1087"/>
                <a:gd name="T29" fmla="*/ 0 h 320"/>
                <a:gd name="T30" fmla="*/ 1 w 1087"/>
                <a:gd name="T31" fmla="*/ 0 h 320"/>
                <a:gd name="T32" fmla="*/ 1 w 1087"/>
                <a:gd name="T33" fmla="*/ 0 h 320"/>
                <a:gd name="T34" fmla="*/ 0 w 1087"/>
                <a:gd name="T35" fmla="*/ 0 h 320"/>
                <a:gd name="T36" fmla="*/ 0 w 1087"/>
                <a:gd name="T37" fmla="*/ 0 h 320"/>
                <a:gd name="T38" fmla="*/ 0 w 1087"/>
                <a:gd name="T39" fmla="*/ 0 h 320"/>
                <a:gd name="T40" fmla="*/ 0 w 1087"/>
                <a:gd name="T41" fmla="*/ 0 h 320"/>
                <a:gd name="T42" fmla="*/ 0 w 1087"/>
                <a:gd name="T43" fmla="*/ 0 h 320"/>
                <a:gd name="T44" fmla="*/ 0 w 1087"/>
                <a:gd name="T45" fmla="*/ 0 h 320"/>
                <a:gd name="T46" fmla="*/ 0 w 1087"/>
                <a:gd name="T47" fmla="*/ 0 h 320"/>
                <a:gd name="T48" fmla="*/ 0 w 1087"/>
                <a:gd name="T49" fmla="*/ 0 h 320"/>
                <a:gd name="T50" fmla="*/ 0 w 1087"/>
                <a:gd name="T51" fmla="*/ 0 h 320"/>
                <a:gd name="T52" fmla="*/ 1 w 1087"/>
                <a:gd name="T53" fmla="*/ 0 h 320"/>
                <a:gd name="T54" fmla="*/ 1 w 1087"/>
                <a:gd name="T55" fmla="*/ 0 h 320"/>
                <a:gd name="T56" fmla="*/ 1 w 1087"/>
                <a:gd name="T57" fmla="*/ 0 h 320"/>
                <a:gd name="T58" fmla="*/ 1 w 1087"/>
                <a:gd name="T59" fmla="*/ 0 h 320"/>
                <a:gd name="T60" fmla="*/ 1 w 1087"/>
                <a:gd name="T61" fmla="*/ 0 h 320"/>
                <a:gd name="T62" fmla="*/ 1 w 1087"/>
                <a:gd name="T63" fmla="*/ 0 h 320"/>
                <a:gd name="T64" fmla="*/ 1 w 1087"/>
                <a:gd name="T65" fmla="*/ 0 h 320"/>
                <a:gd name="T66" fmla="*/ 1 w 1087"/>
                <a:gd name="T67" fmla="*/ 0 h 320"/>
                <a:gd name="T68" fmla="*/ 1 w 1087"/>
                <a:gd name="T69" fmla="*/ 0 h 320"/>
                <a:gd name="T70" fmla="*/ 2 w 1087"/>
                <a:gd name="T71" fmla="*/ 0 h 320"/>
                <a:gd name="T72" fmla="*/ 2 w 1087"/>
                <a:gd name="T73" fmla="*/ 0 h 320"/>
                <a:gd name="T74" fmla="*/ 2 w 1087"/>
                <a:gd name="T75" fmla="*/ 0 h 320"/>
                <a:gd name="T76" fmla="*/ 3 w 1087"/>
                <a:gd name="T77" fmla="*/ 0 h 320"/>
                <a:gd name="T78" fmla="*/ 3 w 1087"/>
                <a:gd name="T79" fmla="*/ 0 h 320"/>
                <a:gd name="T80" fmla="*/ 3 w 1087"/>
                <a:gd name="T81" fmla="*/ 0 h 320"/>
                <a:gd name="T82" fmla="*/ 3 w 1087"/>
                <a:gd name="T83" fmla="*/ 0 h 320"/>
                <a:gd name="T84" fmla="*/ 3 w 1087"/>
                <a:gd name="T85" fmla="*/ 0 h 320"/>
                <a:gd name="T86" fmla="*/ 3 w 1087"/>
                <a:gd name="T87" fmla="*/ 0 h 320"/>
                <a:gd name="T88" fmla="*/ 3 w 1087"/>
                <a:gd name="T89" fmla="*/ 0 h 320"/>
                <a:gd name="T90" fmla="*/ 3 w 1087"/>
                <a:gd name="T91" fmla="*/ 0 h 320"/>
                <a:gd name="T92" fmla="*/ 3 w 1087"/>
                <a:gd name="T93" fmla="*/ 0 h 320"/>
                <a:gd name="T94" fmla="*/ 3 w 1087"/>
                <a:gd name="T95" fmla="*/ 0 h 320"/>
                <a:gd name="T96" fmla="*/ 3 w 1087"/>
                <a:gd name="T97" fmla="*/ 0 h 320"/>
                <a:gd name="T98" fmla="*/ 3 w 1087"/>
                <a:gd name="T99" fmla="*/ 0 h 320"/>
                <a:gd name="T100" fmla="*/ 3 w 1087"/>
                <a:gd name="T101" fmla="*/ 0 h 3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7"/>
                <a:gd name="T154" fmla="*/ 0 h 320"/>
                <a:gd name="T155" fmla="*/ 1087 w 1087"/>
                <a:gd name="T156" fmla="*/ 320 h 3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7" h="320">
                  <a:moveTo>
                    <a:pt x="1087" y="157"/>
                  </a:moveTo>
                  <a:lnTo>
                    <a:pt x="1087" y="156"/>
                  </a:lnTo>
                  <a:lnTo>
                    <a:pt x="1085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0" y="147"/>
                  </a:lnTo>
                  <a:lnTo>
                    <a:pt x="1067" y="146"/>
                  </a:lnTo>
                  <a:lnTo>
                    <a:pt x="1064" y="145"/>
                  </a:lnTo>
                  <a:lnTo>
                    <a:pt x="1059" y="143"/>
                  </a:lnTo>
                  <a:lnTo>
                    <a:pt x="1054" y="142"/>
                  </a:lnTo>
                  <a:lnTo>
                    <a:pt x="1050" y="141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3" y="139"/>
                  </a:lnTo>
                  <a:lnTo>
                    <a:pt x="1030" y="141"/>
                  </a:lnTo>
                  <a:lnTo>
                    <a:pt x="1027" y="141"/>
                  </a:lnTo>
                  <a:lnTo>
                    <a:pt x="1025" y="142"/>
                  </a:lnTo>
                  <a:lnTo>
                    <a:pt x="1022" y="142"/>
                  </a:lnTo>
                  <a:lnTo>
                    <a:pt x="1019" y="143"/>
                  </a:lnTo>
                  <a:lnTo>
                    <a:pt x="1011" y="145"/>
                  </a:lnTo>
                  <a:lnTo>
                    <a:pt x="1008" y="145"/>
                  </a:lnTo>
                  <a:lnTo>
                    <a:pt x="1005" y="145"/>
                  </a:lnTo>
                  <a:lnTo>
                    <a:pt x="1000" y="146"/>
                  </a:lnTo>
                  <a:lnTo>
                    <a:pt x="996" y="146"/>
                  </a:lnTo>
                  <a:lnTo>
                    <a:pt x="977" y="150"/>
                  </a:lnTo>
                  <a:lnTo>
                    <a:pt x="957" y="154"/>
                  </a:lnTo>
                  <a:lnTo>
                    <a:pt x="934" y="159"/>
                  </a:lnTo>
                  <a:lnTo>
                    <a:pt x="911" y="163"/>
                  </a:lnTo>
                  <a:lnTo>
                    <a:pt x="887" y="167"/>
                  </a:lnTo>
                  <a:lnTo>
                    <a:pt x="859" y="172"/>
                  </a:lnTo>
                  <a:lnTo>
                    <a:pt x="833" y="178"/>
                  </a:lnTo>
                  <a:lnTo>
                    <a:pt x="805" y="182"/>
                  </a:lnTo>
                  <a:lnTo>
                    <a:pt x="776" y="188"/>
                  </a:lnTo>
                  <a:lnTo>
                    <a:pt x="746" y="195"/>
                  </a:lnTo>
                  <a:lnTo>
                    <a:pt x="716" y="200"/>
                  </a:lnTo>
                  <a:lnTo>
                    <a:pt x="685" y="206"/>
                  </a:lnTo>
                  <a:lnTo>
                    <a:pt x="622" y="218"/>
                  </a:lnTo>
                  <a:lnTo>
                    <a:pt x="557" y="231"/>
                  </a:lnTo>
                  <a:lnTo>
                    <a:pt x="494" y="242"/>
                  </a:lnTo>
                  <a:lnTo>
                    <a:pt x="429" y="254"/>
                  </a:lnTo>
                  <a:lnTo>
                    <a:pt x="398" y="260"/>
                  </a:lnTo>
                  <a:lnTo>
                    <a:pt x="366" y="266"/>
                  </a:lnTo>
                  <a:lnTo>
                    <a:pt x="337" y="272"/>
                  </a:lnTo>
                  <a:lnTo>
                    <a:pt x="308" y="278"/>
                  </a:lnTo>
                  <a:lnTo>
                    <a:pt x="278" y="284"/>
                  </a:lnTo>
                  <a:lnTo>
                    <a:pt x="251" y="289"/>
                  </a:lnTo>
                  <a:lnTo>
                    <a:pt x="223" y="293"/>
                  </a:lnTo>
                  <a:lnTo>
                    <a:pt x="197" y="299"/>
                  </a:lnTo>
                  <a:lnTo>
                    <a:pt x="172" y="303"/>
                  </a:lnTo>
                  <a:lnTo>
                    <a:pt x="149" y="307"/>
                  </a:lnTo>
                  <a:lnTo>
                    <a:pt x="127" y="313"/>
                  </a:lnTo>
                  <a:lnTo>
                    <a:pt x="106" y="317"/>
                  </a:lnTo>
                  <a:lnTo>
                    <a:pt x="101" y="317"/>
                  </a:lnTo>
                  <a:lnTo>
                    <a:pt x="98" y="317"/>
                  </a:lnTo>
                  <a:lnTo>
                    <a:pt x="94" y="317"/>
                  </a:lnTo>
                  <a:lnTo>
                    <a:pt x="90" y="318"/>
                  </a:lnTo>
                  <a:lnTo>
                    <a:pt x="84" y="320"/>
                  </a:lnTo>
                  <a:lnTo>
                    <a:pt x="81" y="320"/>
                  </a:lnTo>
                  <a:lnTo>
                    <a:pt x="78" y="320"/>
                  </a:lnTo>
                  <a:lnTo>
                    <a:pt x="55" y="320"/>
                  </a:lnTo>
                  <a:lnTo>
                    <a:pt x="53" y="320"/>
                  </a:lnTo>
                  <a:lnTo>
                    <a:pt x="50" y="320"/>
                  </a:lnTo>
                  <a:lnTo>
                    <a:pt x="49" y="320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5" y="317"/>
                  </a:lnTo>
                  <a:lnTo>
                    <a:pt x="32" y="317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1" y="314"/>
                  </a:lnTo>
                  <a:lnTo>
                    <a:pt x="18" y="313"/>
                  </a:lnTo>
                  <a:lnTo>
                    <a:pt x="17" y="311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3" y="307"/>
                  </a:lnTo>
                  <a:lnTo>
                    <a:pt x="1" y="307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7" y="174"/>
                  </a:lnTo>
                  <a:lnTo>
                    <a:pt x="10" y="174"/>
                  </a:lnTo>
                  <a:lnTo>
                    <a:pt x="13" y="175"/>
                  </a:lnTo>
                  <a:lnTo>
                    <a:pt x="17" y="175"/>
                  </a:lnTo>
                  <a:lnTo>
                    <a:pt x="20" y="177"/>
                  </a:lnTo>
                  <a:lnTo>
                    <a:pt x="24" y="177"/>
                  </a:lnTo>
                  <a:lnTo>
                    <a:pt x="26" y="178"/>
                  </a:lnTo>
                  <a:lnTo>
                    <a:pt x="30" y="179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38" y="181"/>
                  </a:lnTo>
                  <a:lnTo>
                    <a:pt x="41" y="181"/>
                  </a:lnTo>
                  <a:lnTo>
                    <a:pt x="43" y="181"/>
                  </a:lnTo>
                  <a:lnTo>
                    <a:pt x="49" y="181"/>
                  </a:lnTo>
                  <a:lnTo>
                    <a:pt x="55" y="181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1" y="184"/>
                  </a:lnTo>
                  <a:lnTo>
                    <a:pt x="63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78" y="184"/>
                  </a:lnTo>
                  <a:lnTo>
                    <a:pt x="81" y="182"/>
                  </a:lnTo>
                  <a:lnTo>
                    <a:pt x="86" y="181"/>
                  </a:lnTo>
                  <a:lnTo>
                    <a:pt x="92" y="179"/>
                  </a:lnTo>
                  <a:lnTo>
                    <a:pt x="95" y="179"/>
                  </a:lnTo>
                  <a:lnTo>
                    <a:pt x="98" y="178"/>
                  </a:lnTo>
                  <a:lnTo>
                    <a:pt x="120" y="174"/>
                  </a:lnTo>
                  <a:lnTo>
                    <a:pt x="143" y="170"/>
                  </a:lnTo>
                  <a:lnTo>
                    <a:pt x="167" y="166"/>
                  </a:lnTo>
                  <a:lnTo>
                    <a:pt x="194" y="161"/>
                  </a:lnTo>
                  <a:lnTo>
                    <a:pt x="221" y="156"/>
                  </a:lnTo>
                  <a:lnTo>
                    <a:pt x="251" y="150"/>
                  </a:lnTo>
                  <a:lnTo>
                    <a:pt x="280" y="145"/>
                  </a:lnTo>
                  <a:lnTo>
                    <a:pt x="311" y="139"/>
                  </a:lnTo>
                  <a:lnTo>
                    <a:pt x="341" y="134"/>
                  </a:lnTo>
                  <a:lnTo>
                    <a:pt x="374" y="127"/>
                  </a:lnTo>
                  <a:lnTo>
                    <a:pt x="408" y="121"/>
                  </a:lnTo>
                  <a:lnTo>
                    <a:pt x="442" y="114"/>
                  </a:lnTo>
                  <a:lnTo>
                    <a:pt x="508" y="103"/>
                  </a:lnTo>
                  <a:lnTo>
                    <a:pt x="577" y="89"/>
                  </a:lnTo>
                  <a:lnTo>
                    <a:pt x="643" y="77"/>
                  </a:lnTo>
                  <a:lnTo>
                    <a:pt x="677" y="70"/>
                  </a:lnTo>
                  <a:lnTo>
                    <a:pt x="709" y="64"/>
                  </a:lnTo>
                  <a:lnTo>
                    <a:pt x="742" y="57"/>
                  </a:lnTo>
                  <a:lnTo>
                    <a:pt x="774" y="52"/>
                  </a:lnTo>
                  <a:lnTo>
                    <a:pt x="805" y="46"/>
                  </a:lnTo>
                  <a:lnTo>
                    <a:pt x="834" y="41"/>
                  </a:lnTo>
                  <a:lnTo>
                    <a:pt x="863" y="35"/>
                  </a:lnTo>
                  <a:lnTo>
                    <a:pt x="891" y="29"/>
                  </a:lnTo>
                  <a:lnTo>
                    <a:pt x="917" y="25"/>
                  </a:lnTo>
                  <a:lnTo>
                    <a:pt x="942" y="20"/>
                  </a:lnTo>
                  <a:lnTo>
                    <a:pt x="965" y="16"/>
                  </a:lnTo>
                  <a:lnTo>
                    <a:pt x="987" y="11"/>
                  </a:lnTo>
                  <a:lnTo>
                    <a:pt x="1007" y="7"/>
                  </a:lnTo>
                  <a:lnTo>
                    <a:pt x="1025" y="3"/>
                  </a:lnTo>
                  <a:lnTo>
                    <a:pt x="1030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41" y="2"/>
                  </a:lnTo>
                  <a:lnTo>
                    <a:pt x="1042" y="2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9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6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5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41"/>
                  </a:lnTo>
                  <a:lnTo>
                    <a:pt x="1087" y="43"/>
                  </a:lnTo>
                  <a:lnTo>
                    <a:pt x="1087" y="46"/>
                  </a:lnTo>
                  <a:lnTo>
                    <a:pt x="1087" y="49"/>
                  </a:lnTo>
                  <a:lnTo>
                    <a:pt x="1087" y="52"/>
                  </a:lnTo>
                  <a:lnTo>
                    <a:pt x="1087" y="53"/>
                  </a:lnTo>
                  <a:lnTo>
                    <a:pt x="1087" y="56"/>
                  </a:lnTo>
                  <a:lnTo>
                    <a:pt x="1087" y="57"/>
                  </a:lnTo>
                  <a:lnTo>
                    <a:pt x="1087" y="60"/>
                  </a:lnTo>
                  <a:lnTo>
                    <a:pt x="1087" y="61"/>
                  </a:lnTo>
                  <a:lnTo>
                    <a:pt x="1087" y="64"/>
                  </a:lnTo>
                  <a:lnTo>
                    <a:pt x="1087" y="66"/>
                  </a:lnTo>
                  <a:lnTo>
                    <a:pt x="1087" y="68"/>
                  </a:lnTo>
                  <a:lnTo>
                    <a:pt x="1087" y="72"/>
                  </a:lnTo>
                  <a:lnTo>
                    <a:pt x="1087" y="78"/>
                  </a:lnTo>
                  <a:lnTo>
                    <a:pt x="1087" y="100"/>
                  </a:lnTo>
                  <a:lnTo>
                    <a:pt x="1087" y="102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7"/>
                  </a:lnTo>
                  <a:lnTo>
                    <a:pt x="1087" y="111"/>
                  </a:lnTo>
                  <a:lnTo>
                    <a:pt x="1087" y="117"/>
                  </a:lnTo>
                  <a:lnTo>
                    <a:pt x="1087" y="125"/>
                  </a:lnTo>
                  <a:lnTo>
                    <a:pt x="1087" y="132"/>
                  </a:lnTo>
                  <a:lnTo>
                    <a:pt x="1087" y="136"/>
                  </a:lnTo>
                  <a:lnTo>
                    <a:pt x="1087" y="141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lnTo>
                    <a:pt x="1087" y="157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2" name="Freeform 18"/>
            <p:cNvSpPr>
              <a:spLocks noEditPoints="1"/>
            </p:cNvSpPr>
            <p:nvPr/>
          </p:nvSpPr>
          <p:spPr bwMode="auto">
            <a:xfrm>
              <a:off x="2525" y="615"/>
              <a:ext cx="553" cy="172"/>
            </a:xfrm>
            <a:custGeom>
              <a:avLst/>
              <a:gdLst>
                <a:gd name="T0" fmla="*/ 3 w 1112"/>
                <a:gd name="T1" fmla="*/ 1 h 342"/>
                <a:gd name="T2" fmla="*/ 3 w 1112"/>
                <a:gd name="T3" fmla="*/ 1 h 342"/>
                <a:gd name="T4" fmla="*/ 3 w 1112"/>
                <a:gd name="T5" fmla="*/ 1 h 342"/>
                <a:gd name="T6" fmla="*/ 3 w 1112"/>
                <a:gd name="T7" fmla="*/ 1 h 342"/>
                <a:gd name="T8" fmla="*/ 3 w 1112"/>
                <a:gd name="T9" fmla="*/ 1 h 342"/>
                <a:gd name="T10" fmla="*/ 3 w 1112"/>
                <a:gd name="T11" fmla="*/ 1 h 342"/>
                <a:gd name="T12" fmla="*/ 3 w 1112"/>
                <a:gd name="T13" fmla="*/ 1 h 342"/>
                <a:gd name="T14" fmla="*/ 3 w 1112"/>
                <a:gd name="T15" fmla="*/ 1 h 342"/>
                <a:gd name="T16" fmla="*/ 2 w 1112"/>
                <a:gd name="T17" fmla="*/ 1 h 342"/>
                <a:gd name="T18" fmla="*/ 2 w 1112"/>
                <a:gd name="T19" fmla="*/ 1 h 342"/>
                <a:gd name="T20" fmla="*/ 1 w 1112"/>
                <a:gd name="T21" fmla="*/ 1 h 342"/>
                <a:gd name="T22" fmla="*/ 2 w 1112"/>
                <a:gd name="T23" fmla="*/ 1 h 342"/>
                <a:gd name="T24" fmla="*/ 1 w 1112"/>
                <a:gd name="T25" fmla="*/ 1 h 342"/>
                <a:gd name="T26" fmla="*/ 1 w 1112"/>
                <a:gd name="T27" fmla="*/ 1 h 342"/>
                <a:gd name="T28" fmla="*/ 1 w 1112"/>
                <a:gd name="T29" fmla="*/ 1 h 342"/>
                <a:gd name="T30" fmla="*/ 1 w 1112"/>
                <a:gd name="T31" fmla="*/ 1 h 342"/>
                <a:gd name="T32" fmla="*/ 1 w 1112"/>
                <a:gd name="T33" fmla="*/ 1 h 342"/>
                <a:gd name="T34" fmla="*/ 1 w 1112"/>
                <a:gd name="T35" fmla="*/ 1 h 342"/>
                <a:gd name="T36" fmla="*/ 1 w 1112"/>
                <a:gd name="T37" fmla="*/ 1 h 342"/>
                <a:gd name="T38" fmla="*/ 1 w 1112"/>
                <a:gd name="T39" fmla="*/ 1 h 342"/>
                <a:gd name="T40" fmla="*/ 1 w 1112"/>
                <a:gd name="T41" fmla="*/ 1 h 342"/>
                <a:gd name="T42" fmla="*/ 1 w 1112"/>
                <a:gd name="T43" fmla="*/ 1 h 342"/>
                <a:gd name="T44" fmla="*/ 1 w 1112"/>
                <a:gd name="T45" fmla="*/ 1 h 342"/>
                <a:gd name="T46" fmla="*/ 1 w 1112"/>
                <a:gd name="T47" fmla="*/ 1 h 342"/>
                <a:gd name="T48" fmla="*/ 1 w 1112"/>
                <a:gd name="T49" fmla="*/ 1 h 342"/>
                <a:gd name="T50" fmla="*/ 1 w 1112"/>
                <a:gd name="T51" fmla="*/ 1 h 342"/>
                <a:gd name="T52" fmla="*/ 0 w 1112"/>
                <a:gd name="T53" fmla="*/ 1 h 342"/>
                <a:gd name="T54" fmla="*/ 0 w 1112"/>
                <a:gd name="T55" fmla="*/ 1 h 342"/>
                <a:gd name="T56" fmla="*/ 0 w 1112"/>
                <a:gd name="T57" fmla="*/ 1 h 342"/>
                <a:gd name="T58" fmla="*/ 1 w 1112"/>
                <a:gd name="T59" fmla="*/ 1 h 342"/>
                <a:gd name="T60" fmla="*/ 1 w 1112"/>
                <a:gd name="T61" fmla="*/ 1 h 342"/>
                <a:gd name="T62" fmla="*/ 1 w 1112"/>
                <a:gd name="T63" fmla="*/ 1 h 342"/>
                <a:gd name="T64" fmla="*/ 1 w 1112"/>
                <a:gd name="T65" fmla="*/ 1 h 342"/>
                <a:gd name="T66" fmla="*/ 1 w 1112"/>
                <a:gd name="T67" fmla="*/ 1 h 342"/>
                <a:gd name="T68" fmla="*/ 1 w 1112"/>
                <a:gd name="T69" fmla="*/ 1 h 342"/>
                <a:gd name="T70" fmla="*/ 1 w 1112"/>
                <a:gd name="T71" fmla="*/ 1 h 342"/>
                <a:gd name="T72" fmla="*/ 1 w 1112"/>
                <a:gd name="T73" fmla="*/ 1 h 342"/>
                <a:gd name="T74" fmla="*/ 1 w 1112"/>
                <a:gd name="T75" fmla="*/ 1 h 342"/>
                <a:gd name="T76" fmla="*/ 1 w 1112"/>
                <a:gd name="T77" fmla="*/ 1 h 342"/>
                <a:gd name="T78" fmla="*/ 1 w 1112"/>
                <a:gd name="T79" fmla="*/ 1 h 342"/>
                <a:gd name="T80" fmla="*/ 1 w 1112"/>
                <a:gd name="T81" fmla="*/ 1 h 342"/>
                <a:gd name="T82" fmla="*/ 1 w 1112"/>
                <a:gd name="T83" fmla="*/ 1 h 342"/>
                <a:gd name="T84" fmla="*/ 1 w 1112"/>
                <a:gd name="T85" fmla="*/ 1 h 342"/>
                <a:gd name="T86" fmla="*/ 2 w 1112"/>
                <a:gd name="T87" fmla="*/ 1 h 342"/>
                <a:gd name="T88" fmla="*/ 2 w 1112"/>
                <a:gd name="T89" fmla="*/ 1 h 342"/>
                <a:gd name="T90" fmla="*/ 2 w 1112"/>
                <a:gd name="T91" fmla="*/ 1 h 342"/>
                <a:gd name="T92" fmla="*/ 1 w 1112"/>
                <a:gd name="T93" fmla="*/ 1 h 342"/>
                <a:gd name="T94" fmla="*/ 3 w 1112"/>
                <a:gd name="T95" fmla="*/ 0 h 342"/>
                <a:gd name="T96" fmla="*/ 3 w 1112"/>
                <a:gd name="T97" fmla="*/ 0 h 342"/>
                <a:gd name="T98" fmla="*/ 3 w 1112"/>
                <a:gd name="T99" fmla="*/ 1 h 342"/>
                <a:gd name="T100" fmla="*/ 3 w 1112"/>
                <a:gd name="T101" fmla="*/ 1 h 342"/>
                <a:gd name="T102" fmla="*/ 3 w 1112"/>
                <a:gd name="T103" fmla="*/ 1 h 342"/>
                <a:gd name="T104" fmla="*/ 3 w 1112"/>
                <a:gd name="T105" fmla="*/ 1 h 342"/>
                <a:gd name="T106" fmla="*/ 3 w 1112"/>
                <a:gd name="T107" fmla="*/ 1 h 342"/>
                <a:gd name="T108" fmla="*/ 3 w 1112"/>
                <a:gd name="T109" fmla="*/ 1 h 342"/>
                <a:gd name="T110" fmla="*/ 3 w 1112"/>
                <a:gd name="T111" fmla="*/ 1 h 342"/>
                <a:gd name="T112" fmla="*/ 3 w 1112"/>
                <a:gd name="T113" fmla="*/ 1 h 342"/>
                <a:gd name="T114" fmla="*/ 3 w 1112"/>
                <a:gd name="T115" fmla="*/ 1 h 342"/>
                <a:gd name="T116" fmla="*/ 3 w 1112"/>
                <a:gd name="T117" fmla="*/ 1 h 342"/>
                <a:gd name="T118" fmla="*/ 3 w 1112"/>
                <a:gd name="T119" fmla="*/ 1 h 342"/>
                <a:gd name="T120" fmla="*/ 3 w 1112"/>
                <a:gd name="T121" fmla="*/ 1 h 342"/>
                <a:gd name="T122" fmla="*/ 3 w 1112"/>
                <a:gd name="T123" fmla="*/ 1 h 342"/>
                <a:gd name="T124" fmla="*/ 3 w 1112"/>
                <a:gd name="T125" fmla="*/ 1 h 3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342"/>
                <a:gd name="T191" fmla="*/ 1112 w 1112"/>
                <a:gd name="T192" fmla="*/ 342 h 3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342">
                  <a:moveTo>
                    <a:pt x="1092" y="175"/>
                  </a:moveTo>
                  <a:lnTo>
                    <a:pt x="1092" y="175"/>
                  </a:lnTo>
                  <a:lnTo>
                    <a:pt x="1090" y="175"/>
                  </a:lnTo>
                  <a:lnTo>
                    <a:pt x="1089" y="175"/>
                  </a:lnTo>
                  <a:lnTo>
                    <a:pt x="1089" y="174"/>
                  </a:lnTo>
                  <a:lnTo>
                    <a:pt x="1087" y="174"/>
                  </a:lnTo>
                  <a:lnTo>
                    <a:pt x="1086" y="172"/>
                  </a:lnTo>
                  <a:lnTo>
                    <a:pt x="1084" y="171"/>
                  </a:lnTo>
                  <a:lnTo>
                    <a:pt x="1083" y="170"/>
                  </a:lnTo>
                  <a:lnTo>
                    <a:pt x="1081" y="168"/>
                  </a:lnTo>
                  <a:lnTo>
                    <a:pt x="1097" y="150"/>
                  </a:lnTo>
                  <a:lnTo>
                    <a:pt x="1098" y="150"/>
                  </a:lnTo>
                  <a:lnTo>
                    <a:pt x="1100" y="152"/>
                  </a:lnTo>
                  <a:lnTo>
                    <a:pt x="1103" y="153"/>
                  </a:lnTo>
                  <a:lnTo>
                    <a:pt x="1104" y="154"/>
                  </a:lnTo>
                  <a:lnTo>
                    <a:pt x="1106" y="156"/>
                  </a:lnTo>
                  <a:lnTo>
                    <a:pt x="1107" y="156"/>
                  </a:lnTo>
                  <a:lnTo>
                    <a:pt x="1107" y="157"/>
                  </a:lnTo>
                  <a:lnTo>
                    <a:pt x="1109" y="157"/>
                  </a:lnTo>
                  <a:lnTo>
                    <a:pt x="1092" y="175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68"/>
                  </a:moveTo>
                  <a:lnTo>
                    <a:pt x="1097" y="150"/>
                  </a:lnTo>
                  <a:lnTo>
                    <a:pt x="1081" y="168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68"/>
                  </a:moveTo>
                  <a:lnTo>
                    <a:pt x="1092" y="146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49"/>
                  </a:lnTo>
                  <a:lnTo>
                    <a:pt x="1095" y="150"/>
                  </a:lnTo>
                  <a:lnTo>
                    <a:pt x="1097" y="150"/>
                  </a:lnTo>
                  <a:lnTo>
                    <a:pt x="1081" y="168"/>
                  </a:lnTo>
                  <a:close/>
                  <a:moveTo>
                    <a:pt x="1081" y="168"/>
                  </a:moveTo>
                  <a:lnTo>
                    <a:pt x="1080" y="168"/>
                  </a:lnTo>
                  <a:lnTo>
                    <a:pt x="1078" y="168"/>
                  </a:lnTo>
                  <a:lnTo>
                    <a:pt x="1077" y="168"/>
                  </a:lnTo>
                  <a:lnTo>
                    <a:pt x="1089" y="146"/>
                  </a:lnTo>
                  <a:lnTo>
                    <a:pt x="1090" y="146"/>
                  </a:lnTo>
                  <a:lnTo>
                    <a:pt x="1092" y="146"/>
                  </a:lnTo>
                  <a:lnTo>
                    <a:pt x="1081" y="168"/>
                  </a:lnTo>
                  <a:close/>
                  <a:moveTo>
                    <a:pt x="1077" y="168"/>
                  </a:moveTo>
                  <a:lnTo>
                    <a:pt x="1075" y="167"/>
                  </a:lnTo>
                  <a:lnTo>
                    <a:pt x="1074" y="165"/>
                  </a:lnTo>
                  <a:lnTo>
                    <a:pt x="1072" y="165"/>
                  </a:lnTo>
                  <a:lnTo>
                    <a:pt x="1069" y="164"/>
                  </a:lnTo>
                  <a:lnTo>
                    <a:pt x="1063" y="163"/>
                  </a:lnTo>
                  <a:lnTo>
                    <a:pt x="1060" y="161"/>
                  </a:lnTo>
                  <a:lnTo>
                    <a:pt x="1058" y="160"/>
                  </a:lnTo>
                  <a:lnTo>
                    <a:pt x="1061" y="139"/>
                  </a:lnTo>
                  <a:lnTo>
                    <a:pt x="1066" y="139"/>
                  </a:lnTo>
                  <a:lnTo>
                    <a:pt x="1069" y="139"/>
                  </a:lnTo>
                  <a:lnTo>
                    <a:pt x="1072" y="140"/>
                  </a:lnTo>
                  <a:lnTo>
                    <a:pt x="1077" y="142"/>
                  </a:lnTo>
                  <a:lnTo>
                    <a:pt x="1083" y="143"/>
                  </a:lnTo>
                  <a:lnTo>
                    <a:pt x="1089" y="146"/>
                  </a:lnTo>
                  <a:lnTo>
                    <a:pt x="1077" y="168"/>
                  </a:lnTo>
                  <a:close/>
                  <a:moveTo>
                    <a:pt x="1058" y="139"/>
                  </a:moveTo>
                  <a:lnTo>
                    <a:pt x="1061" y="139"/>
                  </a:lnTo>
                  <a:lnTo>
                    <a:pt x="1058" y="150"/>
                  </a:lnTo>
                  <a:lnTo>
                    <a:pt x="1058" y="139"/>
                  </a:lnTo>
                  <a:close/>
                  <a:moveTo>
                    <a:pt x="1061" y="160"/>
                  </a:moveTo>
                  <a:lnTo>
                    <a:pt x="1049" y="160"/>
                  </a:lnTo>
                  <a:lnTo>
                    <a:pt x="1046" y="139"/>
                  </a:lnTo>
                  <a:lnTo>
                    <a:pt x="1058" y="139"/>
                  </a:lnTo>
                  <a:lnTo>
                    <a:pt x="1061" y="160"/>
                  </a:lnTo>
                  <a:close/>
                  <a:moveTo>
                    <a:pt x="1049" y="160"/>
                  </a:moveTo>
                  <a:lnTo>
                    <a:pt x="1047" y="161"/>
                  </a:lnTo>
                  <a:lnTo>
                    <a:pt x="1046" y="163"/>
                  </a:lnTo>
                  <a:lnTo>
                    <a:pt x="1044" y="163"/>
                  </a:lnTo>
                  <a:lnTo>
                    <a:pt x="1043" y="164"/>
                  </a:lnTo>
                  <a:lnTo>
                    <a:pt x="1041" y="164"/>
                  </a:lnTo>
                  <a:lnTo>
                    <a:pt x="1038" y="164"/>
                  </a:lnTo>
                  <a:lnTo>
                    <a:pt x="1033" y="143"/>
                  </a:lnTo>
                  <a:lnTo>
                    <a:pt x="1035" y="142"/>
                  </a:lnTo>
                  <a:lnTo>
                    <a:pt x="1037" y="140"/>
                  </a:lnTo>
                  <a:lnTo>
                    <a:pt x="1038" y="140"/>
                  </a:lnTo>
                  <a:lnTo>
                    <a:pt x="1040" y="139"/>
                  </a:lnTo>
                  <a:lnTo>
                    <a:pt x="1043" y="139"/>
                  </a:lnTo>
                  <a:lnTo>
                    <a:pt x="1046" y="139"/>
                  </a:lnTo>
                  <a:lnTo>
                    <a:pt x="1049" y="160"/>
                  </a:lnTo>
                  <a:close/>
                  <a:moveTo>
                    <a:pt x="1033" y="143"/>
                  </a:moveTo>
                  <a:lnTo>
                    <a:pt x="1038" y="153"/>
                  </a:lnTo>
                  <a:lnTo>
                    <a:pt x="1033" y="143"/>
                  </a:lnTo>
                  <a:close/>
                  <a:moveTo>
                    <a:pt x="1038" y="164"/>
                  </a:moveTo>
                  <a:lnTo>
                    <a:pt x="1037" y="164"/>
                  </a:lnTo>
                  <a:lnTo>
                    <a:pt x="1035" y="164"/>
                  </a:lnTo>
                  <a:lnTo>
                    <a:pt x="1033" y="165"/>
                  </a:lnTo>
                  <a:lnTo>
                    <a:pt x="1030" y="165"/>
                  </a:lnTo>
                  <a:lnTo>
                    <a:pt x="1029" y="167"/>
                  </a:lnTo>
                  <a:lnTo>
                    <a:pt x="1026" y="168"/>
                  </a:lnTo>
                  <a:lnTo>
                    <a:pt x="1021" y="143"/>
                  </a:lnTo>
                  <a:lnTo>
                    <a:pt x="1023" y="143"/>
                  </a:lnTo>
                  <a:lnTo>
                    <a:pt x="1024" y="143"/>
                  </a:lnTo>
                  <a:lnTo>
                    <a:pt x="1026" y="143"/>
                  </a:lnTo>
                  <a:lnTo>
                    <a:pt x="1029" y="143"/>
                  </a:lnTo>
                  <a:lnTo>
                    <a:pt x="1030" y="143"/>
                  </a:lnTo>
                  <a:lnTo>
                    <a:pt x="1033" y="143"/>
                  </a:lnTo>
                  <a:lnTo>
                    <a:pt x="1038" y="164"/>
                  </a:lnTo>
                  <a:close/>
                  <a:moveTo>
                    <a:pt x="1026" y="168"/>
                  </a:moveTo>
                  <a:lnTo>
                    <a:pt x="1024" y="168"/>
                  </a:lnTo>
                  <a:lnTo>
                    <a:pt x="1023" y="168"/>
                  </a:lnTo>
                  <a:lnTo>
                    <a:pt x="1021" y="168"/>
                  </a:lnTo>
                  <a:lnTo>
                    <a:pt x="1017" y="168"/>
                  </a:lnTo>
                  <a:lnTo>
                    <a:pt x="1015" y="168"/>
                  </a:lnTo>
                  <a:lnTo>
                    <a:pt x="1013" y="168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2" y="146"/>
                  </a:lnTo>
                  <a:lnTo>
                    <a:pt x="1013" y="146"/>
                  </a:lnTo>
                  <a:lnTo>
                    <a:pt x="1017" y="145"/>
                  </a:lnTo>
                  <a:lnTo>
                    <a:pt x="1018" y="145"/>
                  </a:lnTo>
                  <a:lnTo>
                    <a:pt x="1020" y="143"/>
                  </a:lnTo>
                  <a:lnTo>
                    <a:pt x="1021" y="143"/>
                  </a:lnTo>
                  <a:lnTo>
                    <a:pt x="1026" y="168"/>
                  </a:lnTo>
                  <a:close/>
                  <a:moveTo>
                    <a:pt x="1013" y="168"/>
                  </a:moveTo>
                  <a:lnTo>
                    <a:pt x="1009" y="157"/>
                  </a:lnTo>
                  <a:lnTo>
                    <a:pt x="1013" y="168"/>
                  </a:lnTo>
                  <a:close/>
                  <a:moveTo>
                    <a:pt x="1013" y="168"/>
                  </a:moveTo>
                  <a:lnTo>
                    <a:pt x="1009" y="146"/>
                  </a:lnTo>
                  <a:lnTo>
                    <a:pt x="1013" y="168"/>
                  </a:lnTo>
                  <a:close/>
                  <a:moveTo>
                    <a:pt x="1009" y="146"/>
                  </a:moveTo>
                  <a:lnTo>
                    <a:pt x="1009" y="157"/>
                  </a:lnTo>
                  <a:lnTo>
                    <a:pt x="1009" y="146"/>
                  </a:lnTo>
                  <a:close/>
                  <a:moveTo>
                    <a:pt x="1013" y="168"/>
                  </a:moveTo>
                  <a:lnTo>
                    <a:pt x="1003" y="170"/>
                  </a:lnTo>
                  <a:lnTo>
                    <a:pt x="990" y="172"/>
                  </a:lnTo>
                  <a:lnTo>
                    <a:pt x="977" y="175"/>
                  </a:lnTo>
                  <a:lnTo>
                    <a:pt x="964" y="177"/>
                  </a:lnTo>
                  <a:lnTo>
                    <a:pt x="935" y="182"/>
                  </a:lnTo>
                  <a:lnTo>
                    <a:pt x="906" y="189"/>
                  </a:lnTo>
                  <a:lnTo>
                    <a:pt x="873" y="195"/>
                  </a:lnTo>
                  <a:lnTo>
                    <a:pt x="841" y="200"/>
                  </a:lnTo>
                  <a:lnTo>
                    <a:pt x="806" y="207"/>
                  </a:lnTo>
                  <a:lnTo>
                    <a:pt x="772" y="214"/>
                  </a:lnTo>
                  <a:lnTo>
                    <a:pt x="735" y="221"/>
                  </a:lnTo>
                  <a:lnTo>
                    <a:pt x="698" y="228"/>
                  </a:lnTo>
                  <a:lnTo>
                    <a:pt x="659" y="235"/>
                  </a:lnTo>
                  <a:lnTo>
                    <a:pt x="621" y="242"/>
                  </a:lnTo>
                  <a:lnTo>
                    <a:pt x="544" y="256"/>
                  </a:lnTo>
                  <a:lnTo>
                    <a:pt x="465" y="271"/>
                  </a:lnTo>
                  <a:lnTo>
                    <a:pt x="462" y="249"/>
                  </a:lnTo>
                  <a:lnTo>
                    <a:pt x="539" y="235"/>
                  </a:lnTo>
                  <a:lnTo>
                    <a:pt x="616" y="220"/>
                  </a:lnTo>
                  <a:lnTo>
                    <a:pt x="655" y="213"/>
                  </a:lnTo>
                  <a:lnTo>
                    <a:pt x="693" y="206"/>
                  </a:lnTo>
                  <a:lnTo>
                    <a:pt x="730" y="197"/>
                  </a:lnTo>
                  <a:lnTo>
                    <a:pt x="767" y="190"/>
                  </a:lnTo>
                  <a:lnTo>
                    <a:pt x="803" y="183"/>
                  </a:lnTo>
                  <a:lnTo>
                    <a:pt x="836" y="178"/>
                  </a:lnTo>
                  <a:lnTo>
                    <a:pt x="870" y="172"/>
                  </a:lnTo>
                  <a:lnTo>
                    <a:pt x="901" y="165"/>
                  </a:lnTo>
                  <a:lnTo>
                    <a:pt x="932" y="160"/>
                  </a:lnTo>
                  <a:lnTo>
                    <a:pt x="960" y="156"/>
                  </a:lnTo>
                  <a:lnTo>
                    <a:pt x="973" y="153"/>
                  </a:lnTo>
                  <a:lnTo>
                    <a:pt x="986" y="150"/>
                  </a:lnTo>
                  <a:lnTo>
                    <a:pt x="998" y="149"/>
                  </a:lnTo>
                  <a:lnTo>
                    <a:pt x="1009" y="146"/>
                  </a:lnTo>
                  <a:lnTo>
                    <a:pt x="1013" y="168"/>
                  </a:lnTo>
                  <a:close/>
                  <a:moveTo>
                    <a:pt x="465" y="271"/>
                  </a:moveTo>
                  <a:lnTo>
                    <a:pt x="441" y="275"/>
                  </a:lnTo>
                  <a:lnTo>
                    <a:pt x="416" y="281"/>
                  </a:lnTo>
                  <a:lnTo>
                    <a:pt x="391" y="285"/>
                  </a:lnTo>
                  <a:lnTo>
                    <a:pt x="368" y="289"/>
                  </a:lnTo>
                  <a:lnTo>
                    <a:pt x="344" y="295"/>
                  </a:lnTo>
                  <a:lnTo>
                    <a:pt x="321" y="299"/>
                  </a:lnTo>
                  <a:lnTo>
                    <a:pt x="297" y="303"/>
                  </a:lnTo>
                  <a:lnTo>
                    <a:pt x="274" y="307"/>
                  </a:lnTo>
                  <a:lnTo>
                    <a:pt x="253" y="311"/>
                  </a:lnTo>
                  <a:lnTo>
                    <a:pt x="233" y="315"/>
                  </a:lnTo>
                  <a:lnTo>
                    <a:pt x="213" y="320"/>
                  </a:lnTo>
                  <a:lnTo>
                    <a:pt x="202" y="321"/>
                  </a:lnTo>
                  <a:lnTo>
                    <a:pt x="193" y="324"/>
                  </a:lnTo>
                  <a:lnTo>
                    <a:pt x="183" y="325"/>
                  </a:lnTo>
                  <a:lnTo>
                    <a:pt x="174" y="328"/>
                  </a:lnTo>
                  <a:lnTo>
                    <a:pt x="165" y="329"/>
                  </a:lnTo>
                  <a:lnTo>
                    <a:pt x="156" y="331"/>
                  </a:lnTo>
                  <a:lnTo>
                    <a:pt x="148" y="333"/>
                  </a:lnTo>
                  <a:lnTo>
                    <a:pt x="139" y="335"/>
                  </a:lnTo>
                  <a:lnTo>
                    <a:pt x="131" y="336"/>
                  </a:lnTo>
                  <a:lnTo>
                    <a:pt x="122" y="338"/>
                  </a:lnTo>
                  <a:lnTo>
                    <a:pt x="114" y="313"/>
                  </a:lnTo>
                  <a:lnTo>
                    <a:pt x="123" y="311"/>
                  </a:lnTo>
                  <a:lnTo>
                    <a:pt x="131" y="310"/>
                  </a:lnTo>
                  <a:lnTo>
                    <a:pt x="140" y="308"/>
                  </a:lnTo>
                  <a:lnTo>
                    <a:pt x="150" y="307"/>
                  </a:lnTo>
                  <a:lnTo>
                    <a:pt x="159" y="306"/>
                  </a:lnTo>
                  <a:lnTo>
                    <a:pt x="168" y="304"/>
                  </a:lnTo>
                  <a:lnTo>
                    <a:pt x="177" y="303"/>
                  </a:lnTo>
                  <a:lnTo>
                    <a:pt x="187" y="302"/>
                  </a:lnTo>
                  <a:lnTo>
                    <a:pt x="207" y="297"/>
                  </a:lnTo>
                  <a:lnTo>
                    <a:pt x="228" y="293"/>
                  </a:lnTo>
                  <a:lnTo>
                    <a:pt x="248" y="289"/>
                  </a:lnTo>
                  <a:lnTo>
                    <a:pt x="271" y="285"/>
                  </a:lnTo>
                  <a:lnTo>
                    <a:pt x="293" y="281"/>
                  </a:lnTo>
                  <a:lnTo>
                    <a:pt x="316" y="277"/>
                  </a:lnTo>
                  <a:lnTo>
                    <a:pt x="339" y="272"/>
                  </a:lnTo>
                  <a:lnTo>
                    <a:pt x="364" y="268"/>
                  </a:lnTo>
                  <a:lnTo>
                    <a:pt x="387" y="263"/>
                  </a:lnTo>
                  <a:lnTo>
                    <a:pt x="411" y="258"/>
                  </a:lnTo>
                  <a:lnTo>
                    <a:pt x="438" y="254"/>
                  </a:lnTo>
                  <a:lnTo>
                    <a:pt x="462" y="249"/>
                  </a:lnTo>
                  <a:lnTo>
                    <a:pt x="465" y="271"/>
                  </a:lnTo>
                  <a:close/>
                  <a:moveTo>
                    <a:pt x="114" y="313"/>
                  </a:moveTo>
                  <a:lnTo>
                    <a:pt x="119" y="328"/>
                  </a:lnTo>
                  <a:lnTo>
                    <a:pt x="114" y="313"/>
                  </a:lnTo>
                  <a:close/>
                  <a:moveTo>
                    <a:pt x="122" y="338"/>
                  </a:moveTo>
                  <a:lnTo>
                    <a:pt x="120" y="338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3" y="338"/>
                  </a:lnTo>
                  <a:lnTo>
                    <a:pt x="110" y="338"/>
                  </a:lnTo>
                  <a:lnTo>
                    <a:pt x="107" y="338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8" y="317"/>
                  </a:lnTo>
                  <a:lnTo>
                    <a:pt x="110" y="315"/>
                  </a:lnTo>
                  <a:lnTo>
                    <a:pt x="111" y="315"/>
                  </a:lnTo>
                  <a:lnTo>
                    <a:pt x="113" y="314"/>
                  </a:lnTo>
                  <a:lnTo>
                    <a:pt x="114" y="313"/>
                  </a:lnTo>
                  <a:lnTo>
                    <a:pt x="122" y="338"/>
                  </a:lnTo>
                  <a:close/>
                  <a:moveTo>
                    <a:pt x="107" y="338"/>
                  </a:moveTo>
                  <a:lnTo>
                    <a:pt x="105" y="339"/>
                  </a:lnTo>
                  <a:lnTo>
                    <a:pt x="105" y="340"/>
                  </a:lnTo>
                  <a:lnTo>
                    <a:pt x="102" y="340"/>
                  </a:lnTo>
                  <a:lnTo>
                    <a:pt x="100" y="342"/>
                  </a:lnTo>
                  <a:lnTo>
                    <a:pt x="99" y="342"/>
                  </a:lnTo>
                  <a:lnTo>
                    <a:pt x="96" y="342"/>
                  </a:lnTo>
                  <a:lnTo>
                    <a:pt x="91" y="320"/>
                  </a:lnTo>
                  <a:lnTo>
                    <a:pt x="93" y="320"/>
                  </a:lnTo>
                  <a:lnTo>
                    <a:pt x="94" y="320"/>
                  </a:lnTo>
                  <a:lnTo>
                    <a:pt x="97" y="318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3" y="317"/>
                  </a:lnTo>
                  <a:lnTo>
                    <a:pt x="107" y="338"/>
                  </a:lnTo>
                  <a:close/>
                  <a:moveTo>
                    <a:pt x="96" y="342"/>
                  </a:moveTo>
                  <a:lnTo>
                    <a:pt x="94" y="342"/>
                  </a:lnTo>
                  <a:lnTo>
                    <a:pt x="93" y="342"/>
                  </a:lnTo>
                  <a:lnTo>
                    <a:pt x="88" y="342"/>
                  </a:lnTo>
                  <a:lnTo>
                    <a:pt x="83" y="342"/>
                  </a:lnTo>
                  <a:lnTo>
                    <a:pt x="82" y="342"/>
                  </a:lnTo>
                  <a:lnTo>
                    <a:pt x="80" y="342"/>
                  </a:lnTo>
                  <a:lnTo>
                    <a:pt x="80" y="320"/>
                  </a:lnTo>
                  <a:lnTo>
                    <a:pt x="91" y="320"/>
                  </a:lnTo>
                  <a:lnTo>
                    <a:pt x="96" y="342"/>
                  </a:lnTo>
                  <a:close/>
                  <a:moveTo>
                    <a:pt x="80" y="342"/>
                  </a:moveTo>
                  <a:lnTo>
                    <a:pt x="68" y="342"/>
                  </a:lnTo>
                  <a:lnTo>
                    <a:pt x="71" y="320"/>
                  </a:lnTo>
                  <a:lnTo>
                    <a:pt x="73" y="320"/>
                  </a:lnTo>
                  <a:lnTo>
                    <a:pt x="74" y="320"/>
                  </a:lnTo>
                  <a:lnTo>
                    <a:pt x="77" y="320"/>
                  </a:lnTo>
                  <a:lnTo>
                    <a:pt x="80" y="320"/>
                  </a:lnTo>
                  <a:lnTo>
                    <a:pt x="80" y="342"/>
                  </a:lnTo>
                  <a:close/>
                  <a:moveTo>
                    <a:pt x="68" y="342"/>
                  </a:moveTo>
                  <a:lnTo>
                    <a:pt x="68" y="331"/>
                  </a:lnTo>
                  <a:lnTo>
                    <a:pt x="68" y="342"/>
                  </a:lnTo>
                  <a:close/>
                  <a:moveTo>
                    <a:pt x="68" y="342"/>
                  </a:moveTo>
                  <a:lnTo>
                    <a:pt x="56" y="342"/>
                  </a:lnTo>
                  <a:lnTo>
                    <a:pt x="60" y="320"/>
                  </a:lnTo>
                  <a:lnTo>
                    <a:pt x="71" y="320"/>
                  </a:lnTo>
                  <a:lnTo>
                    <a:pt x="68" y="342"/>
                  </a:lnTo>
                  <a:close/>
                  <a:moveTo>
                    <a:pt x="56" y="342"/>
                  </a:moveTo>
                  <a:lnTo>
                    <a:pt x="54" y="342"/>
                  </a:lnTo>
                  <a:lnTo>
                    <a:pt x="53" y="342"/>
                  </a:lnTo>
                  <a:lnTo>
                    <a:pt x="51" y="342"/>
                  </a:lnTo>
                  <a:lnTo>
                    <a:pt x="50" y="342"/>
                  </a:lnTo>
                  <a:lnTo>
                    <a:pt x="48" y="342"/>
                  </a:lnTo>
                  <a:lnTo>
                    <a:pt x="51" y="317"/>
                  </a:lnTo>
                  <a:lnTo>
                    <a:pt x="53" y="317"/>
                  </a:lnTo>
                  <a:lnTo>
                    <a:pt x="54" y="317"/>
                  </a:lnTo>
                  <a:lnTo>
                    <a:pt x="57" y="318"/>
                  </a:lnTo>
                  <a:lnTo>
                    <a:pt x="59" y="320"/>
                  </a:lnTo>
                  <a:lnTo>
                    <a:pt x="60" y="320"/>
                  </a:lnTo>
                  <a:lnTo>
                    <a:pt x="56" y="342"/>
                  </a:lnTo>
                  <a:close/>
                  <a:moveTo>
                    <a:pt x="48" y="342"/>
                  </a:moveTo>
                  <a:lnTo>
                    <a:pt x="48" y="328"/>
                  </a:lnTo>
                  <a:lnTo>
                    <a:pt x="48" y="342"/>
                  </a:lnTo>
                  <a:close/>
                  <a:moveTo>
                    <a:pt x="48" y="342"/>
                  </a:moveTo>
                  <a:lnTo>
                    <a:pt x="51" y="317"/>
                  </a:lnTo>
                  <a:lnTo>
                    <a:pt x="48" y="342"/>
                  </a:lnTo>
                  <a:close/>
                  <a:moveTo>
                    <a:pt x="51" y="317"/>
                  </a:moveTo>
                  <a:lnTo>
                    <a:pt x="48" y="328"/>
                  </a:lnTo>
                  <a:lnTo>
                    <a:pt x="51" y="317"/>
                  </a:lnTo>
                  <a:close/>
                  <a:moveTo>
                    <a:pt x="48" y="342"/>
                  </a:moveTo>
                  <a:lnTo>
                    <a:pt x="48" y="342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9"/>
                  </a:lnTo>
                  <a:lnTo>
                    <a:pt x="43" y="338"/>
                  </a:lnTo>
                  <a:lnTo>
                    <a:pt x="48" y="317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48" y="342"/>
                  </a:lnTo>
                  <a:close/>
                  <a:moveTo>
                    <a:pt x="43" y="338"/>
                  </a:moveTo>
                  <a:lnTo>
                    <a:pt x="42" y="338"/>
                  </a:lnTo>
                  <a:lnTo>
                    <a:pt x="40" y="338"/>
                  </a:lnTo>
                  <a:lnTo>
                    <a:pt x="39" y="338"/>
                  </a:lnTo>
                  <a:lnTo>
                    <a:pt x="37" y="338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6" y="317"/>
                  </a:lnTo>
                  <a:lnTo>
                    <a:pt x="48" y="317"/>
                  </a:lnTo>
                  <a:lnTo>
                    <a:pt x="43" y="338"/>
                  </a:lnTo>
                  <a:close/>
                  <a:moveTo>
                    <a:pt x="37" y="338"/>
                  </a:moveTo>
                  <a:lnTo>
                    <a:pt x="33" y="338"/>
                  </a:lnTo>
                  <a:lnTo>
                    <a:pt x="31" y="336"/>
                  </a:lnTo>
                  <a:lnTo>
                    <a:pt x="30" y="335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19" y="335"/>
                  </a:lnTo>
                  <a:lnTo>
                    <a:pt x="17" y="335"/>
                  </a:lnTo>
                  <a:lnTo>
                    <a:pt x="28" y="310"/>
                  </a:lnTo>
                  <a:lnTo>
                    <a:pt x="30" y="311"/>
                  </a:lnTo>
                  <a:lnTo>
                    <a:pt x="31" y="311"/>
                  </a:lnTo>
                  <a:lnTo>
                    <a:pt x="34" y="313"/>
                  </a:lnTo>
                  <a:lnTo>
                    <a:pt x="37" y="314"/>
                  </a:lnTo>
                  <a:lnTo>
                    <a:pt x="39" y="314"/>
                  </a:lnTo>
                  <a:lnTo>
                    <a:pt x="40" y="315"/>
                  </a:lnTo>
                  <a:lnTo>
                    <a:pt x="43" y="317"/>
                  </a:lnTo>
                  <a:lnTo>
                    <a:pt x="37" y="338"/>
                  </a:lnTo>
                  <a:close/>
                  <a:moveTo>
                    <a:pt x="17" y="335"/>
                  </a:moveTo>
                  <a:lnTo>
                    <a:pt x="17" y="331"/>
                  </a:lnTo>
                  <a:lnTo>
                    <a:pt x="25" y="320"/>
                  </a:lnTo>
                  <a:lnTo>
                    <a:pt x="17" y="335"/>
                  </a:lnTo>
                  <a:close/>
                  <a:moveTo>
                    <a:pt x="17" y="331"/>
                  </a:moveTo>
                  <a:lnTo>
                    <a:pt x="16" y="331"/>
                  </a:lnTo>
                  <a:lnTo>
                    <a:pt x="14" y="331"/>
                  </a:lnTo>
                  <a:lnTo>
                    <a:pt x="11" y="329"/>
                  </a:lnTo>
                  <a:lnTo>
                    <a:pt x="9" y="328"/>
                  </a:lnTo>
                  <a:lnTo>
                    <a:pt x="8" y="328"/>
                  </a:lnTo>
                  <a:lnTo>
                    <a:pt x="17" y="310"/>
                  </a:lnTo>
                  <a:lnTo>
                    <a:pt x="19" y="310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3" y="310"/>
                  </a:lnTo>
                  <a:lnTo>
                    <a:pt x="26" y="310"/>
                  </a:lnTo>
                  <a:lnTo>
                    <a:pt x="28" y="310"/>
                  </a:lnTo>
                  <a:lnTo>
                    <a:pt x="17" y="331"/>
                  </a:lnTo>
                  <a:close/>
                  <a:moveTo>
                    <a:pt x="8" y="328"/>
                  </a:moveTo>
                  <a:lnTo>
                    <a:pt x="0" y="328"/>
                  </a:lnTo>
                  <a:lnTo>
                    <a:pt x="0" y="317"/>
                  </a:lnTo>
                  <a:lnTo>
                    <a:pt x="13" y="317"/>
                  </a:lnTo>
                  <a:lnTo>
                    <a:pt x="8" y="328"/>
                  </a:lnTo>
                  <a:close/>
                  <a:moveTo>
                    <a:pt x="0" y="317"/>
                  </a:moveTo>
                  <a:lnTo>
                    <a:pt x="0" y="306"/>
                  </a:lnTo>
                  <a:lnTo>
                    <a:pt x="25" y="306"/>
                  </a:lnTo>
                  <a:lnTo>
                    <a:pt x="25" y="317"/>
                  </a:lnTo>
                  <a:lnTo>
                    <a:pt x="0" y="317"/>
                  </a:lnTo>
                  <a:close/>
                  <a:moveTo>
                    <a:pt x="0" y="306"/>
                  </a:moveTo>
                  <a:lnTo>
                    <a:pt x="0" y="281"/>
                  </a:lnTo>
                  <a:lnTo>
                    <a:pt x="25" y="281"/>
                  </a:lnTo>
                  <a:lnTo>
                    <a:pt x="25" y="306"/>
                  </a:lnTo>
                  <a:lnTo>
                    <a:pt x="0" y="306"/>
                  </a:lnTo>
                  <a:close/>
                  <a:moveTo>
                    <a:pt x="0" y="281"/>
                  </a:moveTo>
                  <a:lnTo>
                    <a:pt x="0" y="249"/>
                  </a:lnTo>
                  <a:lnTo>
                    <a:pt x="25" y="249"/>
                  </a:lnTo>
                  <a:lnTo>
                    <a:pt x="25" y="281"/>
                  </a:lnTo>
                  <a:lnTo>
                    <a:pt x="0" y="281"/>
                  </a:lnTo>
                  <a:close/>
                  <a:moveTo>
                    <a:pt x="0" y="249"/>
                  </a:moveTo>
                  <a:lnTo>
                    <a:pt x="0" y="235"/>
                  </a:lnTo>
                  <a:lnTo>
                    <a:pt x="25" y="235"/>
                  </a:lnTo>
                  <a:lnTo>
                    <a:pt x="25" y="249"/>
                  </a:lnTo>
                  <a:lnTo>
                    <a:pt x="0" y="249"/>
                  </a:lnTo>
                  <a:close/>
                  <a:moveTo>
                    <a:pt x="0" y="235"/>
                  </a:moveTo>
                  <a:lnTo>
                    <a:pt x="0" y="217"/>
                  </a:lnTo>
                  <a:lnTo>
                    <a:pt x="25" y="217"/>
                  </a:lnTo>
                  <a:lnTo>
                    <a:pt x="25" y="235"/>
                  </a:lnTo>
                  <a:lnTo>
                    <a:pt x="0" y="235"/>
                  </a:lnTo>
                  <a:close/>
                  <a:moveTo>
                    <a:pt x="0" y="217"/>
                  </a:moveTo>
                  <a:lnTo>
                    <a:pt x="0" y="192"/>
                  </a:lnTo>
                  <a:lnTo>
                    <a:pt x="25" y="192"/>
                  </a:lnTo>
                  <a:lnTo>
                    <a:pt x="25" y="217"/>
                  </a:lnTo>
                  <a:lnTo>
                    <a:pt x="0" y="217"/>
                  </a:lnTo>
                  <a:close/>
                  <a:moveTo>
                    <a:pt x="0" y="192"/>
                  </a:moveTo>
                  <a:lnTo>
                    <a:pt x="0" y="181"/>
                  </a:lnTo>
                  <a:lnTo>
                    <a:pt x="25" y="181"/>
                  </a:lnTo>
                  <a:lnTo>
                    <a:pt x="25" y="192"/>
                  </a:lnTo>
                  <a:lnTo>
                    <a:pt x="0" y="192"/>
                  </a:lnTo>
                  <a:close/>
                  <a:moveTo>
                    <a:pt x="0" y="181"/>
                  </a:moveTo>
                  <a:lnTo>
                    <a:pt x="0" y="164"/>
                  </a:lnTo>
                  <a:lnTo>
                    <a:pt x="20" y="171"/>
                  </a:lnTo>
                  <a:lnTo>
                    <a:pt x="13" y="181"/>
                  </a:lnTo>
                  <a:lnTo>
                    <a:pt x="0" y="181"/>
                  </a:lnTo>
                  <a:close/>
                  <a:moveTo>
                    <a:pt x="20" y="171"/>
                  </a:moveTo>
                  <a:lnTo>
                    <a:pt x="28" y="175"/>
                  </a:lnTo>
                  <a:lnTo>
                    <a:pt x="17" y="196"/>
                  </a:lnTo>
                  <a:lnTo>
                    <a:pt x="16" y="195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1" y="193"/>
                  </a:lnTo>
                  <a:lnTo>
                    <a:pt x="9" y="192"/>
                  </a:lnTo>
                  <a:lnTo>
                    <a:pt x="8" y="192"/>
                  </a:lnTo>
                  <a:lnTo>
                    <a:pt x="20" y="171"/>
                  </a:lnTo>
                  <a:close/>
                  <a:moveTo>
                    <a:pt x="17" y="196"/>
                  </a:moveTo>
                  <a:lnTo>
                    <a:pt x="20" y="185"/>
                  </a:lnTo>
                  <a:lnTo>
                    <a:pt x="17" y="196"/>
                  </a:lnTo>
                  <a:close/>
                  <a:moveTo>
                    <a:pt x="28" y="175"/>
                  </a:moveTo>
                  <a:lnTo>
                    <a:pt x="17" y="196"/>
                  </a:lnTo>
                  <a:lnTo>
                    <a:pt x="28" y="175"/>
                  </a:lnTo>
                  <a:close/>
                  <a:moveTo>
                    <a:pt x="28" y="175"/>
                  </a:moveTo>
                  <a:lnTo>
                    <a:pt x="20" y="185"/>
                  </a:lnTo>
                  <a:lnTo>
                    <a:pt x="28" y="175"/>
                  </a:lnTo>
                  <a:close/>
                  <a:moveTo>
                    <a:pt x="28" y="175"/>
                  </a:moveTo>
                  <a:lnTo>
                    <a:pt x="20" y="196"/>
                  </a:lnTo>
                  <a:lnTo>
                    <a:pt x="17" y="196"/>
                  </a:lnTo>
                  <a:lnTo>
                    <a:pt x="28" y="175"/>
                  </a:lnTo>
                  <a:close/>
                  <a:moveTo>
                    <a:pt x="20" y="196"/>
                  </a:moveTo>
                  <a:lnTo>
                    <a:pt x="25" y="185"/>
                  </a:lnTo>
                  <a:lnTo>
                    <a:pt x="20" y="196"/>
                  </a:lnTo>
                  <a:close/>
                  <a:moveTo>
                    <a:pt x="28" y="175"/>
                  </a:moveTo>
                  <a:lnTo>
                    <a:pt x="31" y="175"/>
                  </a:lnTo>
                  <a:lnTo>
                    <a:pt x="25" y="196"/>
                  </a:lnTo>
                  <a:lnTo>
                    <a:pt x="20" y="196"/>
                  </a:lnTo>
                  <a:lnTo>
                    <a:pt x="28" y="175"/>
                  </a:lnTo>
                  <a:close/>
                  <a:moveTo>
                    <a:pt x="25" y="196"/>
                  </a:moveTo>
                  <a:lnTo>
                    <a:pt x="28" y="185"/>
                  </a:lnTo>
                  <a:lnTo>
                    <a:pt x="25" y="196"/>
                  </a:lnTo>
                  <a:close/>
                  <a:moveTo>
                    <a:pt x="31" y="175"/>
                  </a:moveTo>
                  <a:lnTo>
                    <a:pt x="34" y="175"/>
                  </a:lnTo>
                  <a:lnTo>
                    <a:pt x="36" y="175"/>
                  </a:lnTo>
                  <a:lnTo>
                    <a:pt x="37" y="177"/>
                  </a:lnTo>
                  <a:lnTo>
                    <a:pt x="40" y="177"/>
                  </a:lnTo>
                  <a:lnTo>
                    <a:pt x="46" y="179"/>
                  </a:lnTo>
                  <a:lnTo>
                    <a:pt x="51" y="181"/>
                  </a:lnTo>
                  <a:lnTo>
                    <a:pt x="43" y="203"/>
                  </a:lnTo>
                  <a:lnTo>
                    <a:pt x="40" y="202"/>
                  </a:lnTo>
                  <a:lnTo>
                    <a:pt x="37" y="200"/>
                  </a:lnTo>
                  <a:lnTo>
                    <a:pt x="33" y="199"/>
                  </a:lnTo>
                  <a:lnTo>
                    <a:pt x="31" y="199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25" y="196"/>
                  </a:lnTo>
                  <a:lnTo>
                    <a:pt x="31" y="175"/>
                  </a:lnTo>
                  <a:close/>
                  <a:moveTo>
                    <a:pt x="43" y="203"/>
                  </a:moveTo>
                  <a:lnTo>
                    <a:pt x="48" y="192"/>
                  </a:lnTo>
                  <a:lnTo>
                    <a:pt x="43" y="203"/>
                  </a:lnTo>
                  <a:close/>
                  <a:moveTo>
                    <a:pt x="51" y="181"/>
                  </a:moveTo>
                  <a:lnTo>
                    <a:pt x="53" y="181"/>
                  </a:lnTo>
                  <a:lnTo>
                    <a:pt x="54" y="181"/>
                  </a:lnTo>
                  <a:lnTo>
                    <a:pt x="57" y="181"/>
                  </a:lnTo>
                  <a:lnTo>
                    <a:pt x="60" y="181"/>
                  </a:lnTo>
                  <a:lnTo>
                    <a:pt x="56" y="203"/>
                  </a:lnTo>
                  <a:lnTo>
                    <a:pt x="43" y="203"/>
                  </a:lnTo>
                  <a:lnTo>
                    <a:pt x="51" y="181"/>
                  </a:lnTo>
                  <a:close/>
                  <a:moveTo>
                    <a:pt x="60" y="181"/>
                  </a:moveTo>
                  <a:lnTo>
                    <a:pt x="60" y="181"/>
                  </a:lnTo>
                  <a:lnTo>
                    <a:pt x="62" y="181"/>
                  </a:lnTo>
                  <a:lnTo>
                    <a:pt x="65" y="181"/>
                  </a:lnTo>
                  <a:lnTo>
                    <a:pt x="68" y="181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4"/>
                  </a:lnTo>
                  <a:lnTo>
                    <a:pt x="56" y="203"/>
                  </a:lnTo>
                  <a:lnTo>
                    <a:pt x="60" y="181"/>
                  </a:lnTo>
                  <a:close/>
                  <a:moveTo>
                    <a:pt x="68" y="181"/>
                  </a:moveTo>
                  <a:lnTo>
                    <a:pt x="68" y="192"/>
                  </a:lnTo>
                  <a:lnTo>
                    <a:pt x="68" y="181"/>
                  </a:lnTo>
                  <a:close/>
                  <a:moveTo>
                    <a:pt x="68" y="181"/>
                  </a:moveTo>
                  <a:lnTo>
                    <a:pt x="71" y="181"/>
                  </a:lnTo>
                  <a:lnTo>
                    <a:pt x="73" y="181"/>
                  </a:lnTo>
                  <a:lnTo>
                    <a:pt x="74" y="181"/>
                  </a:lnTo>
                  <a:lnTo>
                    <a:pt x="76" y="181"/>
                  </a:lnTo>
                  <a:lnTo>
                    <a:pt x="76" y="207"/>
                  </a:lnTo>
                  <a:lnTo>
                    <a:pt x="63" y="207"/>
                  </a:lnTo>
                  <a:lnTo>
                    <a:pt x="68" y="181"/>
                  </a:lnTo>
                  <a:close/>
                  <a:moveTo>
                    <a:pt x="76" y="181"/>
                  </a:moveTo>
                  <a:lnTo>
                    <a:pt x="77" y="182"/>
                  </a:lnTo>
                  <a:lnTo>
                    <a:pt x="79" y="183"/>
                  </a:lnTo>
                  <a:lnTo>
                    <a:pt x="80" y="183"/>
                  </a:lnTo>
                  <a:lnTo>
                    <a:pt x="82" y="185"/>
                  </a:lnTo>
                  <a:lnTo>
                    <a:pt x="85" y="185"/>
                  </a:lnTo>
                  <a:lnTo>
                    <a:pt x="88" y="185"/>
                  </a:lnTo>
                  <a:lnTo>
                    <a:pt x="88" y="207"/>
                  </a:lnTo>
                  <a:lnTo>
                    <a:pt x="76" y="207"/>
                  </a:lnTo>
                  <a:lnTo>
                    <a:pt x="76" y="181"/>
                  </a:lnTo>
                  <a:close/>
                  <a:moveTo>
                    <a:pt x="91" y="207"/>
                  </a:moveTo>
                  <a:lnTo>
                    <a:pt x="88" y="207"/>
                  </a:lnTo>
                  <a:lnTo>
                    <a:pt x="88" y="196"/>
                  </a:lnTo>
                  <a:lnTo>
                    <a:pt x="91" y="207"/>
                  </a:lnTo>
                  <a:close/>
                  <a:moveTo>
                    <a:pt x="83" y="185"/>
                  </a:moveTo>
                  <a:lnTo>
                    <a:pt x="88" y="185"/>
                  </a:lnTo>
                  <a:lnTo>
                    <a:pt x="91" y="207"/>
                  </a:lnTo>
                  <a:lnTo>
                    <a:pt x="83" y="185"/>
                  </a:lnTo>
                  <a:close/>
                  <a:moveTo>
                    <a:pt x="88" y="185"/>
                  </a:moveTo>
                  <a:lnTo>
                    <a:pt x="88" y="196"/>
                  </a:lnTo>
                  <a:lnTo>
                    <a:pt x="88" y="185"/>
                  </a:lnTo>
                  <a:close/>
                  <a:moveTo>
                    <a:pt x="88" y="185"/>
                  </a:moveTo>
                  <a:lnTo>
                    <a:pt x="91" y="181"/>
                  </a:lnTo>
                  <a:lnTo>
                    <a:pt x="96" y="207"/>
                  </a:lnTo>
                  <a:lnTo>
                    <a:pt x="91" y="207"/>
                  </a:lnTo>
                  <a:lnTo>
                    <a:pt x="88" y="185"/>
                  </a:lnTo>
                  <a:close/>
                  <a:moveTo>
                    <a:pt x="91" y="181"/>
                  </a:moveTo>
                  <a:lnTo>
                    <a:pt x="94" y="181"/>
                  </a:lnTo>
                  <a:lnTo>
                    <a:pt x="97" y="181"/>
                  </a:lnTo>
                  <a:lnTo>
                    <a:pt x="100" y="181"/>
                  </a:lnTo>
                  <a:lnTo>
                    <a:pt x="103" y="181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11" y="178"/>
                  </a:lnTo>
                  <a:lnTo>
                    <a:pt x="114" y="203"/>
                  </a:lnTo>
                  <a:lnTo>
                    <a:pt x="111" y="203"/>
                  </a:lnTo>
                  <a:lnTo>
                    <a:pt x="110" y="203"/>
                  </a:lnTo>
                  <a:lnTo>
                    <a:pt x="105" y="203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1" y="181"/>
                  </a:lnTo>
                  <a:close/>
                  <a:moveTo>
                    <a:pt x="111" y="178"/>
                  </a:moveTo>
                  <a:lnTo>
                    <a:pt x="111" y="189"/>
                  </a:lnTo>
                  <a:lnTo>
                    <a:pt x="111" y="178"/>
                  </a:lnTo>
                  <a:close/>
                  <a:moveTo>
                    <a:pt x="111" y="178"/>
                  </a:moveTo>
                  <a:lnTo>
                    <a:pt x="114" y="203"/>
                  </a:lnTo>
                  <a:lnTo>
                    <a:pt x="111" y="178"/>
                  </a:lnTo>
                  <a:close/>
                  <a:moveTo>
                    <a:pt x="114" y="203"/>
                  </a:moveTo>
                  <a:lnTo>
                    <a:pt x="111" y="189"/>
                  </a:lnTo>
                  <a:lnTo>
                    <a:pt x="114" y="203"/>
                  </a:lnTo>
                  <a:close/>
                  <a:moveTo>
                    <a:pt x="111" y="178"/>
                  </a:moveTo>
                  <a:lnTo>
                    <a:pt x="120" y="177"/>
                  </a:lnTo>
                  <a:lnTo>
                    <a:pt x="130" y="175"/>
                  </a:lnTo>
                  <a:lnTo>
                    <a:pt x="139" y="174"/>
                  </a:lnTo>
                  <a:lnTo>
                    <a:pt x="150" y="171"/>
                  </a:lnTo>
                  <a:lnTo>
                    <a:pt x="160" y="170"/>
                  </a:lnTo>
                  <a:lnTo>
                    <a:pt x="170" y="167"/>
                  </a:lnTo>
                  <a:lnTo>
                    <a:pt x="180" y="165"/>
                  </a:lnTo>
                  <a:lnTo>
                    <a:pt x="193" y="163"/>
                  </a:lnTo>
                  <a:lnTo>
                    <a:pt x="204" y="161"/>
                  </a:lnTo>
                  <a:lnTo>
                    <a:pt x="216" y="158"/>
                  </a:lnTo>
                  <a:lnTo>
                    <a:pt x="228" y="157"/>
                  </a:lnTo>
                  <a:lnTo>
                    <a:pt x="240" y="154"/>
                  </a:lnTo>
                  <a:lnTo>
                    <a:pt x="251" y="152"/>
                  </a:lnTo>
                  <a:lnTo>
                    <a:pt x="265" y="150"/>
                  </a:lnTo>
                  <a:lnTo>
                    <a:pt x="277" y="147"/>
                  </a:lnTo>
                  <a:lnTo>
                    <a:pt x="291" y="145"/>
                  </a:lnTo>
                  <a:lnTo>
                    <a:pt x="316" y="140"/>
                  </a:lnTo>
                  <a:lnTo>
                    <a:pt x="344" y="135"/>
                  </a:lnTo>
                  <a:lnTo>
                    <a:pt x="373" y="129"/>
                  </a:lnTo>
                  <a:lnTo>
                    <a:pt x="401" y="124"/>
                  </a:lnTo>
                  <a:lnTo>
                    <a:pt x="430" y="120"/>
                  </a:lnTo>
                  <a:lnTo>
                    <a:pt x="458" y="114"/>
                  </a:lnTo>
                  <a:lnTo>
                    <a:pt x="487" y="108"/>
                  </a:lnTo>
                  <a:lnTo>
                    <a:pt x="518" y="104"/>
                  </a:lnTo>
                  <a:lnTo>
                    <a:pt x="521" y="125"/>
                  </a:lnTo>
                  <a:lnTo>
                    <a:pt x="491" y="129"/>
                  </a:lnTo>
                  <a:lnTo>
                    <a:pt x="462" y="135"/>
                  </a:lnTo>
                  <a:lnTo>
                    <a:pt x="433" y="140"/>
                  </a:lnTo>
                  <a:lnTo>
                    <a:pt x="404" y="146"/>
                  </a:lnTo>
                  <a:lnTo>
                    <a:pt x="376" y="152"/>
                  </a:lnTo>
                  <a:lnTo>
                    <a:pt x="348" y="157"/>
                  </a:lnTo>
                  <a:lnTo>
                    <a:pt x="321" y="163"/>
                  </a:lnTo>
                  <a:lnTo>
                    <a:pt x="294" y="168"/>
                  </a:lnTo>
                  <a:lnTo>
                    <a:pt x="282" y="171"/>
                  </a:lnTo>
                  <a:lnTo>
                    <a:pt x="268" y="174"/>
                  </a:lnTo>
                  <a:lnTo>
                    <a:pt x="256" y="175"/>
                  </a:lnTo>
                  <a:lnTo>
                    <a:pt x="244" y="178"/>
                  </a:lnTo>
                  <a:lnTo>
                    <a:pt x="231" y="181"/>
                  </a:lnTo>
                  <a:lnTo>
                    <a:pt x="219" y="182"/>
                  </a:lnTo>
                  <a:lnTo>
                    <a:pt x="208" y="185"/>
                  </a:lnTo>
                  <a:lnTo>
                    <a:pt x="196" y="188"/>
                  </a:lnTo>
                  <a:lnTo>
                    <a:pt x="185" y="189"/>
                  </a:lnTo>
                  <a:lnTo>
                    <a:pt x="174" y="192"/>
                  </a:lnTo>
                  <a:lnTo>
                    <a:pt x="163" y="193"/>
                  </a:lnTo>
                  <a:lnTo>
                    <a:pt x="153" y="196"/>
                  </a:lnTo>
                  <a:lnTo>
                    <a:pt x="143" y="197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4" y="203"/>
                  </a:lnTo>
                  <a:lnTo>
                    <a:pt x="111" y="178"/>
                  </a:lnTo>
                  <a:close/>
                  <a:moveTo>
                    <a:pt x="518" y="104"/>
                  </a:moveTo>
                  <a:lnTo>
                    <a:pt x="556" y="96"/>
                  </a:lnTo>
                  <a:lnTo>
                    <a:pt x="593" y="89"/>
                  </a:lnTo>
                  <a:lnTo>
                    <a:pt x="632" y="82"/>
                  </a:lnTo>
                  <a:lnTo>
                    <a:pt x="670" y="74"/>
                  </a:lnTo>
                  <a:lnTo>
                    <a:pt x="707" y="67"/>
                  </a:lnTo>
                  <a:lnTo>
                    <a:pt x="726" y="64"/>
                  </a:lnTo>
                  <a:lnTo>
                    <a:pt x="744" y="60"/>
                  </a:lnTo>
                  <a:lnTo>
                    <a:pt x="761" y="57"/>
                  </a:lnTo>
                  <a:lnTo>
                    <a:pt x="779" y="53"/>
                  </a:lnTo>
                  <a:lnTo>
                    <a:pt x="796" y="50"/>
                  </a:lnTo>
                  <a:lnTo>
                    <a:pt x="813" y="47"/>
                  </a:lnTo>
                  <a:lnTo>
                    <a:pt x="830" y="45"/>
                  </a:lnTo>
                  <a:lnTo>
                    <a:pt x="847" y="40"/>
                  </a:lnTo>
                  <a:lnTo>
                    <a:pt x="864" y="38"/>
                  </a:lnTo>
                  <a:lnTo>
                    <a:pt x="880" y="35"/>
                  </a:lnTo>
                  <a:lnTo>
                    <a:pt x="895" y="32"/>
                  </a:lnTo>
                  <a:lnTo>
                    <a:pt x="910" y="28"/>
                  </a:lnTo>
                  <a:lnTo>
                    <a:pt x="924" y="25"/>
                  </a:lnTo>
                  <a:lnTo>
                    <a:pt x="938" y="22"/>
                  </a:lnTo>
                  <a:lnTo>
                    <a:pt x="952" y="20"/>
                  </a:lnTo>
                  <a:lnTo>
                    <a:pt x="966" y="18"/>
                  </a:lnTo>
                  <a:lnTo>
                    <a:pt x="978" y="15"/>
                  </a:lnTo>
                  <a:lnTo>
                    <a:pt x="990" y="13"/>
                  </a:lnTo>
                  <a:lnTo>
                    <a:pt x="1003" y="10"/>
                  </a:lnTo>
                  <a:lnTo>
                    <a:pt x="1013" y="8"/>
                  </a:lnTo>
                  <a:lnTo>
                    <a:pt x="1023" y="6"/>
                  </a:lnTo>
                  <a:lnTo>
                    <a:pt x="1033" y="4"/>
                  </a:lnTo>
                  <a:lnTo>
                    <a:pt x="1038" y="29"/>
                  </a:lnTo>
                  <a:lnTo>
                    <a:pt x="1027" y="31"/>
                  </a:lnTo>
                  <a:lnTo>
                    <a:pt x="1017" y="32"/>
                  </a:lnTo>
                  <a:lnTo>
                    <a:pt x="1006" y="35"/>
                  </a:lnTo>
                  <a:lnTo>
                    <a:pt x="995" y="36"/>
                  </a:lnTo>
                  <a:lnTo>
                    <a:pt x="983" y="39"/>
                  </a:lnTo>
                  <a:lnTo>
                    <a:pt x="969" y="40"/>
                  </a:lnTo>
                  <a:lnTo>
                    <a:pt x="957" y="43"/>
                  </a:lnTo>
                  <a:lnTo>
                    <a:pt x="943" y="46"/>
                  </a:lnTo>
                  <a:lnTo>
                    <a:pt x="929" y="47"/>
                  </a:lnTo>
                  <a:lnTo>
                    <a:pt x="913" y="52"/>
                  </a:lnTo>
                  <a:lnTo>
                    <a:pt x="898" y="53"/>
                  </a:lnTo>
                  <a:lnTo>
                    <a:pt x="883" y="56"/>
                  </a:lnTo>
                  <a:lnTo>
                    <a:pt x="867" y="60"/>
                  </a:lnTo>
                  <a:lnTo>
                    <a:pt x="852" y="63"/>
                  </a:lnTo>
                  <a:lnTo>
                    <a:pt x="835" y="65"/>
                  </a:lnTo>
                  <a:lnTo>
                    <a:pt x="818" y="68"/>
                  </a:lnTo>
                  <a:lnTo>
                    <a:pt x="799" y="72"/>
                  </a:lnTo>
                  <a:lnTo>
                    <a:pt x="784" y="75"/>
                  </a:lnTo>
                  <a:lnTo>
                    <a:pt x="766" y="78"/>
                  </a:lnTo>
                  <a:lnTo>
                    <a:pt x="747" y="82"/>
                  </a:lnTo>
                  <a:lnTo>
                    <a:pt x="729" y="85"/>
                  </a:lnTo>
                  <a:lnTo>
                    <a:pt x="712" y="89"/>
                  </a:lnTo>
                  <a:lnTo>
                    <a:pt x="673" y="96"/>
                  </a:lnTo>
                  <a:lnTo>
                    <a:pt x="636" y="103"/>
                  </a:lnTo>
                  <a:lnTo>
                    <a:pt x="598" y="110"/>
                  </a:lnTo>
                  <a:lnTo>
                    <a:pt x="559" y="117"/>
                  </a:lnTo>
                  <a:lnTo>
                    <a:pt x="521" y="125"/>
                  </a:lnTo>
                  <a:lnTo>
                    <a:pt x="518" y="104"/>
                  </a:lnTo>
                  <a:close/>
                  <a:moveTo>
                    <a:pt x="1033" y="4"/>
                  </a:moveTo>
                  <a:lnTo>
                    <a:pt x="1038" y="14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8" y="29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7" y="3"/>
                  </a:lnTo>
                  <a:lnTo>
                    <a:pt x="1040" y="3"/>
                  </a:lnTo>
                  <a:lnTo>
                    <a:pt x="1046" y="2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8" y="0"/>
                  </a:lnTo>
                  <a:lnTo>
                    <a:pt x="1061" y="25"/>
                  </a:lnTo>
                  <a:lnTo>
                    <a:pt x="1055" y="25"/>
                  </a:lnTo>
                  <a:lnTo>
                    <a:pt x="1049" y="25"/>
                  </a:lnTo>
                  <a:lnTo>
                    <a:pt x="1046" y="27"/>
                  </a:lnTo>
                  <a:lnTo>
                    <a:pt x="1043" y="27"/>
                  </a:lnTo>
                  <a:lnTo>
                    <a:pt x="1040" y="28"/>
                  </a:lnTo>
                  <a:lnTo>
                    <a:pt x="1038" y="29"/>
                  </a:lnTo>
                  <a:lnTo>
                    <a:pt x="1033" y="4"/>
                  </a:lnTo>
                  <a:close/>
                  <a:moveTo>
                    <a:pt x="1058" y="0"/>
                  </a:moveTo>
                  <a:lnTo>
                    <a:pt x="1061" y="0"/>
                  </a:lnTo>
                  <a:lnTo>
                    <a:pt x="1058" y="11"/>
                  </a:lnTo>
                  <a:lnTo>
                    <a:pt x="1058" y="0"/>
                  </a:lnTo>
                  <a:close/>
                  <a:moveTo>
                    <a:pt x="1061" y="0"/>
                  </a:moveTo>
                  <a:lnTo>
                    <a:pt x="1058" y="25"/>
                  </a:lnTo>
                  <a:lnTo>
                    <a:pt x="1061" y="0"/>
                  </a:lnTo>
                  <a:close/>
                  <a:moveTo>
                    <a:pt x="1061" y="0"/>
                  </a:moveTo>
                  <a:lnTo>
                    <a:pt x="1063" y="0"/>
                  </a:lnTo>
                  <a:lnTo>
                    <a:pt x="1064" y="0"/>
                  </a:lnTo>
                  <a:lnTo>
                    <a:pt x="1066" y="0"/>
                  </a:lnTo>
                  <a:lnTo>
                    <a:pt x="1061" y="25"/>
                  </a:lnTo>
                  <a:lnTo>
                    <a:pt x="1060" y="25"/>
                  </a:lnTo>
                  <a:lnTo>
                    <a:pt x="1058" y="25"/>
                  </a:lnTo>
                  <a:lnTo>
                    <a:pt x="1061" y="0"/>
                  </a:lnTo>
                  <a:close/>
                  <a:moveTo>
                    <a:pt x="1066" y="0"/>
                  </a:moveTo>
                  <a:lnTo>
                    <a:pt x="1067" y="2"/>
                  </a:lnTo>
                  <a:lnTo>
                    <a:pt x="1069" y="3"/>
                  </a:lnTo>
                  <a:lnTo>
                    <a:pt x="1070" y="3"/>
                  </a:lnTo>
                  <a:lnTo>
                    <a:pt x="1072" y="4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5"/>
                  </a:lnTo>
                  <a:lnTo>
                    <a:pt x="1061" y="25"/>
                  </a:lnTo>
                  <a:lnTo>
                    <a:pt x="1066" y="0"/>
                  </a:lnTo>
                  <a:close/>
                  <a:moveTo>
                    <a:pt x="1072" y="4"/>
                  </a:moveTo>
                  <a:lnTo>
                    <a:pt x="1077" y="4"/>
                  </a:lnTo>
                  <a:lnTo>
                    <a:pt x="1078" y="4"/>
                  </a:lnTo>
                  <a:lnTo>
                    <a:pt x="1081" y="4"/>
                  </a:lnTo>
                  <a:lnTo>
                    <a:pt x="1084" y="6"/>
                  </a:lnTo>
                  <a:lnTo>
                    <a:pt x="1090" y="8"/>
                  </a:lnTo>
                  <a:lnTo>
                    <a:pt x="1097" y="11"/>
                  </a:lnTo>
                  <a:lnTo>
                    <a:pt x="1084" y="32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78" y="28"/>
                  </a:lnTo>
                  <a:lnTo>
                    <a:pt x="1077" y="28"/>
                  </a:lnTo>
                  <a:lnTo>
                    <a:pt x="1074" y="27"/>
                  </a:lnTo>
                  <a:lnTo>
                    <a:pt x="1072" y="25"/>
                  </a:lnTo>
                  <a:lnTo>
                    <a:pt x="1069" y="25"/>
                  </a:lnTo>
                  <a:lnTo>
                    <a:pt x="1066" y="25"/>
                  </a:lnTo>
                  <a:lnTo>
                    <a:pt x="1072" y="4"/>
                  </a:lnTo>
                  <a:close/>
                  <a:moveTo>
                    <a:pt x="1097" y="11"/>
                  </a:moveTo>
                  <a:lnTo>
                    <a:pt x="1089" y="21"/>
                  </a:lnTo>
                  <a:lnTo>
                    <a:pt x="1097" y="11"/>
                  </a:lnTo>
                  <a:close/>
                  <a:moveTo>
                    <a:pt x="1097" y="11"/>
                  </a:moveTo>
                  <a:lnTo>
                    <a:pt x="1098" y="13"/>
                  </a:lnTo>
                  <a:lnTo>
                    <a:pt x="1100" y="14"/>
                  </a:lnTo>
                  <a:lnTo>
                    <a:pt x="1104" y="15"/>
                  </a:lnTo>
                  <a:lnTo>
                    <a:pt x="1106" y="17"/>
                  </a:lnTo>
                  <a:lnTo>
                    <a:pt x="1107" y="17"/>
                  </a:lnTo>
                  <a:lnTo>
                    <a:pt x="1107" y="18"/>
                  </a:lnTo>
                  <a:lnTo>
                    <a:pt x="1109" y="18"/>
                  </a:lnTo>
                  <a:lnTo>
                    <a:pt x="1092" y="36"/>
                  </a:lnTo>
                  <a:lnTo>
                    <a:pt x="1090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87" y="33"/>
                  </a:lnTo>
                  <a:lnTo>
                    <a:pt x="1086" y="32"/>
                  </a:lnTo>
                  <a:lnTo>
                    <a:pt x="1084" y="31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97" y="11"/>
                  </a:lnTo>
                  <a:close/>
                  <a:moveTo>
                    <a:pt x="1109" y="18"/>
                  </a:moveTo>
                  <a:lnTo>
                    <a:pt x="1112" y="21"/>
                  </a:lnTo>
                  <a:lnTo>
                    <a:pt x="1112" y="29"/>
                  </a:lnTo>
                  <a:lnTo>
                    <a:pt x="1100" y="29"/>
                  </a:lnTo>
                  <a:lnTo>
                    <a:pt x="1109" y="18"/>
                  </a:lnTo>
                  <a:close/>
                  <a:moveTo>
                    <a:pt x="1112" y="29"/>
                  </a:moveTo>
                  <a:lnTo>
                    <a:pt x="1112" y="29"/>
                  </a:lnTo>
                  <a:lnTo>
                    <a:pt x="1112" y="31"/>
                  </a:lnTo>
                  <a:lnTo>
                    <a:pt x="1112" y="32"/>
                  </a:lnTo>
                  <a:lnTo>
                    <a:pt x="1112" y="33"/>
                  </a:lnTo>
                  <a:lnTo>
                    <a:pt x="1112" y="35"/>
                  </a:lnTo>
                  <a:lnTo>
                    <a:pt x="1112" y="36"/>
                  </a:lnTo>
                  <a:lnTo>
                    <a:pt x="1112" y="39"/>
                  </a:lnTo>
                  <a:lnTo>
                    <a:pt x="1112" y="42"/>
                  </a:lnTo>
                  <a:lnTo>
                    <a:pt x="1112" y="45"/>
                  </a:lnTo>
                  <a:lnTo>
                    <a:pt x="1112" y="47"/>
                  </a:lnTo>
                  <a:lnTo>
                    <a:pt x="1112" y="50"/>
                  </a:lnTo>
                  <a:lnTo>
                    <a:pt x="1112" y="53"/>
                  </a:lnTo>
                  <a:lnTo>
                    <a:pt x="1112" y="57"/>
                  </a:lnTo>
                  <a:lnTo>
                    <a:pt x="1089" y="57"/>
                  </a:lnTo>
                  <a:lnTo>
                    <a:pt x="1089" y="53"/>
                  </a:lnTo>
                  <a:lnTo>
                    <a:pt x="1089" y="47"/>
                  </a:lnTo>
                  <a:lnTo>
                    <a:pt x="1089" y="42"/>
                  </a:lnTo>
                  <a:lnTo>
                    <a:pt x="1089" y="38"/>
                  </a:lnTo>
                  <a:lnTo>
                    <a:pt x="1089" y="36"/>
                  </a:lnTo>
                  <a:lnTo>
                    <a:pt x="1089" y="33"/>
                  </a:lnTo>
                  <a:lnTo>
                    <a:pt x="1089" y="32"/>
                  </a:lnTo>
                  <a:lnTo>
                    <a:pt x="1089" y="31"/>
                  </a:lnTo>
                  <a:lnTo>
                    <a:pt x="1089" y="29"/>
                  </a:lnTo>
                  <a:lnTo>
                    <a:pt x="1112" y="29"/>
                  </a:lnTo>
                  <a:close/>
                  <a:moveTo>
                    <a:pt x="1112" y="57"/>
                  </a:moveTo>
                  <a:lnTo>
                    <a:pt x="1100" y="57"/>
                  </a:lnTo>
                  <a:lnTo>
                    <a:pt x="1112" y="57"/>
                  </a:lnTo>
                  <a:close/>
                  <a:moveTo>
                    <a:pt x="1112" y="57"/>
                  </a:moveTo>
                  <a:lnTo>
                    <a:pt x="1112" y="57"/>
                  </a:lnTo>
                  <a:lnTo>
                    <a:pt x="1112" y="58"/>
                  </a:lnTo>
                  <a:lnTo>
                    <a:pt x="1112" y="61"/>
                  </a:lnTo>
                  <a:lnTo>
                    <a:pt x="1112" y="64"/>
                  </a:lnTo>
                  <a:lnTo>
                    <a:pt x="1089" y="64"/>
                  </a:lnTo>
                  <a:lnTo>
                    <a:pt x="1089" y="61"/>
                  </a:lnTo>
                  <a:lnTo>
                    <a:pt x="1089" y="58"/>
                  </a:lnTo>
                  <a:lnTo>
                    <a:pt x="1089" y="57"/>
                  </a:lnTo>
                  <a:lnTo>
                    <a:pt x="1112" y="57"/>
                  </a:lnTo>
                  <a:close/>
                  <a:moveTo>
                    <a:pt x="1112" y="64"/>
                  </a:moveTo>
                  <a:lnTo>
                    <a:pt x="1112" y="71"/>
                  </a:lnTo>
                  <a:lnTo>
                    <a:pt x="1089" y="71"/>
                  </a:lnTo>
                  <a:lnTo>
                    <a:pt x="1089" y="64"/>
                  </a:lnTo>
                  <a:lnTo>
                    <a:pt x="1112" y="64"/>
                  </a:lnTo>
                  <a:close/>
                  <a:moveTo>
                    <a:pt x="1089" y="71"/>
                  </a:moveTo>
                  <a:lnTo>
                    <a:pt x="1100" y="71"/>
                  </a:lnTo>
                  <a:lnTo>
                    <a:pt x="1089" y="71"/>
                  </a:lnTo>
                  <a:close/>
                  <a:moveTo>
                    <a:pt x="1112" y="71"/>
                  </a:moveTo>
                  <a:lnTo>
                    <a:pt x="1112" y="75"/>
                  </a:lnTo>
                  <a:lnTo>
                    <a:pt x="1089" y="75"/>
                  </a:ln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5"/>
                  </a:moveTo>
                  <a:lnTo>
                    <a:pt x="1112" y="75"/>
                  </a:lnTo>
                  <a:lnTo>
                    <a:pt x="1112" y="77"/>
                  </a:lnTo>
                  <a:lnTo>
                    <a:pt x="1112" y="79"/>
                  </a:lnTo>
                  <a:lnTo>
                    <a:pt x="1112" y="82"/>
                  </a:lnTo>
                  <a:lnTo>
                    <a:pt x="1089" y="82"/>
                  </a:lnTo>
                  <a:lnTo>
                    <a:pt x="1089" y="79"/>
                  </a:lnTo>
                  <a:lnTo>
                    <a:pt x="1089" y="77"/>
                  </a:lnTo>
                  <a:lnTo>
                    <a:pt x="1089" y="75"/>
                  </a:lnTo>
                  <a:lnTo>
                    <a:pt x="1112" y="75"/>
                  </a:lnTo>
                  <a:close/>
                  <a:moveTo>
                    <a:pt x="1089" y="82"/>
                  </a:moveTo>
                  <a:lnTo>
                    <a:pt x="1100" y="82"/>
                  </a:lnTo>
                  <a:lnTo>
                    <a:pt x="1089" y="82"/>
                  </a:lnTo>
                  <a:close/>
                  <a:moveTo>
                    <a:pt x="1112" y="82"/>
                  </a:moveTo>
                  <a:lnTo>
                    <a:pt x="1112" y="89"/>
                  </a:lnTo>
                  <a:lnTo>
                    <a:pt x="1089" y="89"/>
                  </a:lnTo>
                  <a:lnTo>
                    <a:pt x="1089" y="82"/>
                  </a:lnTo>
                  <a:lnTo>
                    <a:pt x="1112" y="82"/>
                  </a:lnTo>
                  <a:close/>
                  <a:moveTo>
                    <a:pt x="1112" y="89"/>
                  </a:moveTo>
                  <a:lnTo>
                    <a:pt x="1112" y="111"/>
                  </a:lnTo>
                  <a:lnTo>
                    <a:pt x="1089" y="111"/>
                  </a:lnTo>
                  <a:lnTo>
                    <a:pt x="1089" y="89"/>
                  </a:lnTo>
                  <a:lnTo>
                    <a:pt x="1112" y="89"/>
                  </a:lnTo>
                  <a:close/>
                  <a:moveTo>
                    <a:pt x="1112" y="111"/>
                  </a:moveTo>
                  <a:lnTo>
                    <a:pt x="1112" y="128"/>
                  </a:lnTo>
                  <a:lnTo>
                    <a:pt x="1089" y="128"/>
                  </a:lnTo>
                  <a:lnTo>
                    <a:pt x="1089" y="111"/>
                  </a:lnTo>
                  <a:lnTo>
                    <a:pt x="1112" y="111"/>
                  </a:lnTo>
                  <a:close/>
                  <a:moveTo>
                    <a:pt x="1112" y="128"/>
                  </a:moveTo>
                  <a:lnTo>
                    <a:pt x="1112" y="132"/>
                  </a:lnTo>
                  <a:lnTo>
                    <a:pt x="1089" y="132"/>
                  </a:ln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32"/>
                  </a:moveTo>
                  <a:lnTo>
                    <a:pt x="1112" y="143"/>
                  </a:lnTo>
                  <a:lnTo>
                    <a:pt x="1089" y="143"/>
                  </a:lnTo>
                  <a:lnTo>
                    <a:pt x="1089" y="132"/>
                  </a:lnTo>
                  <a:lnTo>
                    <a:pt x="1112" y="132"/>
                  </a:lnTo>
                  <a:close/>
                  <a:moveTo>
                    <a:pt x="1112" y="143"/>
                  </a:moveTo>
                  <a:lnTo>
                    <a:pt x="1112" y="146"/>
                  </a:lnTo>
                  <a:lnTo>
                    <a:pt x="1089" y="146"/>
                  </a:lnTo>
                  <a:lnTo>
                    <a:pt x="1089" y="143"/>
                  </a:lnTo>
                  <a:lnTo>
                    <a:pt x="1112" y="143"/>
                  </a:lnTo>
                  <a:close/>
                  <a:moveTo>
                    <a:pt x="1112" y="146"/>
                  </a:moveTo>
                  <a:lnTo>
                    <a:pt x="1112" y="157"/>
                  </a:lnTo>
                  <a:lnTo>
                    <a:pt x="1089" y="157"/>
                  </a:lnTo>
                  <a:lnTo>
                    <a:pt x="1089" y="146"/>
                  </a:lnTo>
                  <a:lnTo>
                    <a:pt x="1112" y="146"/>
                  </a:lnTo>
                  <a:close/>
                  <a:moveTo>
                    <a:pt x="1112" y="157"/>
                  </a:moveTo>
                  <a:lnTo>
                    <a:pt x="1112" y="160"/>
                  </a:lnTo>
                  <a:lnTo>
                    <a:pt x="1112" y="161"/>
                  </a:lnTo>
                  <a:lnTo>
                    <a:pt x="1112" y="163"/>
                  </a:lnTo>
                  <a:lnTo>
                    <a:pt x="1112" y="164"/>
                  </a:lnTo>
                  <a:lnTo>
                    <a:pt x="1112" y="165"/>
                  </a:lnTo>
                  <a:lnTo>
                    <a:pt x="1112" y="167"/>
                  </a:lnTo>
                  <a:lnTo>
                    <a:pt x="1112" y="168"/>
                  </a:lnTo>
                  <a:lnTo>
                    <a:pt x="1089" y="168"/>
                  </a:lnTo>
                  <a:lnTo>
                    <a:pt x="1089" y="167"/>
                  </a:lnTo>
                  <a:lnTo>
                    <a:pt x="1089" y="165"/>
                  </a:lnTo>
                  <a:lnTo>
                    <a:pt x="1089" y="164"/>
                  </a:lnTo>
                  <a:lnTo>
                    <a:pt x="1089" y="163"/>
                  </a:lnTo>
                  <a:lnTo>
                    <a:pt x="1089" y="160"/>
                  </a:lnTo>
                  <a:lnTo>
                    <a:pt x="1089" y="158"/>
                  </a:lnTo>
                  <a:lnTo>
                    <a:pt x="1089" y="157"/>
                  </a:lnTo>
                  <a:lnTo>
                    <a:pt x="1112" y="157"/>
                  </a:lnTo>
                  <a:close/>
                  <a:moveTo>
                    <a:pt x="1112" y="168"/>
                  </a:moveTo>
                  <a:lnTo>
                    <a:pt x="1112" y="189"/>
                  </a:lnTo>
                  <a:lnTo>
                    <a:pt x="1092" y="175"/>
                  </a:lnTo>
                  <a:lnTo>
                    <a:pt x="1100" y="168"/>
                  </a:lnTo>
                  <a:lnTo>
                    <a:pt x="1112" y="16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2530" y="691"/>
              <a:ext cx="544" cy="159"/>
            </a:xfrm>
            <a:custGeom>
              <a:avLst/>
              <a:gdLst>
                <a:gd name="T0" fmla="*/ 3 w 1087"/>
                <a:gd name="T1" fmla="*/ 1 h 320"/>
                <a:gd name="T2" fmla="*/ 3 w 1087"/>
                <a:gd name="T3" fmla="*/ 1 h 320"/>
                <a:gd name="T4" fmla="*/ 3 w 1087"/>
                <a:gd name="T5" fmla="*/ 1 h 320"/>
                <a:gd name="T6" fmla="*/ 3 w 1087"/>
                <a:gd name="T7" fmla="*/ 1 h 320"/>
                <a:gd name="T8" fmla="*/ 3 w 1087"/>
                <a:gd name="T9" fmla="*/ 1 h 320"/>
                <a:gd name="T10" fmla="*/ 2 w 1087"/>
                <a:gd name="T11" fmla="*/ 1 h 320"/>
                <a:gd name="T12" fmla="*/ 2 w 1087"/>
                <a:gd name="T13" fmla="*/ 1 h 320"/>
                <a:gd name="T14" fmla="*/ 2 w 1087"/>
                <a:gd name="T15" fmla="*/ 1 h 320"/>
                <a:gd name="T16" fmla="*/ 2 w 1087"/>
                <a:gd name="T17" fmla="*/ 1 h 320"/>
                <a:gd name="T18" fmla="*/ 1 w 1087"/>
                <a:gd name="T19" fmla="*/ 1 h 320"/>
                <a:gd name="T20" fmla="*/ 1 w 1087"/>
                <a:gd name="T21" fmla="*/ 1 h 320"/>
                <a:gd name="T22" fmla="*/ 1 w 1087"/>
                <a:gd name="T23" fmla="*/ 1 h 320"/>
                <a:gd name="T24" fmla="*/ 1 w 1087"/>
                <a:gd name="T25" fmla="*/ 1 h 320"/>
                <a:gd name="T26" fmla="*/ 1 w 1087"/>
                <a:gd name="T27" fmla="*/ 1 h 320"/>
                <a:gd name="T28" fmla="*/ 1 w 1087"/>
                <a:gd name="T29" fmla="*/ 1 h 320"/>
                <a:gd name="T30" fmla="*/ 1 w 1087"/>
                <a:gd name="T31" fmla="*/ 1 h 320"/>
                <a:gd name="T32" fmla="*/ 1 w 1087"/>
                <a:gd name="T33" fmla="*/ 1 h 320"/>
                <a:gd name="T34" fmla="*/ 1 w 1087"/>
                <a:gd name="T35" fmla="*/ 1 h 320"/>
                <a:gd name="T36" fmla="*/ 0 w 1087"/>
                <a:gd name="T37" fmla="*/ 1 h 320"/>
                <a:gd name="T38" fmla="*/ 0 w 1087"/>
                <a:gd name="T39" fmla="*/ 1 h 320"/>
                <a:gd name="T40" fmla="*/ 0 w 1087"/>
                <a:gd name="T41" fmla="*/ 1 h 320"/>
                <a:gd name="T42" fmla="*/ 0 w 1087"/>
                <a:gd name="T43" fmla="*/ 1 h 320"/>
                <a:gd name="T44" fmla="*/ 0 w 1087"/>
                <a:gd name="T45" fmla="*/ 1 h 320"/>
                <a:gd name="T46" fmla="*/ 0 w 1087"/>
                <a:gd name="T47" fmla="*/ 1 h 320"/>
                <a:gd name="T48" fmla="*/ 0 w 1087"/>
                <a:gd name="T49" fmla="*/ 1 h 320"/>
                <a:gd name="T50" fmla="*/ 0 w 1087"/>
                <a:gd name="T51" fmla="*/ 1 h 320"/>
                <a:gd name="T52" fmla="*/ 0 w 1087"/>
                <a:gd name="T53" fmla="*/ 1 h 320"/>
                <a:gd name="T54" fmla="*/ 0 w 1087"/>
                <a:gd name="T55" fmla="*/ 1 h 320"/>
                <a:gd name="T56" fmla="*/ 0 w 1087"/>
                <a:gd name="T57" fmla="*/ 1 h 320"/>
                <a:gd name="T58" fmla="*/ 1 w 1087"/>
                <a:gd name="T59" fmla="*/ 1 h 320"/>
                <a:gd name="T60" fmla="*/ 1 w 1087"/>
                <a:gd name="T61" fmla="*/ 1 h 320"/>
                <a:gd name="T62" fmla="*/ 1 w 1087"/>
                <a:gd name="T63" fmla="*/ 1 h 320"/>
                <a:gd name="T64" fmla="*/ 1 w 1087"/>
                <a:gd name="T65" fmla="*/ 1 h 320"/>
                <a:gd name="T66" fmla="*/ 1 w 1087"/>
                <a:gd name="T67" fmla="*/ 1 h 320"/>
                <a:gd name="T68" fmla="*/ 1 w 1087"/>
                <a:gd name="T69" fmla="*/ 1 h 320"/>
                <a:gd name="T70" fmla="*/ 1 w 1087"/>
                <a:gd name="T71" fmla="*/ 1 h 320"/>
                <a:gd name="T72" fmla="*/ 1 w 1087"/>
                <a:gd name="T73" fmla="*/ 1 h 320"/>
                <a:gd name="T74" fmla="*/ 2 w 1087"/>
                <a:gd name="T75" fmla="*/ 1 h 320"/>
                <a:gd name="T76" fmla="*/ 2 w 1087"/>
                <a:gd name="T77" fmla="*/ 1 h 320"/>
                <a:gd name="T78" fmla="*/ 2 w 1087"/>
                <a:gd name="T79" fmla="*/ 1 h 320"/>
                <a:gd name="T80" fmla="*/ 2 w 1087"/>
                <a:gd name="T81" fmla="*/ 1 h 320"/>
                <a:gd name="T82" fmla="*/ 3 w 1087"/>
                <a:gd name="T83" fmla="*/ 1 h 320"/>
                <a:gd name="T84" fmla="*/ 3 w 1087"/>
                <a:gd name="T85" fmla="*/ 0 h 320"/>
                <a:gd name="T86" fmla="*/ 3 w 1087"/>
                <a:gd name="T87" fmla="*/ 1 h 320"/>
                <a:gd name="T88" fmla="*/ 3 w 1087"/>
                <a:gd name="T89" fmla="*/ 1 h 320"/>
                <a:gd name="T90" fmla="*/ 3 w 1087"/>
                <a:gd name="T91" fmla="*/ 1 h 320"/>
                <a:gd name="T92" fmla="*/ 3 w 1087"/>
                <a:gd name="T93" fmla="*/ 1 h 320"/>
                <a:gd name="T94" fmla="*/ 3 w 1087"/>
                <a:gd name="T95" fmla="*/ 1 h 320"/>
                <a:gd name="T96" fmla="*/ 3 w 1087"/>
                <a:gd name="T97" fmla="*/ 1 h 320"/>
                <a:gd name="T98" fmla="*/ 3 w 1087"/>
                <a:gd name="T99" fmla="*/ 1 h 320"/>
                <a:gd name="T100" fmla="*/ 3 w 1087"/>
                <a:gd name="T101" fmla="*/ 1 h 320"/>
                <a:gd name="T102" fmla="*/ 3 w 1087"/>
                <a:gd name="T103" fmla="*/ 1 h 320"/>
                <a:gd name="T104" fmla="*/ 3 w 1087"/>
                <a:gd name="T105" fmla="*/ 1 h 320"/>
                <a:gd name="T106" fmla="*/ 3 w 1087"/>
                <a:gd name="T107" fmla="*/ 1 h 320"/>
                <a:gd name="T108" fmla="*/ 3 w 1087"/>
                <a:gd name="T109" fmla="*/ 1 h 320"/>
                <a:gd name="T110" fmla="*/ 3 w 1087"/>
                <a:gd name="T111" fmla="*/ 1 h 320"/>
                <a:gd name="T112" fmla="*/ 3 w 1087"/>
                <a:gd name="T113" fmla="*/ 1 h 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7"/>
                <a:gd name="T172" fmla="*/ 0 h 320"/>
                <a:gd name="T173" fmla="*/ 1087 w 1087"/>
                <a:gd name="T174" fmla="*/ 320 h 3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7" h="320">
                  <a:moveTo>
                    <a:pt x="1087" y="167"/>
                  </a:moveTo>
                  <a:lnTo>
                    <a:pt x="1087" y="165"/>
                  </a:lnTo>
                  <a:lnTo>
                    <a:pt x="1087" y="164"/>
                  </a:lnTo>
                  <a:lnTo>
                    <a:pt x="1087" y="163"/>
                  </a:lnTo>
                  <a:lnTo>
                    <a:pt x="1085" y="161"/>
                  </a:lnTo>
                  <a:lnTo>
                    <a:pt x="1085" y="158"/>
                  </a:lnTo>
                  <a:lnTo>
                    <a:pt x="1082" y="156"/>
                  </a:lnTo>
                  <a:lnTo>
                    <a:pt x="1081" y="154"/>
                  </a:lnTo>
                  <a:lnTo>
                    <a:pt x="1079" y="153"/>
                  </a:lnTo>
                  <a:lnTo>
                    <a:pt x="1079" y="152"/>
                  </a:lnTo>
                  <a:lnTo>
                    <a:pt x="1077" y="150"/>
                  </a:lnTo>
                  <a:lnTo>
                    <a:pt x="1076" y="149"/>
                  </a:lnTo>
                  <a:lnTo>
                    <a:pt x="1073" y="147"/>
                  </a:lnTo>
                  <a:lnTo>
                    <a:pt x="1070" y="146"/>
                  </a:lnTo>
                  <a:lnTo>
                    <a:pt x="1067" y="145"/>
                  </a:lnTo>
                  <a:lnTo>
                    <a:pt x="1064" y="143"/>
                  </a:lnTo>
                  <a:lnTo>
                    <a:pt x="1059" y="140"/>
                  </a:lnTo>
                  <a:lnTo>
                    <a:pt x="1054" y="140"/>
                  </a:lnTo>
                  <a:lnTo>
                    <a:pt x="1050" y="139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0" y="139"/>
                  </a:lnTo>
                  <a:lnTo>
                    <a:pt x="1025" y="139"/>
                  </a:lnTo>
                  <a:lnTo>
                    <a:pt x="1022" y="139"/>
                  </a:lnTo>
                  <a:lnTo>
                    <a:pt x="1019" y="139"/>
                  </a:lnTo>
                  <a:lnTo>
                    <a:pt x="1011" y="140"/>
                  </a:lnTo>
                  <a:lnTo>
                    <a:pt x="1008" y="140"/>
                  </a:lnTo>
                  <a:lnTo>
                    <a:pt x="1005" y="142"/>
                  </a:lnTo>
                  <a:lnTo>
                    <a:pt x="1000" y="142"/>
                  </a:lnTo>
                  <a:lnTo>
                    <a:pt x="996" y="142"/>
                  </a:lnTo>
                  <a:lnTo>
                    <a:pt x="977" y="146"/>
                  </a:lnTo>
                  <a:lnTo>
                    <a:pt x="957" y="150"/>
                  </a:lnTo>
                  <a:lnTo>
                    <a:pt x="934" y="154"/>
                  </a:lnTo>
                  <a:lnTo>
                    <a:pt x="911" y="158"/>
                  </a:lnTo>
                  <a:lnTo>
                    <a:pt x="887" y="164"/>
                  </a:lnTo>
                  <a:lnTo>
                    <a:pt x="859" y="168"/>
                  </a:lnTo>
                  <a:lnTo>
                    <a:pt x="833" y="174"/>
                  </a:lnTo>
                  <a:lnTo>
                    <a:pt x="805" y="179"/>
                  </a:lnTo>
                  <a:lnTo>
                    <a:pt x="776" y="185"/>
                  </a:lnTo>
                  <a:lnTo>
                    <a:pt x="746" y="190"/>
                  </a:lnTo>
                  <a:lnTo>
                    <a:pt x="716" y="197"/>
                  </a:lnTo>
                  <a:lnTo>
                    <a:pt x="685" y="203"/>
                  </a:lnTo>
                  <a:lnTo>
                    <a:pt x="622" y="215"/>
                  </a:lnTo>
                  <a:lnTo>
                    <a:pt x="557" y="227"/>
                  </a:lnTo>
                  <a:lnTo>
                    <a:pt x="494" y="239"/>
                  </a:lnTo>
                  <a:lnTo>
                    <a:pt x="429" y="252"/>
                  </a:lnTo>
                  <a:lnTo>
                    <a:pt x="398" y="259"/>
                  </a:lnTo>
                  <a:lnTo>
                    <a:pt x="366" y="264"/>
                  </a:lnTo>
                  <a:lnTo>
                    <a:pt x="337" y="270"/>
                  </a:lnTo>
                  <a:lnTo>
                    <a:pt x="308" y="275"/>
                  </a:lnTo>
                  <a:lnTo>
                    <a:pt x="278" y="281"/>
                  </a:lnTo>
                  <a:lnTo>
                    <a:pt x="251" y="285"/>
                  </a:lnTo>
                  <a:lnTo>
                    <a:pt x="223" y="290"/>
                  </a:lnTo>
                  <a:lnTo>
                    <a:pt x="197" y="296"/>
                  </a:lnTo>
                  <a:lnTo>
                    <a:pt x="172" y="300"/>
                  </a:lnTo>
                  <a:lnTo>
                    <a:pt x="149" y="304"/>
                  </a:lnTo>
                  <a:lnTo>
                    <a:pt x="127" y="309"/>
                  </a:lnTo>
                  <a:lnTo>
                    <a:pt x="106" y="313"/>
                  </a:lnTo>
                  <a:lnTo>
                    <a:pt x="101" y="313"/>
                  </a:lnTo>
                  <a:lnTo>
                    <a:pt x="98" y="313"/>
                  </a:lnTo>
                  <a:lnTo>
                    <a:pt x="94" y="314"/>
                  </a:lnTo>
                  <a:lnTo>
                    <a:pt x="90" y="314"/>
                  </a:lnTo>
                  <a:lnTo>
                    <a:pt x="84" y="315"/>
                  </a:lnTo>
                  <a:lnTo>
                    <a:pt x="81" y="317"/>
                  </a:lnTo>
                  <a:lnTo>
                    <a:pt x="78" y="317"/>
                  </a:lnTo>
                  <a:lnTo>
                    <a:pt x="75" y="317"/>
                  </a:lnTo>
                  <a:lnTo>
                    <a:pt x="72" y="317"/>
                  </a:lnTo>
                  <a:lnTo>
                    <a:pt x="67" y="318"/>
                  </a:lnTo>
                  <a:lnTo>
                    <a:pt x="61" y="320"/>
                  </a:lnTo>
                  <a:lnTo>
                    <a:pt x="58" y="320"/>
                  </a:lnTo>
                  <a:lnTo>
                    <a:pt x="55" y="320"/>
                  </a:lnTo>
                  <a:lnTo>
                    <a:pt x="53" y="318"/>
                  </a:lnTo>
                  <a:lnTo>
                    <a:pt x="50" y="318"/>
                  </a:lnTo>
                  <a:lnTo>
                    <a:pt x="49" y="317"/>
                  </a:lnTo>
                  <a:lnTo>
                    <a:pt x="46" y="317"/>
                  </a:lnTo>
                  <a:lnTo>
                    <a:pt x="41" y="317"/>
                  </a:lnTo>
                  <a:lnTo>
                    <a:pt x="35" y="317"/>
                  </a:lnTo>
                  <a:lnTo>
                    <a:pt x="32" y="315"/>
                  </a:lnTo>
                  <a:lnTo>
                    <a:pt x="29" y="314"/>
                  </a:lnTo>
                  <a:lnTo>
                    <a:pt x="21" y="311"/>
                  </a:lnTo>
                  <a:lnTo>
                    <a:pt x="18" y="310"/>
                  </a:lnTo>
                  <a:lnTo>
                    <a:pt x="17" y="310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7"/>
                  </a:lnTo>
                  <a:lnTo>
                    <a:pt x="4" y="306"/>
                  </a:lnTo>
                  <a:lnTo>
                    <a:pt x="3" y="306"/>
                  </a:lnTo>
                  <a:lnTo>
                    <a:pt x="1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0" y="275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1" y="168"/>
                  </a:lnTo>
                  <a:lnTo>
                    <a:pt x="3" y="168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18" y="174"/>
                  </a:lnTo>
                  <a:lnTo>
                    <a:pt x="21" y="175"/>
                  </a:lnTo>
                  <a:lnTo>
                    <a:pt x="24" y="177"/>
                  </a:lnTo>
                  <a:lnTo>
                    <a:pt x="29" y="177"/>
                  </a:lnTo>
                  <a:lnTo>
                    <a:pt x="32" y="178"/>
                  </a:lnTo>
                  <a:lnTo>
                    <a:pt x="35" y="178"/>
                  </a:lnTo>
                  <a:lnTo>
                    <a:pt x="38" y="179"/>
                  </a:lnTo>
                  <a:lnTo>
                    <a:pt x="41" y="179"/>
                  </a:lnTo>
                  <a:lnTo>
                    <a:pt x="44" y="181"/>
                  </a:lnTo>
                  <a:lnTo>
                    <a:pt x="46" y="181"/>
                  </a:lnTo>
                  <a:lnTo>
                    <a:pt x="49" y="181"/>
                  </a:lnTo>
                  <a:lnTo>
                    <a:pt x="50" y="181"/>
                  </a:lnTo>
                  <a:lnTo>
                    <a:pt x="53" y="181"/>
                  </a:lnTo>
                  <a:lnTo>
                    <a:pt x="55" y="181"/>
                  </a:lnTo>
                  <a:lnTo>
                    <a:pt x="78" y="181"/>
                  </a:lnTo>
                  <a:lnTo>
                    <a:pt x="81" y="181"/>
                  </a:lnTo>
                  <a:lnTo>
                    <a:pt x="84" y="181"/>
                  </a:lnTo>
                  <a:lnTo>
                    <a:pt x="90" y="179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27" y="174"/>
                  </a:lnTo>
                  <a:lnTo>
                    <a:pt x="149" y="168"/>
                  </a:lnTo>
                  <a:lnTo>
                    <a:pt x="172" y="164"/>
                  </a:lnTo>
                  <a:lnTo>
                    <a:pt x="197" y="160"/>
                  </a:lnTo>
                  <a:lnTo>
                    <a:pt x="223" y="154"/>
                  </a:lnTo>
                  <a:lnTo>
                    <a:pt x="251" y="150"/>
                  </a:lnTo>
                  <a:lnTo>
                    <a:pt x="278" y="145"/>
                  </a:lnTo>
                  <a:lnTo>
                    <a:pt x="308" y="139"/>
                  </a:lnTo>
                  <a:lnTo>
                    <a:pt x="337" y="133"/>
                  </a:lnTo>
                  <a:lnTo>
                    <a:pt x="366" y="127"/>
                  </a:lnTo>
                  <a:lnTo>
                    <a:pt x="398" y="121"/>
                  </a:lnTo>
                  <a:lnTo>
                    <a:pt x="429" y="115"/>
                  </a:lnTo>
                  <a:lnTo>
                    <a:pt x="494" y="103"/>
                  </a:lnTo>
                  <a:lnTo>
                    <a:pt x="557" y="92"/>
                  </a:lnTo>
                  <a:lnTo>
                    <a:pt x="622" y="79"/>
                  </a:lnTo>
                  <a:lnTo>
                    <a:pt x="685" y="67"/>
                  </a:lnTo>
                  <a:lnTo>
                    <a:pt x="716" y="61"/>
                  </a:lnTo>
                  <a:lnTo>
                    <a:pt x="746" y="56"/>
                  </a:lnTo>
                  <a:lnTo>
                    <a:pt x="776" y="49"/>
                  </a:lnTo>
                  <a:lnTo>
                    <a:pt x="805" y="43"/>
                  </a:lnTo>
                  <a:lnTo>
                    <a:pt x="833" y="39"/>
                  </a:lnTo>
                  <a:lnTo>
                    <a:pt x="859" y="33"/>
                  </a:lnTo>
                  <a:lnTo>
                    <a:pt x="887" y="28"/>
                  </a:lnTo>
                  <a:lnTo>
                    <a:pt x="911" y="24"/>
                  </a:lnTo>
                  <a:lnTo>
                    <a:pt x="934" y="20"/>
                  </a:lnTo>
                  <a:lnTo>
                    <a:pt x="957" y="15"/>
                  </a:lnTo>
                  <a:lnTo>
                    <a:pt x="977" y="11"/>
                  </a:lnTo>
                  <a:lnTo>
                    <a:pt x="996" y="7"/>
                  </a:lnTo>
                  <a:lnTo>
                    <a:pt x="1000" y="7"/>
                  </a:lnTo>
                  <a:lnTo>
                    <a:pt x="1005" y="6"/>
                  </a:lnTo>
                  <a:lnTo>
                    <a:pt x="1008" y="6"/>
                  </a:lnTo>
                  <a:lnTo>
                    <a:pt x="1011" y="6"/>
                  </a:lnTo>
                  <a:lnTo>
                    <a:pt x="1019" y="4"/>
                  </a:lnTo>
                  <a:lnTo>
                    <a:pt x="1022" y="3"/>
                  </a:lnTo>
                  <a:lnTo>
                    <a:pt x="1025" y="3"/>
                  </a:lnTo>
                  <a:lnTo>
                    <a:pt x="1027" y="2"/>
                  </a:lnTo>
                  <a:lnTo>
                    <a:pt x="1030" y="2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8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5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7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8"/>
                  </a:lnTo>
                  <a:lnTo>
                    <a:pt x="1087" y="42"/>
                  </a:lnTo>
                  <a:lnTo>
                    <a:pt x="1087" y="45"/>
                  </a:lnTo>
                  <a:lnTo>
                    <a:pt x="1087" y="53"/>
                  </a:lnTo>
                  <a:lnTo>
                    <a:pt x="1087" y="54"/>
                  </a:lnTo>
                  <a:lnTo>
                    <a:pt x="1087" y="56"/>
                  </a:lnTo>
                  <a:lnTo>
                    <a:pt x="1087" y="58"/>
                  </a:lnTo>
                  <a:lnTo>
                    <a:pt x="1087" y="61"/>
                  </a:lnTo>
                  <a:lnTo>
                    <a:pt x="1087" y="65"/>
                  </a:lnTo>
                  <a:lnTo>
                    <a:pt x="1087" y="71"/>
                  </a:lnTo>
                  <a:lnTo>
                    <a:pt x="1087" y="72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83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2"/>
                  </a:lnTo>
                  <a:lnTo>
                    <a:pt x="1087" y="93"/>
                  </a:lnTo>
                  <a:lnTo>
                    <a:pt x="1087" y="96"/>
                  </a:lnTo>
                  <a:lnTo>
                    <a:pt x="1087" y="102"/>
                  </a:lnTo>
                  <a:lnTo>
                    <a:pt x="1087" y="106"/>
                  </a:lnTo>
                  <a:lnTo>
                    <a:pt x="1087" y="107"/>
                  </a:lnTo>
                  <a:lnTo>
                    <a:pt x="1087" y="110"/>
                  </a:lnTo>
                  <a:lnTo>
                    <a:pt x="1087" y="114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1"/>
                  </a:lnTo>
                  <a:lnTo>
                    <a:pt x="1087" y="125"/>
                  </a:lnTo>
                  <a:lnTo>
                    <a:pt x="1087" y="128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40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2"/>
                  </a:lnTo>
                  <a:lnTo>
                    <a:pt x="1087" y="156"/>
                  </a:lnTo>
                  <a:lnTo>
                    <a:pt x="1087" y="158"/>
                  </a:lnTo>
                  <a:lnTo>
                    <a:pt x="1087" y="161"/>
                  </a:lnTo>
                  <a:lnTo>
                    <a:pt x="1087" y="163"/>
                  </a:lnTo>
                  <a:lnTo>
                    <a:pt x="1087" y="164"/>
                  </a:lnTo>
                  <a:lnTo>
                    <a:pt x="1087" y="165"/>
                  </a:lnTo>
                  <a:lnTo>
                    <a:pt x="1087" y="167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2525" y="685"/>
              <a:ext cx="553" cy="170"/>
            </a:xfrm>
            <a:custGeom>
              <a:avLst/>
              <a:gdLst>
                <a:gd name="T0" fmla="*/ 3 w 1112"/>
                <a:gd name="T1" fmla="*/ 0 h 342"/>
                <a:gd name="T2" fmla="*/ 3 w 1112"/>
                <a:gd name="T3" fmla="*/ 0 h 342"/>
                <a:gd name="T4" fmla="*/ 3 w 1112"/>
                <a:gd name="T5" fmla="*/ 0 h 342"/>
                <a:gd name="T6" fmla="*/ 3 w 1112"/>
                <a:gd name="T7" fmla="*/ 0 h 342"/>
                <a:gd name="T8" fmla="*/ 3 w 1112"/>
                <a:gd name="T9" fmla="*/ 0 h 342"/>
                <a:gd name="T10" fmla="*/ 3 w 1112"/>
                <a:gd name="T11" fmla="*/ 0 h 342"/>
                <a:gd name="T12" fmla="*/ 3 w 1112"/>
                <a:gd name="T13" fmla="*/ 0 h 342"/>
                <a:gd name="T14" fmla="*/ 2 w 1112"/>
                <a:gd name="T15" fmla="*/ 0 h 342"/>
                <a:gd name="T16" fmla="*/ 2 w 1112"/>
                <a:gd name="T17" fmla="*/ 0 h 342"/>
                <a:gd name="T18" fmla="*/ 2 w 1112"/>
                <a:gd name="T19" fmla="*/ 0 h 342"/>
                <a:gd name="T20" fmla="*/ 1 w 1112"/>
                <a:gd name="T21" fmla="*/ 0 h 342"/>
                <a:gd name="T22" fmla="*/ 2 w 1112"/>
                <a:gd name="T23" fmla="*/ 0 h 342"/>
                <a:gd name="T24" fmla="*/ 1 w 1112"/>
                <a:gd name="T25" fmla="*/ 0 h 342"/>
                <a:gd name="T26" fmla="*/ 1 w 1112"/>
                <a:gd name="T27" fmla="*/ 0 h 342"/>
                <a:gd name="T28" fmla="*/ 1 w 1112"/>
                <a:gd name="T29" fmla="*/ 0 h 342"/>
                <a:gd name="T30" fmla="*/ 1 w 1112"/>
                <a:gd name="T31" fmla="*/ 0 h 342"/>
                <a:gd name="T32" fmla="*/ 1 w 1112"/>
                <a:gd name="T33" fmla="*/ 0 h 342"/>
                <a:gd name="T34" fmla="*/ 1 w 1112"/>
                <a:gd name="T35" fmla="*/ 0 h 342"/>
                <a:gd name="T36" fmla="*/ 1 w 1112"/>
                <a:gd name="T37" fmla="*/ 0 h 342"/>
                <a:gd name="T38" fmla="*/ 1 w 1112"/>
                <a:gd name="T39" fmla="*/ 0 h 342"/>
                <a:gd name="T40" fmla="*/ 1 w 1112"/>
                <a:gd name="T41" fmla="*/ 0 h 342"/>
                <a:gd name="T42" fmla="*/ 1 w 1112"/>
                <a:gd name="T43" fmla="*/ 0 h 342"/>
                <a:gd name="T44" fmla="*/ 1 w 1112"/>
                <a:gd name="T45" fmla="*/ 0 h 342"/>
                <a:gd name="T46" fmla="*/ 1 w 1112"/>
                <a:gd name="T47" fmla="*/ 0 h 342"/>
                <a:gd name="T48" fmla="*/ 1 w 1112"/>
                <a:gd name="T49" fmla="*/ 0 h 342"/>
                <a:gd name="T50" fmla="*/ 0 w 1112"/>
                <a:gd name="T51" fmla="*/ 0 h 342"/>
                <a:gd name="T52" fmla="*/ 0 w 1112"/>
                <a:gd name="T53" fmla="*/ 0 h 342"/>
                <a:gd name="T54" fmla="*/ 0 w 1112"/>
                <a:gd name="T55" fmla="*/ 0 h 342"/>
                <a:gd name="T56" fmla="*/ 1 w 1112"/>
                <a:gd name="T57" fmla="*/ 0 h 342"/>
                <a:gd name="T58" fmla="*/ 1 w 1112"/>
                <a:gd name="T59" fmla="*/ 0 h 342"/>
                <a:gd name="T60" fmla="*/ 1 w 1112"/>
                <a:gd name="T61" fmla="*/ 0 h 342"/>
                <a:gd name="T62" fmla="*/ 1 w 1112"/>
                <a:gd name="T63" fmla="*/ 0 h 342"/>
                <a:gd name="T64" fmla="*/ 1 w 1112"/>
                <a:gd name="T65" fmla="*/ 0 h 342"/>
                <a:gd name="T66" fmla="*/ 1 w 1112"/>
                <a:gd name="T67" fmla="*/ 0 h 342"/>
                <a:gd name="T68" fmla="*/ 1 w 1112"/>
                <a:gd name="T69" fmla="*/ 0 h 342"/>
                <a:gd name="T70" fmla="*/ 1 w 1112"/>
                <a:gd name="T71" fmla="*/ 0 h 342"/>
                <a:gd name="T72" fmla="*/ 1 w 1112"/>
                <a:gd name="T73" fmla="*/ 0 h 342"/>
                <a:gd name="T74" fmla="*/ 1 w 1112"/>
                <a:gd name="T75" fmla="*/ 0 h 342"/>
                <a:gd name="T76" fmla="*/ 1 w 1112"/>
                <a:gd name="T77" fmla="*/ 0 h 342"/>
                <a:gd name="T78" fmla="*/ 1 w 1112"/>
                <a:gd name="T79" fmla="*/ 0 h 342"/>
                <a:gd name="T80" fmla="*/ 2 w 1112"/>
                <a:gd name="T81" fmla="*/ 0 h 342"/>
                <a:gd name="T82" fmla="*/ 2 w 1112"/>
                <a:gd name="T83" fmla="*/ 0 h 342"/>
                <a:gd name="T84" fmla="*/ 1 w 1112"/>
                <a:gd name="T85" fmla="*/ 0 h 342"/>
                <a:gd name="T86" fmla="*/ 2 w 1112"/>
                <a:gd name="T87" fmla="*/ 0 h 342"/>
                <a:gd name="T88" fmla="*/ 3 w 1112"/>
                <a:gd name="T89" fmla="*/ 0 h 342"/>
                <a:gd name="T90" fmla="*/ 3 w 1112"/>
                <a:gd name="T91" fmla="*/ 0 h 342"/>
                <a:gd name="T92" fmla="*/ 3 w 1112"/>
                <a:gd name="T93" fmla="*/ 0 h 342"/>
                <a:gd name="T94" fmla="*/ 3 w 1112"/>
                <a:gd name="T95" fmla="*/ 0 h 342"/>
                <a:gd name="T96" fmla="*/ 3 w 1112"/>
                <a:gd name="T97" fmla="*/ 0 h 342"/>
                <a:gd name="T98" fmla="*/ 3 w 1112"/>
                <a:gd name="T99" fmla="*/ 0 h 342"/>
                <a:gd name="T100" fmla="*/ 3 w 1112"/>
                <a:gd name="T101" fmla="*/ 0 h 342"/>
                <a:gd name="T102" fmla="*/ 3 w 1112"/>
                <a:gd name="T103" fmla="*/ 0 h 342"/>
                <a:gd name="T104" fmla="*/ 3 w 1112"/>
                <a:gd name="T105" fmla="*/ 0 h 342"/>
                <a:gd name="T106" fmla="*/ 3 w 1112"/>
                <a:gd name="T107" fmla="*/ 0 h 342"/>
                <a:gd name="T108" fmla="*/ 3 w 1112"/>
                <a:gd name="T109" fmla="*/ 0 h 342"/>
                <a:gd name="T110" fmla="*/ 3 w 1112"/>
                <a:gd name="T111" fmla="*/ 0 h 342"/>
                <a:gd name="T112" fmla="*/ 3 w 1112"/>
                <a:gd name="T113" fmla="*/ 0 h 342"/>
                <a:gd name="T114" fmla="*/ 3 w 1112"/>
                <a:gd name="T115" fmla="*/ 0 h 342"/>
                <a:gd name="T116" fmla="*/ 3 w 1112"/>
                <a:gd name="T117" fmla="*/ 0 h 342"/>
                <a:gd name="T118" fmla="*/ 3 w 1112"/>
                <a:gd name="T119" fmla="*/ 0 h 342"/>
                <a:gd name="T120" fmla="*/ 3 w 1112"/>
                <a:gd name="T121" fmla="*/ 0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2"/>
                <a:gd name="T184" fmla="*/ 0 h 342"/>
                <a:gd name="T185" fmla="*/ 1112 w 11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2" h="342">
                  <a:moveTo>
                    <a:pt x="1089" y="181"/>
                  </a:moveTo>
                  <a:lnTo>
                    <a:pt x="1087" y="181"/>
                  </a:lnTo>
                  <a:lnTo>
                    <a:pt x="1087" y="179"/>
                  </a:lnTo>
                  <a:lnTo>
                    <a:pt x="1087" y="178"/>
                  </a:lnTo>
                  <a:lnTo>
                    <a:pt x="1086" y="175"/>
                  </a:lnTo>
                  <a:lnTo>
                    <a:pt x="1084" y="174"/>
                  </a:lnTo>
                  <a:lnTo>
                    <a:pt x="1083" y="171"/>
                  </a:lnTo>
                  <a:lnTo>
                    <a:pt x="1081" y="168"/>
                  </a:lnTo>
                  <a:lnTo>
                    <a:pt x="1081" y="167"/>
                  </a:lnTo>
                  <a:lnTo>
                    <a:pt x="1097" y="150"/>
                  </a:lnTo>
                  <a:lnTo>
                    <a:pt x="1098" y="151"/>
                  </a:lnTo>
                  <a:lnTo>
                    <a:pt x="1101" y="153"/>
                  </a:lnTo>
                  <a:lnTo>
                    <a:pt x="1104" y="157"/>
                  </a:lnTo>
                  <a:lnTo>
                    <a:pt x="1107" y="161"/>
                  </a:lnTo>
                  <a:lnTo>
                    <a:pt x="1109" y="165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2" y="171"/>
                  </a:lnTo>
                  <a:lnTo>
                    <a:pt x="1112" y="172"/>
                  </a:lnTo>
                  <a:lnTo>
                    <a:pt x="1112" y="174"/>
                  </a:lnTo>
                  <a:lnTo>
                    <a:pt x="1089" y="181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71"/>
                  </a:moveTo>
                  <a:lnTo>
                    <a:pt x="1097" y="150"/>
                  </a:lnTo>
                  <a:lnTo>
                    <a:pt x="1081" y="171"/>
                  </a:lnTo>
                  <a:close/>
                  <a:moveTo>
                    <a:pt x="1081" y="171"/>
                  </a:moveTo>
                  <a:lnTo>
                    <a:pt x="1089" y="160"/>
                  </a:lnTo>
                  <a:lnTo>
                    <a:pt x="1081" y="171"/>
                  </a:lnTo>
                  <a:close/>
                  <a:moveTo>
                    <a:pt x="1081" y="171"/>
                  </a:moveTo>
                  <a:lnTo>
                    <a:pt x="1081" y="169"/>
                  </a:lnTo>
                  <a:lnTo>
                    <a:pt x="1081" y="168"/>
                  </a:lnTo>
                  <a:lnTo>
                    <a:pt x="1081" y="167"/>
                  </a:lnTo>
                  <a:lnTo>
                    <a:pt x="1092" y="150"/>
                  </a:lnTo>
                  <a:lnTo>
                    <a:pt x="1094" y="150"/>
                  </a:lnTo>
                  <a:lnTo>
                    <a:pt x="1095" y="150"/>
                  </a:lnTo>
                  <a:lnTo>
                    <a:pt x="1097" y="150"/>
                  </a:lnTo>
                  <a:lnTo>
                    <a:pt x="1081" y="171"/>
                  </a:lnTo>
                  <a:close/>
                  <a:moveTo>
                    <a:pt x="1081" y="167"/>
                  </a:moveTo>
                  <a:lnTo>
                    <a:pt x="1080" y="167"/>
                  </a:lnTo>
                  <a:lnTo>
                    <a:pt x="1078" y="167"/>
                  </a:lnTo>
                  <a:lnTo>
                    <a:pt x="1077" y="167"/>
                  </a:lnTo>
                  <a:lnTo>
                    <a:pt x="1089" y="146"/>
                  </a:lnTo>
                  <a:lnTo>
                    <a:pt x="1090" y="146"/>
                  </a:lnTo>
                  <a:lnTo>
                    <a:pt x="1090" y="147"/>
                  </a:lnTo>
                  <a:lnTo>
                    <a:pt x="1092" y="147"/>
                  </a:lnTo>
                  <a:lnTo>
                    <a:pt x="1092" y="149"/>
                  </a:lnTo>
                  <a:lnTo>
                    <a:pt x="1092" y="150"/>
                  </a:lnTo>
                  <a:lnTo>
                    <a:pt x="1081" y="167"/>
                  </a:lnTo>
                  <a:close/>
                  <a:moveTo>
                    <a:pt x="1077" y="167"/>
                  </a:moveTo>
                  <a:lnTo>
                    <a:pt x="1075" y="165"/>
                  </a:lnTo>
                  <a:lnTo>
                    <a:pt x="1074" y="165"/>
                  </a:lnTo>
                  <a:lnTo>
                    <a:pt x="1072" y="164"/>
                  </a:lnTo>
                  <a:lnTo>
                    <a:pt x="1069" y="163"/>
                  </a:lnTo>
                  <a:lnTo>
                    <a:pt x="1066" y="161"/>
                  </a:lnTo>
                  <a:lnTo>
                    <a:pt x="1063" y="161"/>
                  </a:lnTo>
                  <a:lnTo>
                    <a:pt x="1060" y="161"/>
                  </a:lnTo>
                  <a:lnTo>
                    <a:pt x="1058" y="160"/>
                  </a:lnTo>
                  <a:lnTo>
                    <a:pt x="1061" y="135"/>
                  </a:lnTo>
                  <a:lnTo>
                    <a:pt x="1066" y="136"/>
                  </a:lnTo>
                  <a:lnTo>
                    <a:pt x="1069" y="138"/>
                  </a:lnTo>
                  <a:lnTo>
                    <a:pt x="1072" y="139"/>
                  </a:lnTo>
                  <a:lnTo>
                    <a:pt x="1077" y="140"/>
                  </a:lnTo>
                  <a:lnTo>
                    <a:pt x="1083" y="143"/>
                  </a:lnTo>
                  <a:lnTo>
                    <a:pt x="1089" y="146"/>
                  </a:lnTo>
                  <a:lnTo>
                    <a:pt x="1077" y="167"/>
                  </a:lnTo>
                  <a:close/>
                  <a:moveTo>
                    <a:pt x="1058" y="135"/>
                  </a:moveTo>
                  <a:lnTo>
                    <a:pt x="1061" y="135"/>
                  </a:lnTo>
                  <a:lnTo>
                    <a:pt x="1058" y="150"/>
                  </a:lnTo>
                  <a:lnTo>
                    <a:pt x="1058" y="135"/>
                  </a:lnTo>
                  <a:close/>
                  <a:moveTo>
                    <a:pt x="1058" y="160"/>
                  </a:moveTo>
                  <a:lnTo>
                    <a:pt x="1057" y="160"/>
                  </a:lnTo>
                  <a:lnTo>
                    <a:pt x="1055" y="160"/>
                  </a:lnTo>
                  <a:lnTo>
                    <a:pt x="1052" y="160"/>
                  </a:lnTo>
                  <a:lnTo>
                    <a:pt x="1049" y="160"/>
                  </a:lnTo>
                  <a:lnTo>
                    <a:pt x="1046" y="135"/>
                  </a:lnTo>
                  <a:lnTo>
                    <a:pt x="1058" y="135"/>
                  </a:lnTo>
                  <a:lnTo>
                    <a:pt x="1058" y="160"/>
                  </a:lnTo>
                  <a:close/>
                  <a:moveTo>
                    <a:pt x="1049" y="160"/>
                  </a:moveTo>
                  <a:lnTo>
                    <a:pt x="1038" y="160"/>
                  </a:lnTo>
                  <a:lnTo>
                    <a:pt x="1033" y="139"/>
                  </a:lnTo>
                  <a:lnTo>
                    <a:pt x="1037" y="139"/>
                  </a:lnTo>
                  <a:lnTo>
                    <a:pt x="1040" y="139"/>
                  </a:lnTo>
                  <a:lnTo>
                    <a:pt x="1041" y="138"/>
                  </a:lnTo>
                  <a:lnTo>
                    <a:pt x="1043" y="138"/>
                  </a:lnTo>
                  <a:lnTo>
                    <a:pt x="1044" y="136"/>
                  </a:lnTo>
                  <a:lnTo>
                    <a:pt x="1046" y="135"/>
                  </a:lnTo>
                  <a:lnTo>
                    <a:pt x="1049" y="160"/>
                  </a:lnTo>
                  <a:close/>
                  <a:moveTo>
                    <a:pt x="1033" y="139"/>
                  </a:moveTo>
                  <a:lnTo>
                    <a:pt x="1038" y="150"/>
                  </a:lnTo>
                  <a:lnTo>
                    <a:pt x="1033" y="139"/>
                  </a:lnTo>
                  <a:close/>
                  <a:moveTo>
                    <a:pt x="1038" y="160"/>
                  </a:moveTo>
                  <a:lnTo>
                    <a:pt x="1033" y="139"/>
                  </a:lnTo>
                  <a:lnTo>
                    <a:pt x="1038" y="160"/>
                  </a:lnTo>
                  <a:close/>
                  <a:moveTo>
                    <a:pt x="1038" y="160"/>
                  </a:moveTo>
                  <a:lnTo>
                    <a:pt x="1029" y="164"/>
                  </a:lnTo>
                  <a:lnTo>
                    <a:pt x="1026" y="139"/>
                  </a:lnTo>
                  <a:lnTo>
                    <a:pt x="1027" y="139"/>
                  </a:lnTo>
                  <a:lnTo>
                    <a:pt x="1030" y="139"/>
                  </a:lnTo>
                  <a:lnTo>
                    <a:pt x="1033" y="139"/>
                  </a:lnTo>
                  <a:lnTo>
                    <a:pt x="1038" y="160"/>
                  </a:lnTo>
                  <a:close/>
                  <a:moveTo>
                    <a:pt x="1029" y="164"/>
                  </a:moveTo>
                  <a:lnTo>
                    <a:pt x="1026" y="164"/>
                  </a:lnTo>
                  <a:lnTo>
                    <a:pt x="1023" y="164"/>
                  </a:lnTo>
                  <a:lnTo>
                    <a:pt x="1021" y="165"/>
                  </a:lnTo>
                  <a:lnTo>
                    <a:pt x="1018" y="165"/>
                  </a:lnTo>
                  <a:lnTo>
                    <a:pt x="1017" y="165"/>
                  </a:lnTo>
                  <a:lnTo>
                    <a:pt x="1013" y="167"/>
                  </a:lnTo>
                  <a:lnTo>
                    <a:pt x="1009" y="142"/>
                  </a:lnTo>
                  <a:lnTo>
                    <a:pt x="1010" y="142"/>
                  </a:lnTo>
                  <a:lnTo>
                    <a:pt x="1012" y="142"/>
                  </a:lnTo>
                  <a:lnTo>
                    <a:pt x="1015" y="142"/>
                  </a:lnTo>
                  <a:lnTo>
                    <a:pt x="1017" y="142"/>
                  </a:lnTo>
                  <a:lnTo>
                    <a:pt x="1020" y="140"/>
                  </a:lnTo>
                  <a:lnTo>
                    <a:pt x="1023" y="140"/>
                  </a:lnTo>
                  <a:lnTo>
                    <a:pt x="1026" y="139"/>
                  </a:lnTo>
                  <a:lnTo>
                    <a:pt x="1029" y="164"/>
                  </a:lnTo>
                  <a:close/>
                  <a:moveTo>
                    <a:pt x="1013" y="167"/>
                  </a:moveTo>
                  <a:lnTo>
                    <a:pt x="1009" y="153"/>
                  </a:lnTo>
                  <a:lnTo>
                    <a:pt x="1013" y="167"/>
                  </a:lnTo>
                  <a:close/>
                  <a:moveTo>
                    <a:pt x="1013" y="167"/>
                  </a:moveTo>
                  <a:lnTo>
                    <a:pt x="1009" y="142"/>
                  </a:lnTo>
                  <a:lnTo>
                    <a:pt x="1013" y="167"/>
                  </a:lnTo>
                  <a:close/>
                  <a:moveTo>
                    <a:pt x="1009" y="142"/>
                  </a:moveTo>
                  <a:lnTo>
                    <a:pt x="1009" y="153"/>
                  </a:lnTo>
                  <a:lnTo>
                    <a:pt x="1009" y="142"/>
                  </a:lnTo>
                  <a:close/>
                  <a:moveTo>
                    <a:pt x="1013" y="167"/>
                  </a:moveTo>
                  <a:lnTo>
                    <a:pt x="1003" y="169"/>
                  </a:lnTo>
                  <a:lnTo>
                    <a:pt x="992" y="171"/>
                  </a:lnTo>
                  <a:lnTo>
                    <a:pt x="980" y="174"/>
                  </a:lnTo>
                  <a:lnTo>
                    <a:pt x="967" y="175"/>
                  </a:lnTo>
                  <a:lnTo>
                    <a:pt x="953" y="178"/>
                  </a:lnTo>
                  <a:lnTo>
                    <a:pt x="941" y="181"/>
                  </a:lnTo>
                  <a:lnTo>
                    <a:pt x="927" y="183"/>
                  </a:lnTo>
                  <a:lnTo>
                    <a:pt x="913" y="186"/>
                  </a:lnTo>
                  <a:lnTo>
                    <a:pt x="900" y="189"/>
                  </a:lnTo>
                  <a:lnTo>
                    <a:pt x="884" y="190"/>
                  </a:lnTo>
                  <a:lnTo>
                    <a:pt x="869" y="193"/>
                  </a:lnTo>
                  <a:lnTo>
                    <a:pt x="853" y="197"/>
                  </a:lnTo>
                  <a:lnTo>
                    <a:pt x="838" y="200"/>
                  </a:lnTo>
                  <a:lnTo>
                    <a:pt x="821" y="203"/>
                  </a:lnTo>
                  <a:lnTo>
                    <a:pt x="806" y="206"/>
                  </a:lnTo>
                  <a:lnTo>
                    <a:pt x="789" y="208"/>
                  </a:lnTo>
                  <a:lnTo>
                    <a:pt x="772" y="211"/>
                  </a:lnTo>
                  <a:lnTo>
                    <a:pt x="755" y="215"/>
                  </a:lnTo>
                  <a:lnTo>
                    <a:pt x="738" y="218"/>
                  </a:lnTo>
                  <a:lnTo>
                    <a:pt x="721" y="221"/>
                  </a:lnTo>
                  <a:lnTo>
                    <a:pt x="685" y="228"/>
                  </a:lnTo>
                  <a:lnTo>
                    <a:pt x="650" y="235"/>
                  </a:lnTo>
                  <a:lnTo>
                    <a:pt x="615" y="242"/>
                  </a:lnTo>
                  <a:lnTo>
                    <a:pt x="578" y="249"/>
                  </a:lnTo>
                  <a:lnTo>
                    <a:pt x="505" y="264"/>
                  </a:lnTo>
                  <a:lnTo>
                    <a:pt x="502" y="238"/>
                  </a:lnTo>
                  <a:lnTo>
                    <a:pt x="575" y="225"/>
                  </a:lnTo>
                  <a:lnTo>
                    <a:pt x="610" y="218"/>
                  </a:lnTo>
                  <a:lnTo>
                    <a:pt x="647" y="211"/>
                  </a:lnTo>
                  <a:lnTo>
                    <a:pt x="682" y="204"/>
                  </a:lnTo>
                  <a:lnTo>
                    <a:pt x="718" y="199"/>
                  </a:lnTo>
                  <a:lnTo>
                    <a:pt x="733" y="194"/>
                  </a:lnTo>
                  <a:lnTo>
                    <a:pt x="752" y="192"/>
                  </a:lnTo>
                  <a:lnTo>
                    <a:pt x="769" y="188"/>
                  </a:lnTo>
                  <a:lnTo>
                    <a:pt x="786" y="185"/>
                  </a:lnTo>
                  <a:lnTo>
                    <a:pt x="801" y="182"/>
                  </a:lnTo>
                  <a:lnTo>
                    <a:pt x="818" y="179"/>
                  </a:lnTo>
                  <a:lnTo>
                    <a:pt x="833" y="175"/>
                  </a:lnTo>
                  <a:lnTo>
                    <a:pt x="850" y="172"/>
                  </a:lnTo>
                  <a:lnTo>
                    <a:pt x="866" y="169"/>
                  </a:lnTo>
                  <a:lnTo>
                    <a:pt x="880" y="167"/>
                  </a:lnTo>
                  <a:lnTo>
                    <a:pt x="895" y="164"/>
                  </a:lnTo>
                  <a:lnTo>
                    <a:pt x="909" y="161"/>
                  </a:lnTo>
                  <a:lnTo>
                    <a:pt x="924" y="158"/>
                  </a:lnTo>
                  <a:lnTo>
                    <a:pt x="936" y="156"/>
                  </a:lnTo>
                  <a:lnTo>
                    <a:pt x="950" y="154"/>
                  </a:lnTo>
                  <a:lnTo>
                    <a:pt x="963" y="151"/>
                  </a:lnTo>
                  <a:lnTo>
                    <a:pt x="975" y="149"/>
                  </a:lnTo>
                  <a:lnTo>
                    <a:pt x="987" y="147"/>
                  </a:lnTo>
                  <a:lnTo>
                    <a:pt x="1000" y="144"/>
                  </a:lnTo>
                  <a:lnTo>
                    <a:pt x="1009" y="142"/>
                  </a:lnTo>
                  <a:lnTo>
                    <a:pt x="1013" y="167"/>
                  </a:lnTo>
                  <a:close/>
                  <a:moveTo>
                    <a:pt x="505" y="264"/>
                  </a:moveTo>
                  <a:lnTo>
                    <a:pt x="478" y="268"/>
                  </a:lnTo>
                  <a:lnTo>
                    <a:pt x="450" y="274"/>
                  </a:lnTo>
                  <a:lnTo>
                    <a:pt x="422" y="279"/>
                  </a:lnTo>
                  <a:lnTo>
                    <a:pt x="394" y="285"/>
                  </a:lnTo>
                  <a:lnTo>
                    <a:pt x="368" y="289"/>
                  </a:lnTo>
                  <a:lnTo>
                    <a:pt x="342" y="295"/>
                  </a:lnTo>
                  <a:lnTo>
                    <a:pt x="316" y="299"/>
                  </a:lnTo>
                  <a:lnTo>
                    <a:pt x="291" y="303"/>
                  </a:lnTo>
                  <a:lnTo>
                    <a:pt x="268" y="307"/>
                  </a:lnTo>
                  <a:lnTo>
                    <a:pt x="256" y="310"/>
                  </a:lnTo>
                  <a:lnTo>
                    <a:pt x="244" y="311"/>
                  </a:lnTo>
                  <a:lnTo>
                    <a:pt x="233" y="314"/>
                  </a:lnTo>
                  <a:lnTo>
                    <a:pt x="222" y="315"/>
                  </a:lnTo>
                  <a:lnTo>
                    <a:pt x="211" y="318"/>
                  </a:lnTo>
                  <a:lnTo>
                    <a:pt x="200" y="320"/>
                  </a:lnTo>
                  <a:lnTo>
                    <a:pt x="190" y="322"/>
                  </a:lnTo>
                  <a:lnTo>
                    <a:pt x="179" y="324"/>
                  </a:lnTo>
                  <a:lnTo>
                    <a:pt x="168" y="325"/>
                  </a:lnTo>
                  <a:lnTo>
                    <a:pt x="159" y="328"/>
                  </a:lnTo>
                  <a:lnTo>
                    <a:pt x="150" y="329"/>
                  </a:lnTo>
                  <a:lnTo>
                    <a:pt x="140" y="331"/>
                  </a:lnTo>
                  <a:lnTo>
                    <a:pt x="131" y="333"/>
                  </a:lnTo>
                  <a:lnTo>
                    <a:pt x="122" y="335"/>
                  </a:lnTo>
                  <a:lnTo>
                    <a:pt x="114" y="313"/>
                  </a:lnTo>
                  <a:lnTo>
                    <a:pt x="123" y="311"/>
                  </a:lnTo>
                  <a:lnTo>
                    <a:pt x="133" y="310"/>
                  </a:lnTo>
                  <a:lnTo>
                    <a:pt x="143" y="307"/>
                  </a:lnTo>
                  <a:lnTo>
                    <a:pt x="153" y="306"/>
                  </a:lnTo>
                  <a:lnTo>
                    <a:pt x="163" y="304"/>
                  </a:lnTo>
                  <a:lnTo>
                    <a:pt x="173" y="301"/>
                  </a:lnTo>
                  <a:lnTo>
                    <a:pt x="183" y="300"/>
                  </a:lnTo>
                  <a:lnTo>
                    <a:pt x="194" y="297"/>
                  </a:lnTo>
                  <a:lnTo>
                    <a:pt x="205" y="296"/>
                  </a:lnTo>
                  <a:lnTo>
                    <a:pt x="216" y="295"/>
                  </a:lnTo>
                  <a:lnTo>
                    <a:pt x="228" y="290"/>
                  </a:lnTo>
                  <a:lnTo>
                    <a:pt x="239" y="289"/>
                  </a:lnTo>
                  <a:lnTo>
                    <a:pt x="251" y="288"/>
                  </a:lnTo>
                  <a:lnTo>
                    <a:pt x="264" y="285"/>
                  </a:lnTo>
                  <a:lnTo>
                    <a:pt x="288" y="279"/>
                  </a:lnTo>
                  <a:lnTo>
                    <a:pt x="313" y="275"/>
                  </a:lnTo>
                  <a:lnTo>
                    <a:pt x="337" y="270"/>
                  </a:lnTo>
                  <a:lnTo>
                    <a:pt x="365" y="265"/>
                  </a:lnTo>
                  <a:lnTo>
                    <a:pt x="391" y="260"/>
                  </a:lnTo>
                  <a:lnTo>
                    <a:pt x="418" y="254"/>
                  </a:lnTo>
                  <a:lnTo>
                    <a:pt x="445" y="249"/>
                  </a:lnTo>
                  <a:lnTo>
                    <a:pt x="473" y="243"/>
                  </a:lnTo>
                  <a:lnTo>
                    <a:pt x="502" y="238"/>
                  </a:lnTo>
                  <a:lnTo>
                    <a:pt x="505" y="264"/>
                  </a:lnTo>
                  <a:close/>
                  <a:moveTo>
                    <a:pt x="114" y="313"/>
                  </a:moveTo>
                  <a:lnTo>
                    <a:pt x="119" y="324"/>
                  </a:lnTo>
                  <a:lnTo>
                    <a:pt x="114" y="313"/>
                  </a:lnTo>
                  <a:close/>
                  <a:moveTo>
                    <a:pt x="122" y="335"/>
                  </a:moveTo>
                  <a:lnTo>
                    <a:pt x="114" y="313"/>
                  </a:lnTo>
                  <a:lnTo>
                    <a:pt x="122" y="335"/>
                  </a:lnTo>
                  <a:close/>
                  <a:moveTo>
                    <a:pt x="122" y="335"/>
                  </a:moveTo>
                  <a:lnTo>
                    <a:pt x="119" y="335"/>
                  </a:lnTo>
                  <a:lnTo>
                    <a:pt x="119" y="324"/>
                  </a:lnTo>
                  <a:lnTo>
                    <a:pt x="122" y="335"/>
                  </a:lnTo>
                  <a:close/>
                  <a:moveTo>
                    <a:pt x="119" y="335"/>
                  </a:moveTo>
                  <a:lnTo>
                    <a:pt x="114" y="335"/>
                  </a:lnTo>
                  <a:lnTo>
                    <a:pt x="107" y="313"/>
                  </a:lnTo>
                  <a:lnTo>
                    <a:pt x="114" y="313"/>
                  </a:lnTo>
                  <a:lnTo>
                    <a:pt x="119" y="335"/>
                  </a:lnTo>
                  <a:close/>
                  <a:moveTo>
                    <a:pt x="114" y="335"/>
                  </a:moveTo>
                  <a:lnTo>
                    <a:pt x="111" y="336"/>
                  </a:lnTo>
                  <a:lnTo>
                    <a:pt x="108" y="336"/>
                  </a:lnTo>
                  <a:lnTo>
                    <a:pt x="107" y="338"/>
                  </a:lnTo>
                  <a:lnTo>
                    <a:pt x="103" y="338"/>
                  </a:lnTo>
                  <a:lnTo>
                    <a:pt x="100" y="338"/>
                  </a:lnTo>
                  <a:lnTo>
                    <a:pt x="99" y="338"/>
                  </a:lnTo>
                  <a:lnTo>
                    <a:pt x="97" y="338"/>
                  </a:lnTo>
                  <a:lnTo>
                    <a:pt x="96" y="33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6" y="315"/>
                  </a:lnTo>
                  <a:lnTo>
                    <a:pt x="99" y="315"/>
                  </a:lnTo>
                  <a:lnTo>
                    <a:pt x="103" y="314"/>
                  </a:lnTo>
                  <a:lnTo>
                    <a:pt x="105" y="313"/>
                  </a:lnTo>
                  <a:lnTo>
                    <a:pt x="107" y="313"/>
                  </a:lnTo>
                  <a:lnTo>
                    <a:pt x="114" y="335"/>
                  </a:lnTo>
                  <a:close/>
                  <a:moveTo>
                    <a:pt x="96" y="338"/>
                  </a:moveTo>
                  <a:lnTo>
                    <a:pt x="91" y="328"/>
                  </a:lnTo>
                  <a:lnTo>
                    <a:pt x="96" y="338"/>
                  </a:lnTo>
                  <a:close/>
                  <a:moveTo>
                    <a:pt x="96" y="338"/>
                  </a:moveTo>
                  <a:lnTo>
                    <a:pt x="93" y="339"/>
                  </a:lnTo>
                  <a:lnTo>
                    <a:pt x="90" y="340"/>
                  </a:lnTo>
                  <a:lnTo>
                    <a:pt x="88" y="340"/>
                  </a:lnTo>
                  <a:lnTo>
                    <a:pt x="86" y="342"/>
                  </a:lnTo>
                  <a:lnTo>
                    <a:pt x="83" y="342"/>
                  </a:lnTo>
                  <a:lnTo>
                    <a:pt x="80" y="342"/>
                  </a:lnTo>
                  <a:lnTo>
                    <a:pt x="80" y="317"/>
                  </a:lnTo>
                  <a:lnTo>
                    <a:pt x="91" y="317"/>
                  </a:lnTo>
                  <a:lnTo>
                    <a:pt x="96" y="338"/>
                  </a:lnTo>
                  <a:close/>
                  <a:moveTo>
                    <a:pt x="80" y="342"/>
                  </a:moveTo>
                  <a:lnTo>
                    <a:pt x="68" y="342"/>
                  </a:lnTo>
                  <a:lnTo>
                    <a:pt x="68" y="317"/>
                  </a:lnTo>
                  <a:lnTo>
                    <a:pt x="80" y="317"/>
                  </a:lnTo>
                  <a:lnTo>
                    <a:pt x="80" y="342"/>
                  </a:lnTo>
                  <a:close/>
                  <a:moveTo>
                    <a:pt x="68" y="342"/>
                  </a:moveTo>
                  <a:lnTo>
                    <a:pt x="68" y="331"/>
                  </a:lnTo>
                  <a:lnTo>
                    <a:pt x="68" y="342"/>
                  </a:lnTo>
                  <a:close/>
                  <a:moveTo>
                    <a:pt x="68" y="342"/>
                  </a:moveTo>
                  <a:lnTo>
                    <a:pt x="56" y="342"/>
                  </a:lnTo>
                  <a:lnTo>
                    <a:pt x="60" y="317"/>
                  </a:lnTo>
                  <a:lnTo>
                    <a:pt x="71" y="317"/>
                  </a:lnTo>
                  <a:lnTo>
                    <a:pt x="68" y="342"/>
                  </a:lnTo>
                  <a:close/>
                  <a:moveTo>
                    <a:pt x="56" y="342"/>
                  </a:moveTo>
                  <a:lnTo>
                    <a:pt x="56" y="340"/>
                  </a:lnTo>
                  <a:lnTo>
                    <a:pt x="56" y="339"/>
                  </a:lnTo>
                  <a:lnTo>
                    <a:pt x="54" y="339"/>
                  </a:lnTo>
                  <a:lnTo>
                    <a:pt x="53" y="339"/>
                  </a:lnTo>
                  <a:lnTo>
                    <a:pt x="51" y="338"/>
                  </a:lnTo>
                  <a:lnTo>
                    <a:pt x="48" y="338"/>
                  </a:lnTo>
                  <a:lnTo>
                    <a:pt x="51" y="317"/>
                  </a:lnTo>
                  <a:lnTo>
                    <a:pt x="53" y="317"/>
                  </a:lnTo>
                  <a:lnTo>
                    <a:pt x="54" y="317"/>
                  </a:lnTo>
                  <a:lnTo>
                    <a:pt x="56" y="317"/>
                  </a:lnTo>
                  <a:lnTo>
                    <a:pt x="57" y="317"/>
                  </a:lnTo>
                  <a:lnTo>
                    <a:pt x="59" y="317"/>
                  </a:lnTo>
                  <a:lnTo>
                    <a:pt x="60" y="317"/>
                  </a:lnTo>
                  <a:lnTo>
                    <a:pt x="56" y="342"/>
                  </a:lnTo>
                  <a:close/>
                  <a:moveTo>
                    <a:pt x="48" y="338"/>
                  </a:moveTo>
                  <a:lnTo>
                    <a:pt x="48" y="328"/>
                  </a:lnTo>
                  <a:lnTo>
                    <a:pt x="48" y="338"/>
                  </a:lnTo>
                  <a:close/>
                  <a:moveTo>
                    <a:pt x="48" y="338"/>
                  </a:moveTo>
                  <a:lnTo>
                    <a:pt x="51" y="317"/>
                  </a:lnTo>
                  <a:lnTo>
                    <a:pt x="48" y="338"/>
                  </a:lnTo>
                  <a:close/>
                  <a:moveTo>
                    <a:pt x="51" y="317"/>
                  </a:moveTo>
                  <a:lnTo>
                    <a:pt x="48" y="328"/>
                  </a:lnTo>
                  <a:lnTo>
                    <a:pt x="51" y="317"/>
                  </a:lnTo>
                  <a:close/>
                  <a:moveTo>
                    <a:pt x="48" y="338"/>
                  </a:moveTo>
                  <a:lnTo>
                    <a:pt x="46" y="338"/>
                  </a:lnTo>
                  <a:lnTo>
                    <a:pt x="45" y="338"/>
                  </a:lnTo>
                  <a:lnTo>
                    <a:pt x="43" y="338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48" y="317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48" y="338"/>
                  </a:lnTo>
                  <a:close/>
                  <a:moveTo>
                    <a:pt x="40" y="338"/>
                  </a:moveTo>
                  <a:lnTo>
                    <a:pt x="37" y="335"/>
                  </a:lnTo>
                  <a:lnTo>
                    <a:pt x="43" y="313"/>
                  </a:lnTo>
                  <a:lnTo>
                    <a:pt x="48" y="317"/>
                  </a:lnTo>
                  <a:lnTo>
                    <a:pt x="40" y="338"/>
                  </a:lnTo>
                  <a:close/>
                  <a:moveTo>
                    <a:pt x="37" y="335"/>
                  </a:moveTo>
                  <a:lnTo>
                    <a:pt x="33" y="335"/>
                  </a:lnTo>
                  <a:lnTo>
                    <a:pt x="31" y="333"/>
                  </a:lnTo>
                  <a:lnTo>
                    <a:pt x="25" y="333"/>
                  </a:lnTo>
                  <a:lnTo>
                    <a:pt x="22" y="332"/>
                  </a:lnTo>
                  <a:lnTo>
                    <a:pt x="20" y="332"/>
                  </a:lnTo>
                  <a:lnTo>
                    <a:pt x="19" y="331"/>
                  </a:lnTo>
                  <a:lnTo>
                    <a:pt x="17" y="331"/>
                  </a:lnTo>
                  <a:lnTo>
                    <a:pt x="28" y="310"/>
                  </a:lnTo>
                  <a:lnTo>
                    <a:pt x="30" y="310"/>
                  </a:lnTo>
                  <a:lnTo>
                    <a:pt x="31" y="310"/>
                  </a:lnTo>
                  <a:lnTo>
                    <a:pt x="34" y="311"/>
                  </a:lnTo>
                  <a:lnTo>
                    <a:pt x="37" y="311"/>
                  </a:lnTo>
                  <a:lnTo>
                    <a:pt x="39" y="313"/>
                  </a:lnTo>
                  <a:lnTo>
                    <a:pt x="40" y="313"/>
                  </a:lnTo>
                  <a:lnTo>
                    <a:pt x="43" y="313"/>
                  </a:lnTo>
                  <a:lnTo>
                    <a:pt x="37" y="335"/>
                  </a:lnTo>
                  <a:close/>
                  <a:moveTo>
                    <a:pt x="28" y="310"/>
                  </a:moveTo>
                  <a:lnTo>
                    <a:pt x="25" y="320"/>
                  </a:lnTo>
                  <a:lnTo>
                    <a:pt x="28" y="310"/>
                  </a:lnTo>
                  <a:close/>
                  <a:moveTo>
                    <a:pt x="17" y="331"/>
                  </a:moveTo>
                  <a:lnTo>
                    <a:pt x="16" y="329"/>
                  </a:lnTo>
                  <a:lnTo>
                    <a:pt x="14" y="329"/>
                  </a:lnTo>
                  <a:lnTo>
                    <a:pt x="13" y="328"/>
                  </a:lnTo>
                  <a:lnTo>
                    <a:pt x="11" y="328"/>
                  </a:lnTo>
                  <a:lnTo>
                    <a:pt x="9" y="328"/>
                  </a:lnTo>
                  <a:lnTo>
                    <a:pt x="8" y="328"/>
                  </a:lnTo>
                  <a:lnTo>
                    <a:pt x="17" y="306"/>
                  </a:lnTo>
                  <a:lnTo>
                    <a:pt x="19" y="306"/>
                  </a:lnTo>
                  <a:lnTo>
                    <a:pt x="20" y="306"/>
                  </a:lnTo>
                  <a:lnTo>
                    <a:pt x="22" y="307"/>
                  </a:lnTo>
                  <a:lnTo>
                    <a:pt x="23" y="307"/>
                  </a:lnTo>
                  <a:lnTo>
                    <a:pt x="26" y="308"/>
                  </a:lnTo>
                  <a:lnTo>
                    <a:pt x="28" y="310"/>
                  </a:lnTo>
                  <a:lnTo>
                    <a:pt x="17" y="331"/>
                  </a:lnTo>
                  <a:close/>
                  <a:moveTo>
                    <a:pt x="8" y="328"/>
                  </a:moveTo>
                  <a:lnTo>
                    <a:pt x="0" y="324"/>
                  </a:lnTo>
                  <a:lnTo>
                    <a:pt x="0" y="317"/>
                  </a:lnTo>
                  <a:lnTo>
                    <a:pt x="13" y="317"/>
                  </a:lnTo>
                  <a:lnTo>
                    <a:pt x="8" y="328"/>
                  </a:lnTo>
                  <a:close/>
                  <a:moveTo>
                    <a:pt x="0" y="317"/>
                  </a:moveTo>
                  <a:lnTo>
                    <a:pt x="0" y="306"/>
                  </a:lnTo>
                  <a:lnTo>
                    <a:pt x="25" y="306"/>
                  </a:lnTo>
                  <a:lnTo>
                    <a:pt x="25" y="317"/>
                  </a:lnTo>
                  <a:lnTo>
                    <a:pt x="0" y="317"/>
                  </a:lnTo>
                  <a:close/>
                  <a:moveTo>
                    <a:pt x="0" y="306"/>
                  </a:moveTo>
                  <a:lnTo>
                    <a:pt x="0" y="278"/>
                  </a:lnTo>
                  <a:lnTo>
                    <a:pt x="25" y="278"/>
                  </a:lnTo>
                  <a:lnTo>
                    <a:pt x="25" y="306"/>
                  </a:lnTo>
                  <a:lnTo>
                    <a:pt x="0" y="306"/>
                  </a:lnTo>
                  <a:close/>
                  <a:moveTo>
                    <a:pt x="0" y="278"/>
                  </a:moveTo>
                  <a:lnTo>
                    <a:pt x="0" y="264"/>
                  </a:lnTo>
                  <a:lnTo>
                    <a:pt x="25" y="264"/>
                  </a:lnTo>
                  <a:lnTo>
                    <a:pt x="25" y="278"/>
                  </a:lnTo>
                  <a:lnTo>
                    <a:pt x="0" y="278"/>
                  </a:lnTo>
                  <a:close/>
                  <a:moveTo>
                    <a:pt x="0" y="264"/>
                  </a:moveTo>
                  <a:lnTo>
                    <a:pt x="0" y="246"/>
                  </a:lnTo>
                  <a:lnTo>
                    <a:pt x="25" y="246"/>
                  </a:lnTo>
                  <a:lnTo>
                    <a:pt x="25" y="264"/>
                  </a:lnTo>
                  <a:lnTo>
                    <a:pt x="0" y="264"/>
                  </a:lnTo>
                  <a:close/>
                  <a:moveTo>
                    <a:pt x="0" y="246"/>
                  </a:moveTo>
                  <a:lnTo>
                    <a:pt x="0" y="228"/>
                  </a:lnTo>
                  <a:lnTo>
                    <a:pt x="25" y="228"/>
                  </a:lnTo>
                  <a:lnTo>
                    <a:pt x="25" y="246"/>
                  </a:lnTo>
                  <a:lnTo>
                    <a:pt x="0" y="246"/>
                  </a:lnTo>
                  <a:close/>
                  <a:moveTo>
                    <a:pt x="0" y="228"/>
                  </a:moveTo>
                  <a:lnTo>
                    <a:pt x="0" y="214"/>
                  </a:lnTo>
                  <a:lnTo>
                    <a:pt x="25" y="214"/>
                  </a:lnTo>
                  <a:lnTo>
                    <a:pt x="25" y="228"/>
                  </a:lnTo>
                  <a:lnTo>
                    <a:pt x="0" y="228"/>
                  </a:lnTo>
                  <a:close/>
                  <a:moveTo>
                    <a:pt x="0" y="214"/>
                  </a:moveTo>
                  <a:lnTo>
                    <a:pt x="0" y="192"/>
                  </a:lnTo>
                  <a:lnTo>
                    <a:pt x="25" y="192"/>
                  </a:lnTo>
                  <a:lnTo>
                    <a:pt x="25" y="214"/>
                  </a:lnTo>
                  <a:lnTo>
                    <a:pt x="0" y="214"/>
                  </a:lnTo>
                  <a:close/>
                  <a:moveTo>
                    <a:pt x="0" y="192"/>
                  </a:moveTo>
                  <a:lnTo>
                    <a:pt x="0" y="178"/>
                  </a:lnTo>
                  <a:lnTo>
                    <a:pt x="25" y="178"/>
                  </a:lnTo>
                  <a:lnTo>
                    <a:pt x="25" y="192"/>
                  </a:lnTo>
                  <a:lnTo>
                    <a:pt x="0" y="192"/>
                  </a:lnTo>
                  <a:close/>
                  <a:moveTo>
                    <a:pt x="0" y="178"/>
                  </a:moveTo>
                  <a:lnTo>
                    <a:pt x="0" y="164"/>
                  </a:lnTo>
                  <a:lnTo>
                    <a:pt x="17" y="171"/>
                  </a:lnTo>
                  <a:lnTo>
                    <a:pt x="13" y="178"/>
                  </a:lnTo>
                  <a:lnTo>
                    <a:pt x="0" y="178"/>
                  </a:lnTo>
                  <a:close/>
                  <a:moveTo>
                    <a:pt x="17" y="171"/>
                  </a:moveTo>
                  <a:lnTo>
                    <a:pt x="17" y="171"/>
                  </a:lnTo>
                  <a:lnTo>
                    <a:pt x="19" y="171"/>
                  </a:lnTo>
                  <a:lnTo>
                    <a:pt x="20" y="171"/>
                  </a:lnTo>
                  <a:lnTo>
                    <a:pt x="22" y="171"/>
                  </a:lnTo>
                  <a:lnTo>
                    <a:pt x="23" y="172"/>
                  </a:lnTo>
                  <a:lnTo>
                    <a:pt x="26" y="172"/>
                  </a:lnTo>
                  <a:lnTo>
                    <a:pt x="28" y="174"/>
                  </a:lnTo>
                  <a:lnTo>
                    <a:pt x="17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1" y="190"/>
                  </a:lnTo>
                  <a:lnTo>
                    <a:pt x="9" y="189"/>
                  </a:lnTo>
                  <a:lnTo>
                    <a:pt x="8" y="189"/>
                  </a:lnTo>
                  <a:lnTo>
                    <a:pt x="17" y="171"/>
                  </a:lnTo>
                  <a:close/>
                  <a:moveTo>
                    <a:pt x="20" y="196"/>
                  </a:moveTo>
                  <a:lnTo>
                    <a:pt x="17" y="192"/>
                  </a:lnTo>
                  <a:lnTo>
                    <a:pt x="25" y="181"/>
                  </a:lnTo>
                  <a:lnTo>
                    <a:pt x="20" y="196"/>
                  </a:lnTo>
                  <a:close/>
                  <a:moveTo>
                    <a:pt x="28" y="171"/>
                  </a:moveTo>
                  <a:lnTo>
                    <a:pt x="20" y="196"/>
                  </a:lnTo>
                  <a:lnTo>
                    <a:pt x="28" y="171"/>
                  </a:lnTo>
                  <a:close/>
                  <a:moveTo>
                    <a:pt x="28" y="171"/>
                  </a:moveTo>
                  <a:lnTo>
                    <a:pt x="25" y="185"/>
                  </a:lnTo>
                  <a:lnTo>
                    <a:pt x="28" y="171"/>
                  </a:lnTo>
                  <a:close/>
                  <a:moveTo>
                    <a:pt x="28" y="171"/>
                  </a:moveTo>
                  <a:lnTo>
                    <a:pt x="28" y="172"/>
                  </a:lnTo>
                  <a:lnTo>
                    <a:pt x="28" y="174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28" y="171"/>
                  </a:lnTo>
                  <a:close/>
                  <a:moveTo>
                    <a:pt x="28" y="174"/>
                  </a:moveTo>
                  <a:lnTo>
                    <a:pt x="30" y="174"/>
                  </a:lnTo>
                  <a:lnTo>
                    <a:pt x="31" y="174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28" y="174"/>
                  </a:lnTo>
                  <a:close/>
                  <a:moveTo>
                    <a:pt x="31" y="174"/>
                  </a:moveTo>
                  <a:lnTo>
                    <a:pt x="34" y="174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40" y="176"/>
                  </a:lnTo>
                  <a:lnTo>
                    <a:pt x="46" y="176"/>
                  </a:lnTo>
                  <a:lnTo>
                    <a:pt x="48" y="178"/>
                  </a:lnTo>
                  <a:lnTo>
                    <a:pt x="51" y="178"/>
                  </a:lnTo>
                  <a:lnTo>
                    <a:pt x="48" y="203"/>
                  </a:lnTo>
                  <a:lnTo>
                    <a:pt x="43" y="201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4" y="199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5" y="196"/>
                  </a:lnTo>
                  <a:lnTo>
                    <a:pt x="31" y="174"/>
                  </a:lnTo>
                  <a:close/>
                  <a:moveTo>
                    <a:pt x="48" y="203"/>
                  </a:moveTo>
                  <a:lnTo>
                    <a:pt x="48" y="189"/>
                  </a:lnTo>
                  <a:lnTo>
                    <a:pt x="48" y="203"/>
                  </a:lnTo>
                  <a:close/>
                  <a:moveTo>
                    <a:pt x="51" y="178"/>
                  </a:moveTo>
                  <a:lnTo>
                    <a:pt x="48" y="203"/>
                  </a:lnTo>
                  <a:lnTo>
                    <a:pt x="51" y="178"/>
                  </a:lnTo>
                  <a:close/>
                  <a:moveTo>
                    <a:pt x="48" y="203"/>
                  </a:moveTo>
                  <a:lnTo>
                    <a:pt x="48" y="189"/>
                  </a:lnTo>
                  <a:lnTo>
                    <a:pt x="48" y="203"/>
                  </a:lnTo>
                  <a:close/>
                  <a:moveTo>
                    <a:pt x="51" y="178"/>
                  </a:moveTo>
                  <a:lnTo>
                    <a:pt x="56" y="178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48" y="203"/>
                  </a:lnTo>
                  <a:lnTo>
                    <a:pt x="51" y="178"/>
                  </a:lnTo>
                  <a:close/>
                  <a:moveTo>
                    <a:pt x="56" y="178"/>
                  </a:moveTo>
                  <a:lnTo>
                    <a:pt x="56" y="178"/>
                  </a:lnTo>
                  <a:lnTo>
                    <a:pt x="56" y="179"/>
                  </a:lnTo>
                  <a:lnTo>
                    <a:pt x="56" y="181"/>
                  </a:lnTo>
                  <a:lnTo>
                    <a:pt x="51" y="203"/>
                  </a:lnTo>
                  <a:lnTo>
                    <a:pt x="56" y="178"/>
                  </a:lnTo>
                  <a:close/>
                  <a:moveTo>
                    <a:pt x="51" y="203"/>
                  </a:moveTo>
                  <a:lnTo>
                    <a:pt x="56" y="192"/>
                  </a:lnTo>
                  <a:lnTo>
                    <a:pt x="51" y="203"/>
                  </a:lnTo>
                  <a:close/>
                  <a:moveTo>
                    <a:pt x="56" y="181"/>
                  </a:moveTo>
                  <a:lnTo>
                    <a:pt x="59" y="181"/>
                  </a:lnTo>
                  <a:lnTo>
                    <a:pt x="62" y="181"/>
                  </a:lnTo>
                  <a:lnTo>
                    <a:pt x="63" y="181"/>
                  </a:lnTo>
                  <a:lnTo>
                    <a:pt x="66" y="181"/>
                  </a:lnTo>
                  <a:lnTo>
                    <a:pt x="70" y="181"/>
                  </a:lnTo>
                  <a:lnTo>
                    <a:pt x="71" y="181"/>
                  </a:lnTo>
                  <a:lnTo>
                    <a:pt x="68" y="203"/>
                  </a:lnTo>
                  <a:lnTo>
                    <a:pt x="66" y="203"/>
                  </a:lnTo>
                  <a:lnTo>
                    <a:pt x="63" y="203"/>
                  </a:lnTo>
                  <a:lnTo>
                    <a:pt x="60" y="203"/>
                  </a:lnTo>
                  <a:lnTo>
                    <a:pt x="56" y="203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6" y="181"/>
                  </a:lnTo>
                  <a:close/>
                  <a:moveTo>
                    <a:pt x="68" y="203"/>
                  </a:moveTo>
                  <a:lnTo>
                    <a:pt x="68" y="192"/>
                  </a:lnTo>
                  <a:lnTo>
                    <a:pt x="68" y="203"/>
                  </a:lnTo>
                  <a:close/>
                  <a:moveTo>
                    <a:pt x="71" y="181"/>
                  </a:moveTo>
                  <a:lnTo>
                    <a:pt x="73" y="181"/>
                  </a:lnTo>
                  <a:lnTo>
                    <a:pt x="74" y="181"/>
                  </a:lnTo>
                  <a:lnTo>
                    <a:pt x="77" y="181"/>
                  </a:lnTo>
                  <a:lnTo>
                    <a:pt x="80" y="181"/>
                  </a:lnTo>
                  <a:lnTo>
                    <a:pt x="80" y="203"/>
                  </a:lnTo>
                  <a:lnTo>
                    <a:pt x="68" y="203"/>
                  </a:lnTo>
                  <a:lnTo>
                    <a:pt x="71" y="181"/>
                  </a:lnTo>
                  <a:close/>
                  <a:moveTo>
                    <a:pt x="80" y="181"/>
                  </a:moveTo>
                  <a:lnTo>
                    <a:pt x="91" y="181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3" y="203"/>
                  </a:lnTo>
                  <a:lnTo>
                    <a:pt x="88" y="203"/>
                  </a:lnTo>
                  <a:lnTo>
                    <a:pt x="83" y="203"/>
                  </a:lnTo>
                  <a:lnTo>
                    <a:pt x="82" y="203"/>
                  </a:lnTo>
                  <a:lnTo>
                    <a:pt x="80" y="203"/>
                  </a:lnTo>
                  <a:lnTo>
                    <a:pt x="80" y="181"/>
                  </a:lnTo>
                  <a:close/>
                  <a:moveTo>
                    <a:pt x="91" y="181"/>
                  </a:moveTo>
                  <a:lnTo>
                    <a:pt x="93" y="181"/>
                  </a:lnTo>
                  <a:lnTo>
                    <a:pt x="94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7" y="199"/>
                  </a:lnTo>
                  <a:lnTo>
                    <a:pt x="105" y="200"/>
                  </a:lnTo>
                  <a:lnTo>
                    <a:pt x="105" y="201"/>
                  </a:lnTo>
                  <a:lnTo>
                    <a:pt x="102" y="201"/>
                  </a:lnTo>
                  <a:lnTo>
                    <a:pt x="100" y="203"/>
                  </a:lnTo>
                  <a:lnTo>
                    <a:pt x="99" y="203"/>
                  </a:lnTo>
                  <a:lnTo>
                    <a:pt x="96" y="203"/>
                  </a:lnTo>
                  <a:lnTo>
                    <a:pt x="91" y="181"/>
                  </a:lnTo>
                  <a:close/>
                  <a:moveTo>
                    <a:pt x="103" y="178"/>
                  </a:moveTo>
                  <a:lnTo>
                    <a:pt x="105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1" y="176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22" y="199"/>
                  </a:lnTo>
                  <a:lnTo>
                    <a:pt x="120" y="199"/>
                  </a:lnTo>
                  <a:lnTo>
                    <a:pt x="117" y="199"/>
                  </a:lnTo>
                  <a:lnTo>
                    <a:pt x="116" y="199"/>
                  </a:lnTo>
                  <a:lnTo>
                    <a:pt x="113" y="199"/>
                  </a:lnTo>
                  <a:lnTo>
                    <a:pt x="110" y="199"/>
                  </a:lnTo>
                  <a:lnTo>
                    <a:pt x="107" y="199"/>
                  </a:lnTo>
                  <a:lnTo>
                    <a:pt x="103" y="178"/>
                  </a:lnTo>
                  <a:close/>
                  <a:moveTo>
                    <a:pt x="114" y="174"/>
                  </a:moveTo>
                  <a:lnTo>
                    <a:pt x="119" y="189"/>
                  </a:lnTo>
                  <a:lnTo>
                    <a:pt x="114" y="174"/>
                  </a:lnTo>
                  <a:close/>
                  <a:moveTo>
                    <a:pt x="114" y="174"/>
                  </a:moveTo>
                  <a:lnTo>
                    <a:pt x="119" y="199"/>
                  </a:lnTo>
                  <a:lnTo>
                    <a:pt x="114" y="174"/>
                  </a:lnTo>
                  <a:close/>
                  <a:moveTo>
                    <a:pt x="122" y="199"/>
                  </a:moveTo>
                  <a:lnTo>
                    <a:pt x="119" y="199"/>
                  </a:lnTo>
                  <a:lnTo>
                    <a:pt x="119" y="189"/>
                  </a:lnTo>
                  <a:lnTo>
                    <a:pt x="122" y="199"/>
                  </a:lnTo>
                  <a:close/>
                  <a:moveTo>
                    <a:pt x="114" y="174"/>
                  </a:moveTo>
                  <a:lnTo>
                    <a:pt x="222" y="157"/>
                  </a:lnTo>
                  <a:lnTo>
                    <a:pt x="225" y="178"/>
                  </a:lnTo>
                  <a:lnTo>
                    <a:pt x="122" y="199"/>
                  </a:lnTo>
                  <a:lnTo>
                    <a:pt x="114" y="174"/>
                  </a:lnTo>
                  <a:close/>
                  <a:moveTo>
                    <a:pt x="222" y="157"/>
                  </a:moveTo>
                  <a:lnTo>
                    <a:pt x="344" y="132"/>
                  </a:lnTo>
                  <a:lnTo>
                    <a:pt x="351" y="153"/>
                  </a:lnTo>
                  <a:lnTo>
                    <a:pt x="225" y="178"/>
                  </a:lnTo>
                  <a:lnTo>
                    <a:pt x="222" y="157"/>
                  </a:lnTo>
                  <a:close/>
                  <a:moveTo>
                    <a:pt x="344" y="132"/>
                  </a:moveTo>
                  <a:lnTo>
                    <a:pt x="387" y="124"/>
                  </a:lnTo>
                  <a:lnTo>
                    <a:pt x="433" y="115"/>
                  </a:lnTo>
                  <a:lnTo>
                    <a:pt x="479" y="107"/>
                  </a:lnTo>
                  <a:lnTo>
                    <a:pt x="525" y="99"/>
                  </a:lnTo>
                  <a:lnTo>
                    <a:pt x="618" y="81"/>
                  </a:lnTo>
                  <a:lnTo>
                    <a:pt x="664" y="72"/>
                  </a:lnTo>
                  <a:lnTo>
                    <a:pt x="710" y="64"/>
                  </a:lnTo>
                  <a:lnTo>
                    <a:pt x="753" y="56"/>
                  </a:lnTo>
                  <a:lnTo>
                    <a:pt x="796" y="47"/>
                  </a:lnTo>
                  <a:lnTo>
                    <a:pt x="838" y="40"/>
                  </a:lnTo>
                  <a:lnTo>
                    <a:pt x="858" y="36"/>
                  </a:lnTo>
                  <a:lnTo>
                    <a:pt x="876" y="33"/>
                  </a:lnTo>
                  <a:lnTo>
                    <a:pt x="896" y="29"/>
                  </a:lnTo>
                  <a:lnTo>
                    <a:pt x="915" y="25"/>
                  </a:lnTo>
                  <a:lnTo>
                    <a:pt x="932" y="22"/>
                  </a:lnTo>
                  <a:lnTo>
                    <a:pt x="949" y="19"/>
                  </a:lnTo>
                  <a:lnTo>
                    <a:pt x="966" y="15"/>
                  </a:lnTo>
                  <a:lnTo>
                    <a:pt x="981" y="13"/>
                  </a:lnTo>
                  <a:lnTo>
                    <a:pt x="997" y="10"/>
                  </a:lnTo>
                  <a:lnTo>
                    <a:pt x="1009" y="7"/>
                  </a:lnTo>
                  <a:lnTo>
                    <a:pt x="1013" y="29"/>
                  </a:lnTo>
                  <a:lnTo>
                    <a:pt x="1000" y="32"/>
                  </a:lnTo>
                  <a:lnTo>
                    <a:pt x="986" y="35"/>
                  </a:lnTo>
                  <a:lnTo>
                    <a:pt x="969" y="38"/>
                  </a:lnTo>
                  <a:lnTo>
                    <a:pt x="952" y="40"/>
                  </a:lnTo>
                  <a:lnTo>
                    <a:pt x="935" y="43"/>
                  </a:lnTo>
                  <a:lnTo>
                    <a:pt x="918" y="47"/>
                  </a:lnTo>
                  <a:lnTo>
                    <a:pt x="900" y="50"/>
                  </a:lnTo>
                  <a:lnTo>
                    <a:pt x="881" y="54"/>
                  </a:lnTo>
                  <a:lnTo>
                    <a:pt x="863" y="57"/>
                  </a:lnTo>
                  <a:lnTo>
                    <a:pt x="841" y="61"/>
                  </a:lnTo>
                  <a:lnTo>
                    <a:pt x="799" y="69"/>
                  </a:lnTo>
                  <a:lnTo>
                    <a:pt x="758" y="78"/>
                  </a:lnTo>
                  <a:lnTo>
                    <a:pt x="713" y="86"/>
                  </a:lnTo>
                  <a:lnTo>
                    <a:pt x="669" y="94"/>
                  </a:lnTo>
                  <a:lnTo>
                    <a:pt x="622" y="103"/>
                  </a:lnTo>
                  <a:lnTo>
                    <a:pt x="530" y="119"/>
                  </a:lnTo>
                  <a:lnTo>
                    <a:pt x="485" y="128"/>
                  </a:lnTo>
                  <a:lnTo>
                    <a:pt x="441" y="136"/>
                  </a:lnTo>
                  <a:lnTo>
                    <a:pt x="394" y="144"/>
                  </a:lnTo>
                  <a:lnTo>
                    <a:pt x="351" y="153"/>
                  </a:lnTo>
                  <a:lnTo>
                    <a:pt x="344" y="132"/>
                  </a:lnTo>
                  <a:close/>
                  <a:moveTo>
                    <a:pt x="1013" y="29"/>
                  </a:moveTo>
                  <a:lnTo>
                    <a:pt x="1009" y="18"/>
                  </a:lnTo>
                  <a:lnTo>
                    <a:pt x="1013" y="29"/>
                  </a:lnTo>
                  <a:close/>
                  <a:moveTo>
                    <a:pt x="1009" y="7"/>
                  </a:moveTo>
                  <a:lnTo>
                    <a:pt x="1010" y="7"/>
                  </a:lnTo>
                  <a:lnTo>
                    <a:pt x="1012" y="7"/>
                  </a:lnTo>
                  <a:lnTo>
                    <a:pt x="1013" y="7"/>
                  </a:lnTo>
                  <a:lnTo>
                    <a:pt x="1017" y="6"/>
                  </a:lnTo>
                  <a:lnTo>
                    <a:pt x="1018" y="6"/>
                  </a:lnTo>
                  <a:lnTo>
                    <a:pt x="1020" y="4"/>
                  </a:lnTo>
                  <a:lnTo>
                    <a:pt x="1021" y="4"/>
                  </a:lnTo>
                  <a:lnTo>
                    <a:pt x="1026" y="29"/>
                  </a:lnTo>
                  <a:lnTo>
                    <a:pt x="1024" y="29"/>
                  </a:lnTo>
                  <a:lnTo>
                    <a:pt x="1023" y="29"/>
                  </a:lnTo>
                  <a:lnTo>
                    <a:pt x="1021" y="29"/>
                  </a:lnTo>
                  <a:lnTo>
                    <a:pt x="1017" y="29"/>
                  </a:lnTo>
                  <a:lnTo>
                    <a:pt x="1015" y="29"/>
                  </a:lnTo>
                  <a:lnTo>
                    <a:pt x="1013" y="29"/>
                  </a:lnTo>
                  <a:lnTo>
                    <a:pt x="1009" y="7"/>
                  </a:lnTo>
                  <a:close/>
                  <a:moveTo>
                    <a:pt x="1021" y="4"/>
                  </a:moveTo>
                  <a:lnTo>
                    <a:pt x="1023" y="4"/>
                  </a:lnTo>
                  <a:lnTo>
                    <a:pt x="1024" y="4"/>
                  </a:lnTo>
                  <a:lnTo>
                    <a:pt x="1026" y="4"/>
                  </a:lnTo>
                  <a:lnTo>
                    <a:pt x="1029" y="4"/>
                  </a:lnTo>
                  <a:lnTo>
                    <a:pt x="1030" y="4"/>
                  </a:lnTo>
                  <a:lnTo>
                    <a:pt x="1033" y="4"/>
                  </a:lnTo>
                  <a:lnTo>
                    <a:pt x="1038" y="25"/>
                  </a:lnTo>
                  <a:lnTo>
                    <a:pt x="1037" y="25"/>
                  </a:lnTo>
                  <a:lnTo>
                    <a:pt x="1035" y="25"/>
                  </a:lnTo>
                  <a:lnTo>
                    <a:pt x="1033" y="26"/>
                  </a:lnTo>
                  <a:lnTo>
                    <a:pt x="1030" y="26"/>
                  </a:lnTo>
                  <a:lnTo>
                    <a:pt x="1029" y="28"/>
                  </a:lnTo>
                  <a:lnTo>
                    <a:pt x="1026" y="29"/>
                  </a:lnTo>
                  <a:lnTo>
                    <a:pt x="1021" y="4"/>
                  </a:lnTo>
                  <a:close/>
                  <a:moveTo>
                    <a:pt x="1033" y="4"/>
                  </a:moveTo>
                  <a:lnTo>
                    <a:pt x="1038" y="14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8" y="25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3" y="3"/>
                  </a:lnTo>
                  <a:lnTo>
                    <a:pt x="1033" y="1"/>
                  </a:lnTo>
                  <a:lnTo>
                    <a:pt x="1033" y="0"/>
                  </a:lnTo>
                  <a:lnTo>
                    <a:pt x="1035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41" y="25"/>
                  </a:lnTo>
                  <a:lnTo>
                    <a:pt x="1040" y="25"/>
                  </a:lnTo>
                  <a:lnTo>
                    <a:pt x="1038" y="25"/>
                  </a:lnTo>
                  <a:lnTo>
                    <a:pt x="1033" y="4"/>
                  </a:lnTo>
                  <a:close/>
                  <a:moveTo>
                    <a:pt x="1038" y="0"/>
                  </a:moveTo>
                  <a:lnTo>
                    <a:pt x="1038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6" y="25"/>
                  </a:lnTo>
                  <a:lnTo>
                    <a:pt x="1041" y="25"/>
                  </a:lnTo>
                  <a:lnTo>
                    <a:pt x="1038" y="0"/>
                  </a:lnTo>
                  <a:close/>
                  <a:moveTo>
                    <a:pt x="1041" y="0"/>
                  </a:moveTo>
                  <a:lnTo>
                    <a:pt x="1043" y="0"/>
                  </a:lnTo>
                  <a:lnTo>
                    <a:pt x="1044" y="0"/>
                  </a:lnTo>
                  <a:lnTo>
                    <a:pt x="1049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8" y="0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7" y="21"/>
                  </a:lnTo>
                  <a:lnTo>
                    <a:pt x="1054" y="22"/>
                  </a:lnTo>
                  <a:lnTo>
                    <a:pt x="1052" y="22"/>
                  </a:lnTo>
                  <a:lnTo>
                    <a:pt x="1050" y="22"/>
                  </a:lnTo>
                  <a:lnTo>
                    <a:pt x="1049" y="24"/>
                  </a:lnTo>
                  <a:lnTo>
                    <a:pt x="1047" y="24"/>
                  </a:lnTo>
                  <a:lnTo>
                    <a:pt x="1046" y="25"/>
                  </a:lnTo>
                  <a:lnTo>
                    <a:pt x="1041" y="0"/>
                  </a:lnTo>
                  <a:close/>
                  <a:moveTo>
                    <a:pt x="1058" y="0"/>
                  </a:moveTo>
                  <a:lnTo>
                    <a:pt x="1061" y="0"/>
                  </a:lnTo>
                  <a:lnTo>
                    <a:pt x="1058" y="11"/>
                  </a:lnTo>
                  <a:lnTo>
                    <a:pt x="1058" y="0"/>
                  </a:lnTo>
                  <a:close/>
                  <a:moveTo>
                    <a:pt x="1061" y="0"/>
                  </a:moveTo>
                  <a:lnTo>
                    <a:pt x="1058" y="21"/>
                  </a:lnTo>
                  <a:lnTo>
                    <a:pt x="1061" y="0"/>
                  </a:lnTo>
                  <a:close/>
                  <a:moveTo>
                    <a:pt x="1061" y="0"/>
                  </a:moveTo>
                  <a:lnTo>
                    <a:pt x="1063" y="0"/>
                  </a:lnTo>
                  <a:lnTo>
                    <a:pt x="1064" y="0"/>
                  </a:lnTo>
                  <a:lnTo>
                    <a:pt x="1066" y="0"/>
                  </a:lnTo>
                  <a:lnTo>
                    <a:pt x="1061" y="21"/>
                  </a:lnTo>
                  <a:lnTo>
                    <a:pt x="1060" y="21"/>
                  </a:lnTo>
                  <a:lnTo>
                    <a:pt x="1058" y="21"/>
                  </a:lnTo>
                  <a:lnTo>
                    <a:pt x="1061" y="0"/>
                  </a:lnTo>
                  <a:close/>
                  <a:moveTo>
                    <a:pt x="1066" y="0"/>
                  </a:moveTo>
                  <a:lnTo>
                    <a:pt x="1067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2" y="0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4"/>
                  </a:lnTo>
                  <a:lnTo>
                    <a:pt x="1061" y="22"/>
                  </a:lnTo>
                  <a:lnTo>
                    <a:pt x="1061" y="21"/>
                  </a:lnTo>
                  <a:lnTo>
                    <a:pt x="1066" y="0"/>
                  </a:lnTo>
                  <a:close/>
                  <a:moveTo>
                    <a:pt x="1072" y="0"/>
                  </a:moveTo>
                  <a:lnTo>
                    <a:pt x="1097" y="11"/>
                  </a:lnTo>
                  <a:lnTo>
                    <a:pt x="1081" y="29"/>
                  </a:lnTo>
                  <a:lnTo>
                    <a:pt x="1080" y="29"/>
                  </a:lnTo>
                  <a:lnTo>
                    <a:pt x="1078" y="28"/>
                  </a:lnTo>
                  <a:lnTo>
                    <a:pt x="1074" y="26"/>
                  </a:lnTo>
                  <a:lnTo>
                    <a:pt x="1072" y="26"/>
                  </a:lnTo>
                  <a:lnTo>
                    <a:pt x="1070" y="25"/>
                  </a:lnTo>
                  <a:lnTo>
                    <a:pt x="1069" y="25"/>
                  </a:lnTo>
                  <a:lnTo>
                    <a:pt x="1066" y="25"/>
                  </a:lnTo>
                  <a:lnTo>
                    <a:pt x="1072" y="0"/>
                  </a:lnTo>
                  <a:close/>
                  <a:moveTo>
                    <a:pt x="1097" y="11"/>
                  </a:moveTo>
                  <a:lnTo>
                    <a:pt x="1089" y="21"/>
                  </a:lnTo>
                  <a:lnTo>
                    <a:pt x="1097" y="11"/>
                  </a:lnTo>
                  <a:close/>
                  <a:moveTo>
                    <a:pt x="1097" y="11"/>
                  </a:moveTo>
                  <a:lnTo>
                    <a:pt x="1100" y="13"/>
                  </a:lnTo>
                  <a:lnTo>
                    <a:pt x="1101" y="15"/>
                  </a:lnTo>
                  <a:lnTo>
                    <a:pt x="1104" y="17"/>
                  </a:lnTo>
                  <a:lnTo>
                    <a:pt x="1106" y="17"/>
                  </a:lnTo>
                  <a:lnTo>
                    <a:pt x="1107" y="18"/>
                  </a:lnTo>
                  <a:lnTo>
                    <a:pt x="1109" y="18"/>
                  </a:lnTo>
                  <a:lnTo>
                    <a:pt x="1092" y="36"/>
                  </a:lnTo>
                  <a:lnTo>
                    <a:pt x="1090" y="35"/>
                  </a:lnTo>
                  <a:lnTo>
                    <a:pt x="1087" y="33"/>
                  </a:lnTo>
                  <a:lnTo>
                    <a:pt x="1084" y="32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97" y="11"/>
                  </a:lnTo>
                  <a:close/>
                  <a:moveTo>
                    <a:pt x="1109" y="18"/>
                  </a:moveTo>
                  <a:lnTo>
                    <a:pt x="1112" y="21"/>
                  </a:lnTo>
                  <a:lnTo>
                    <a:pt x="1112" y="29"/>
                  </a:lnTo>
                  <a:lnTo>
                    <a:pt x="1100" y="29"/>
                  </a:lnTo>
                  <a:lnTo>
                    <a:pt x="1109" y="18"/>
                  </a:lnTo>
                  <a:close/>
                  <a:moveTo>
                    <a:pt x="1112" y="29"/>
                  </a:moveTo>
                  <a:lnTo>
                    <a:pt x="1112" y="39"/>
                  </a:lnTo>
                  <a:lnTo>
                    <a:pt x="1089" y="39"/>
                  </a:lnTo>
                  <a:lnTo>
                    <a:pt x="1089" y="38"/>
                  </a:lnTo>
                  <a:lnTo>
                    <a:pt x="1089" y="36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89" y="32"/>
                  </a:lnTo>
                  <a:lnTo>
                    <a:pt x="1089" y="31"/>
                  </a:lnTo>
                  <a:lnTo>
                    <a:pt x="1089" y="29"/>
                  </a:lnTo>
                  <a:lnTo>
                    <a:pt x="1112" y="29"/>
                  </a:lnTo>
                  <a:close/>
                  <a:moveTo>
                    <a:pt x="1112" y="39"/>
                  </a:moveTo>
                  <a:lnTo>
                    <a:pt x="1100" y="39"/>
                  </a:lnTo>
                  <a:lnTo>
                    <a:pt x="1112" y="39"/>
                  </a:lnTo>
                  <a:close/>
                  <a:moveTo>
                    <a:pt x="1112" y="39"/>
                  </a:moveTo>
                  <a:lnTo>
                    <a:pt x="1089" y="39"/>
                  </a:lnTo>
                  <a:lnTo>
                    <a:pt x="1112" y="39"/>
                  </a:lnTo>
                  <a:close/>
                  <a:moveTo>
                    <a:pt x="1089" y="39"/>
                  </a:moveTo>
                  <a:lnTo>
                    <a:pt x="1100" y="39"/>
                  </a:lnTo>
                  <a:lnTo>
                    <a:pt x="1089" y="39"/>
                  </a:lnTo>
                  <a:close/>
                  <a:moveTo>
                    <a:pt x="1112" y="39"/>
                  </a:moveTo>
                  <a:lnTo>
                    <a:pt x="1112" y="42"/>
                  </a:lnTo>
                  <a:lnTo>
                    <a:pt x="1089" y="42"/>
                  </a:lnTo>
                  <a:lnTo>
                    <a:pt x="1089" y="39"/>
                  </a:lnTo>
                  <a:lnTo>
                    <a:pt x="1112" y="39"/>
                  </a:lnTo>
                  <a:close/>
                  <a:moveTo>
                    <a:pt x="1112" y="42"/>
                  </a:moveTo>
                  <a:lnTo>
                    <a:pt x="1112" y="46"/>
                  </a:lnTo>
                  <a:lnTo>
                    <a:pt x="1089" y="46"/>
                  </a:lnTo>
                  <a:lnTo>
                    <a:pt x="1089" y="42"/>
                  </a:lnTo>
                  <a:lnTo>
                    <a:pt x="1112" y="42"/>
                  </a:lnTo>
                  <a:close/>
                  <a:moveTo>
                    <a:pt x="1112" y="46"/>
                  </a:moveTo>
                  <a:lnTo>
                    <a:pt x="1112" y="47"/>
                  </a:lnTo>
                  <a:lnTo>
                    <a:pt x="1112" y="49"/>
                  </a:lnTo>
                  <a:lnTo>
                    <a:pt x="1112" y="51"/>
                  </a:lnTo>
                  <a:lnTo>
                    <a:pt x="1112" y="54"/>
                  </a:lnTo>
                  <a:lnTo>
                    <a:pt x="1112" y="58"/>
                  </a:lnTo>
                  <a:lnTo>
                    <a:pt x="1112" y="64"/>
                  </a:lnTo>
                  <a:lnTo>
                    <a:pt x="1089" y="64"/>
                  </a:lnTo>
                  <a:lnTo>
                    <a:pt x="1089" y="58"/>
                  </a:lnTo>
                  <a:lnTo>
                    <a:pt x="1089" y="54"/>
                  </a:lnTo>
                  <a:lnTo>
                    <a:pt x="1089" y="51"/>
                  </a:lnTo>
                  <a:lnTo>
                    <a:pt x="1089" y="49"/>
                  </a:lnTo>
                  <a:lnTo>
                    <a:pt x="1089" y="47"/>
                  </a:lnTo>
                  <a:lnTo>
                    <a:pt x="1089" y="46"/>
                  </a:lnTo>
                  <a:lnTo>
                    <a:pt x="1112" y="46"/>
                  </a:lnTo>
                  <a:close/>
                  <a:moveTo>
                    <a:pt x="1112" y="64"/>
                  </a:moveTo>
                  <a:lnTo>
                    <a:pt x="1100" y="64"/>
                  </a:lnTo>
                  <a:lnTo>
                    <a:pt x="1112" y="64"/>
                  </a:lnTo>
                  <a:close/>
                  <a:moveTo>
                    <a:pt x="1112" y="64"/>
                  </a:moveTo>
                  <a:lnTo>
                    <a:pt x="1112" y="69"/>
                  </a:lnTo>
                  <a:lnTo>
                    <a:pt x="1112" y="74"/>
                  </a:lnTo>
                  <a:lnTo>
                    <a:pt x="1112" y="76"/>
                  </a:lnTo>
                  <a:lnTo>
                    <a:pt x="1112" y="79"/>
                  </a:lnTo>
                  <a:lnTo>
                    <a:pt x="1112" y="81"/>
                  </a:lnTo>
                  <a:lnTo>
                    <a:pt x="1112" y="82"/>
                  </a:lnTo>
                  <a:lnTo>
                    <a:pt x="1089" y="82"/>
                  </a:lnTo>
                  <a:lnTo>
                    <a:pt x="1089" y="79"/>
                  </a:lnTo>
                  <a:lnTo>
                    <a:pt x="1089" y="76"/>
                  </a:lnTo>
                  <a:lnTo>
                    <a:pt x="1089" y="75"/>
                  </a:lnTo>
                  <a:lnTo>
                    <a:pt x="1089" y="74"/>
                  </a:lnTo>
                  <a:lnTo>
                    <a:pt x="1089" y="71"/>
                  </a:lnTo>
                  <a:lnTo>
                    <a:pt x="1089" y="69"/>
                  </a:lnTo>
                  <a:lnTo>
                    <a:pt x="1089" y="68"/>
                  </a:lnTo>
                  <a:lnTo>
                    <a:pt x="1089" y="65"/>
                  </a:lnTo>
                  <a:lnTo>
                    <a:pt x="1089" y="64"/>
                  </a:lnTo>
                  <a:lnTo>
                    <a:pt x="1112" y="64"/>
                  </a:lnTo>
                  <a:close/>
                  <a:moveTo>
                    <a:pt x="1112" y="82"/>
                  </a:moveTo>
                  <a:lnTo>
                    <a:pt x="1100" y="82"/>
                  </a:lnTo>
                  <a:lnTo>
                    <a:pt x="1112" y="82"/>
                  </a:lnTo>
                  <a:close/>
                  <a:moveTo>
                    <a:pt x="1112" y="82"/>
                  </a:moveTo>
                  <a:lnTo>
                    <a:pt x="1112" y="99"/>
                  </a:lnTo>
                  <a:lnTo>
                    <a:pt x="1089" y="99"/>
                  </a:lnTo>
                  <a:lnTo>
                    <a:pt x="1089" y="82"/>
                  </a:lnTo>
                  <a:lnTo>
                    <a:pt x="1112" y="82"/>
                  </a:lnTo>
                  <a:close/>
                  <a:moveTo>
                    <a:pt x="1112" y="99"/>
                  </a:moveTo>
                  <a:lnTo>
                    <a:pt x="1112" y="117"/>
                  </a:lnTo>
                  <a:lnTo>
                    <a:pt x="1089" y="117"/>
                  </a:lnTo>
                  <a:lnTo>
                    <a:pt x="1089" y="99"/>
                  </a:lnTo>
                  <a:lnTo>
                    <a:pt x="1112" y="99"/>
                  </a:lnTo>
                  <a:close/>
                  <a:moveTo>
                    <a:pt x="1112" y="117"/>
                  </a:moveTo>
                  <a:lnTo>
                    <a:pt x="1112" y="132"/>
                  </a:lnTo>
                  <a:lnTo>
                    <a:pt x="1089" y="132"/>
                  </a:lnTo>
                  <a:lnTo>
                    <a:pt x="1089" y="117"/>
                  </a:lnTo>
                  <a:lnTo>
                    <a:pt x="1112" y="117"/>
                  </a:lnTo>
                  <a:close/>
                  <a:moveTo>
                    <a:pt x="1112" y="132"/>
                  </a:moveTo>
                  <a:lnTo>
                    <a:pt x="1112" y="157"/>
                  </a:lnTo>
                  <a:lnTo>
                    <a:pt x="1089" y="157"/>
                  </a:lnTo>
                  <a:lnTo>
                    <a:pt x="1089" y="132"/>
                  </a:lnTo>
                  <a:lnTo>
                    <a:pt x="1112" y="132"/>
                  </a:lnTo>
                  <a:close/>
                  <a:moveTo>
                    <a:pt x="1112" y="157"/>
                  </a:moveTo>
                  <a:lnTo>
                    <a:pt x="1112" y="157"/>
                  </a:lnTo>
                  <a:lnTo>
                    <a:pt x="1112" y="158"/>
                  </a:lnTo>
                  <a:lnTo>
                    <a:pt x="1112" y="160"/>
                  </a:lnTo>
                  <a:lnTo>
                    <a:pt x="1112" y="161"/>
                  </a:lnTo>
                  <a:lnTo>
                    <a:pt x="1112" y="165"/>
                  </a:lnTo>
                  <a:lnTo>
                    <a:pt x="1112" y="168"/>
                  </a:lnTo>
                  <a:lnTo>
                    <a:pt x="1112" y="172"/>
                  </a:lnTo>
                  <a:lnTo>
                    <a:pt x="1112" y="174"/>
                  </a:lnTo>
                  <a:lnTo>
                    <a:pt x="1112" y="175"/>
                  </a:lnTo>
                  <a:lnTo>
                    <a:pt x="1112" y="176"/>
                  </a:lnTo>
                  <a:lnTo>
                    <a:pt x="1112" y="178"/>
                  </a:lnTo>
                  <a:lnTo>
                    <a:pt x="1089" y="178"/>
                  </a:lnTo>
                  <a:lnTo>
                    <a:pt x="1089" y="176"/>
                  </a:lnTo>
                  <a:lnTo>
                    <a:pt x="1089" y="175"/>
                  </a:lnTo>
                  <a:lnTo>
                    <a:pt x="1089" y="174"/>
                  </a:lnTo>
                  <a:lnTo>
                    <a:pt x="1089" y="171"/>
                  </a:lnTo>
                  <a:lnTo>
                    <a:pt x="1089" y="168"/>
                  </a:lnTo>
                  <a:lnTo>
                    <a:pt x="1089" y="165"/>
                  </a:lnTo>
                  <a:lnTo>
                    <a:pt x="1089" y="161"/>
                  </a:lnTo>
                  <a:lnTo>
                    <a:pt x="1089" y="157"/>
                  </a:lnTo>
                  <a:lnTo>
                    <a:pt x="1112" y="157"/>
                  </a:lnTo>
                  <a:close/>
                  <a:moveTo>
                    <a:pt x="1112" y="178"/>
                  </a:moveTo>
                  <a:lnTo>
                    <a:pt x="1109" y="281"/>
                  </a:lnTo>
                  <a:lnTo>
                    <a:pt x="1089" y="181"/>
                  </a:lnTo>
                  <a:lnTo>
                    <a:pt x="1100" y="178"/>
                  </a:lnTo>
                  <a:lnTo>
                    <a:pt x="1112" y="17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2530" y="554"/>
              <a:ext cx="544" cy="157"/>
            </a:xfrm>
            <a:custGeom>
              <a:avLst/>
              <a:gdLst>
                <a:gd name="T0" fmla="*/ 3 w 1087"/>
                <a:gd name="T1" fmla="*/ 0 h 317"/>
                <a:gd name="T2" fmla="*/ 3 w 1087"/>
                <a:gd name="T3" fmla="*/ 0 h 317"/>
                <a:gd name="T4" fmla="*/ 3 w 1087"/>
                <a:gd name="T5" fmla="*/ 0 h 317"/>
                <a:gd name="T6" fmla="*/ 3 w 1087"/>
                <a:gd name="T7" fmla="*/ 0 h 317"/>
                <a:gd name="T8" fmla="*/ 2 w 1087"/>
                <a:gd name="T9" fmla="*/ 0 h 317"/>
                <a:gd name="T10" fmla="*/ 2 w 1087"/>
                <a:gd name="T11" fmla="*/ 0 h 317"/>
                <a:gd name="T12" fmla="*/ 2 w 1087"/>
                <a:gd name="T13" fmla="*/ 0 h 317"/>
                <a:gd name="T14" fmla="*/ 1 w 1087"/>
                <a:gd name="T15" fmla="*/ 0 h 317"/>
                <a:gd name="T16" fmla="*/ 1 w 1087"/>
                <a:gd name="T17" fmla="*/ 0 h 317"/>
                <a:gd name="T18" fmla="*/ 1 w 1087"/>
                <a:gd name="T19" fmla="*/ 0 h 317"/>
                <a:gd name="T20" fmla="*/ 1 w 1087"/>
                <a:gd name="T21" fmla="*/ 0 h 317"/>
                <a:gd name="T22" fmla="*/ 1 w 1087"/>
                <a:gd name="T23" fmla="*/ 0 h 317"/>
                <a:gd name="T24" fmla="*/ 1 w 1087"/>
                <a:gd name="T25" fmla="*/ 0 h 317"/>
                <a:gd name="T26" fmla="*/ 1 w 1087"/>
                <a:gd name="T27" fmla="*/ 0 h 317"/>
                <a:gd name="T28" fmla="*/ 1 w 1087"/>
                <a:gd name="T29" fmla="*/ 0 h 317"/>
                <a:gd name="T30" fmla="*/ 1 w 1087"/>
                <a:gd name="T31" fmla="*/ 0 h 317"/>
                <a:gd name="T32" fmla="*/ 0 w 1087"/>
                <a:gd name="T33" fmla="*/ 0 h 317"/>
                <a:gd name="T34" fmla="*/ 0 w 1087"/>
                <a:gd name="T35" fmla="*/ 0 h 317"/>
                <a:gd name="T36" fmla="*/ 0 w 1087"/>
                <a:gd name="T37" fmla="*/ 0 h 317"/>
                <a:gd name="T38" fmla="*/ 0 w 1087"/>
                <a:gd name="T39" fmla="*/ 0 h 317"/>
                <a:gd name="T40" fmla="*/ 0 w 1087"/>
                <a:gd name="T41" fmla="*/ 0 h 317"/>
                <a:gd name="T42" fmla="*/ 0 w 1087"/>
                <a:gd name="T43" fmla="*/ 0 h 317"/>
                <a:gd name="T44" fmla="*/ 0 w 1087"/>
                <a:gd name="T45" fmla="*/ 0 h 317"/>
                <a:gd name="T46" fmla="*/ 0 w 1087"/>
                <a:gd name="T47" fmla="*/ 0 h 317"/>
                <a:gd name="T48" fmla="*/ 0 w 1087"/>
                <a:gd name="T49" fmla="*/ 0 h 317"/>
                <a:gd name="T50" fmla="*/ 1 w 1087"/>
                <a:gd name="T51" fmla="*/ 0 h 317"/>
                <a:gd name="T52" fmla="*/ 1 w 1087"/>
                <a:gd name="T53" fmla="*/ 0 h 317"/>
                <a:gd name="T54" fmla="*/ 1 w 1087"/>
                <a:gd name="T55" fmla="*/ 0 h 317"/>
                <a:gd name="T56" fmla="*/ 1 w 1087"/>
                <a:gd name="T57" fmla="*/ 0 h 317"/>
                <a:gd name="T58" fmla="*/ 1 w 1087"/>
                <a:gd name="T59" fmla="*/ 0 h 317"/>
                <a:gd name="T60" fmla="*/ 1 w 1087"/>
                <a:gd name="T61" fmla="*/ 0 h 317"/>
                <a:gd name="T62" fmla="*/ 1 w 1087"/>
                <a:gd name="T63" fmla="*/ 0 h 317"/>
                <a:gd name="T64" fmla="*/ 1 w 1087"/>
                <a:gd name="T65" fmla="*/ 0 h 317"/>
                <a:gd name="T66" fmla="*/ 2 w 1087"/>
                <a:gd name="T67" fmla="*/ 0 h 317"/>
                <a:gd name="T68" fmla="*/ 2 w 1087"/>
                <a:gd name="T69" fmla="*/ 0 h 317"/>
                <a:gd name="T70" fmla="*/ 2 w 1087"/>
                <a:gd name="T71" fmla="*/ 0 h 317"/>
                <a:gd name="T72" fmla="*/ 2 w 1087"/>
                <a:gd name="T73" fmla="*/ 0 h 317"/>
                <a:gd name="T74" fmla="*/ 2 w 1087"/>
                <a:gd name="T75" fmla="*/ 0 h 317"/>
                <a:gd name="T76" fmla="*/ 2 w 1087"/>
                <a:gd name="T77" fmla="*/ 0 h 317"/>
                <a:gd name="T78" fmla="*/ 2 w 1087"/>
                <a:gd name="T79" fmla="*/ 0 h 317"/>
                <a:gd name="T80" fmla="*/ 3 w 1087"/>
                <a:gd name="T81" fmla="*/ 0 h 317"/>
                <a:gd name="T82" fmla="*/ 3 w 1087"/>
                <a:gd name="T83" fmla="*/ 0 h 317"/>
                <a:gd name="T84" fmla="*/ 3 w 1087"/>
                <a:gd name="T85" fmla="*/ 0 h 317"/>
                <a:gd name="T86" fmla="*/ 3 w 1087"/>
                <a:gd name="T87" fmla="*/ 0 h 317"/>
                <a:gd name="T88" fmla="*/ 3 w 1087"/>
                <a:gd name="T89" fmla="*/ 0 h 317"/>
                <a:gd name="T90" fmla="*/ 3 w 1087"/>
                <a:gd name="T91" fmla="*/ 0 h 317"/>
                <a:gd name="T92" fmla="*/ 3 w 1087"/>
                <a:gd name="T93" fmla="*/ 0 h 317"/>
                <a:gd name="T94" fmla="*/ 3 w 1087"/>
                <a:gd name="T95" fmla="*/ 0 h 317"/>
                <a:gd name="T96" fmla="*/ 3 w 1087"/>
                <a:gd name="T97" fmla="*/ 0 h 317"/>
                <a:gd name="T98" fmla="*/ 3 w 1087"/>
                <a:gd name="T99" fmla="*/ 0 h 317"/>
                <a:gd name="T100" fmla="*/ 3 w 1087"/>
                <a:gd name="T101" fmla="*/ 0 h 317"/>
                <a:gd name="T102" fmla="*/ 3 w 1087"/>
                <a:gd name="T103" fmla="*/ 0 h 3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7"/>
                <a:gd name="T157" fmla="*/ 0 h 317"/>
                <a:gd name="T158" fmla="*/ 1087 w 1087"/>
                <a:gd name="T159" fmla="*/ 317 h 3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7" h="317">
                  <a:moveTo>
                    <a:pt x="1087" y="150"/>
                  </a:moveTo>
                  <a:lnTo>
                    <a:pt x="1087" y="149"/>
                  </a:lnTo>
                  <a:lnTo>
                    <a:pt x="1085" y="149"/>
                  </a:lnTo>
                  <a:lnTo>
                    <a:pt x="1085" y="148"/>
                  </a:lnTo>
                  <a:lnTo>
                    <a:pt x="1082" y="146"/>
                  </a:lnTo>
                  <a:lnTo>
                    <a:pt x="1081" y="145"/>
                  </a:lnTo>
                  <a:lnTo>
                    <a:pt x="1079" y="143"/>
                  </a:lnTo>
                  <a:lnTo>
                    <a:pt x="1076" y="142"/>
                  </a:lnTo>
                  <a:lnTo>
                    <a:pt x="1070" y="141"/>
                  </a:lnTo>
                  <a:lnTo>
                    <a:pt x="1067" y="139"/>
                  </a:lnTo>
                  <a:lnTo>
                    <a:pt x="1064" y="138"/>
                  </a:lnTo>
                  <a:lnTo>
                    <a:pt x="1059" y="136"/>
                  </a:lnTo>
                  <a:lnTo>
                    <a:pt x="1054" y="135"/>
                  </a:lnTo>
                  <a:lnTo>
                    <a:pt x="1050" y="134"/>
                  </a:lnTo>
                  <a:lnTo>
                    <a:pt x="1045" y="132"/>
                  </a:lnTo>
                  <a:lnTo>
                    <a:pt x="1042" y="134"/>
                  </a:lnTo>
                  <a:lnTo>
                    <a:pt x="1041" y="134"/>
                  </a:lnTo>
                  <a:lnTo>
                    <a:pt x="1039" y="135"/>
                  </a:lnTo>
                  <a:lnTo>
                    <a:pt x="1036" y="135"/>
                  </a:lnTo>
                  <a:lnTo>
                    <a:pt x="1030" y="135"/>
                  </a:lnTo>
                  <a:lnTo>
                    <a:pt x="1025" y="135"/>
                  </a:lnTo>
                  <a:lnTo>
                    <a:pt x="1007" y="139"/>
                  </a:lnTo>
                  <a:lnTo>
                    <a:pt x="987" y="143"/>
                  </a:lnTo>
                  <a:lnTo>
                    <a:pt x="965" y="148"/>
                  </a:lnTo>
                  <a:lnTo>
                    <a:pt x="942" y="152"/>
                  </a:lnTo>
                  <a:lnTo>
                    <a:pt x="917" y="157"/>
                  </a:lnTo>
                  <a:lnTo>
                    <a:pt x="891" y="161"/>
                  </a:lnTo>
                  <a:lnTo>
                    <a:pt x="863" y="167"/>
                  </a:lnTo>
                  <a:lnTo>
                    <a:pt x="834" y="173"/>
                  </a:lnTo>
                  <a:lnTo>
                    <a:pt x="805" y="178"/>
                  </a:lnTo>
                  <a:lnTo>
                    <a:pt x="774" y="184"/>
                  </a:lnTo>
                  <a:lnTo>
                    <a:pt x="742" y="189"/>
                  </a:lnTo>
                  <a:lnTo>
                    <a:pt x="709" y="196"/>
                  </a:lnTo>
                  <a:lnTo>
                    <a:pt x="677" y="202"/>
                  </a:lnTo>
                  <a:lnTo>
                    <a:pt x="643" y="209"/>
                  </a:lnTo>
                  <a:lnTo>
                    <a:pt x="577" y="221"/>
                  </a:lnTo>
                  <a:lnTo>
                    <a:pt x="508" y="235"/>
                  </a:lnTo>
                  <a:lnTo>
                    <a:pt x="442" y="246"/>
                  </a:lnTo>
                  <a:lnTo>
                    <a:pt x="408" y="253"/>
                  </a:lnTo>
                  <a:lnTo>
                    <a:pt x="374" y="259"/>
                  </a:lnTo>
                  <a:lnTo>
                    <a:pt x="341" y="266"/>
                  </a:lnTo>
                  <a:lnTo>
                    <a:pt x="311" y="271"/>
                  </a:lnTo>
                  <a:lnTo>
                    <a:pt x="280" y="277"/>
                  </a:lnTo>
                  <a:lnTo>
                    <a:pt x="251" y="282"/>
                  </a:lnTo>
                  <a:lnTo>
                    <a:pt x="221" y="288"/>
                  </a:lnTo>
                  <a:lnTo>
                    <a:pt x="194" y="293"/>
                  </a:lnTo>
                  <a:lnTo>
                    <a:pt x="167" y="298"/>
                  </a:lnTo>
                  <a:lnTo>
                    <a:pt x="143" y="302"/>
                  </a:lnTo>
                  <a:lnTo>
                    <a:pt x="120" y="306"/>
                  </a:lnTo>
                  <a:lnTo>
                    <a:pt x="98" y="310"/>
                  </a:lnTo>
                  <a:lnTo>
                    <a:pt x="95" y="311"/>
                  </a:lnTo>
                  <a:lnTo>
                    <a:pt x="92" y="311"/>
                  </a:lnTo>
                  <a:lnTo>
                    <a:pt x="86" y="313"/>
                  </a:lnTo>
                  <a:lnTo>
                    <a:pt x="81" y="314"/>
                  </a:lnTo>
                  <a:lnTo>
                    <a:pt x="78" y="316"/>
                  </a:lnTo>
                  <a:lnTo>
                    <a:pt x="75" y="317"/>
                  </a:lnTo>
                  <a:lnTo>
                    <a:pt x="69" y="317"/>
                  </a:lnTo>
                  <a:lnTo>
                    <a:pt x="63" y="317"/>
                  </a:lnTo>
                  <a:lnTo>
                    <a:pt x="61" y="316"/>
                  </a:lnTo>
                  <a:lnTo>
                    <a:pt x="58" y="316"/>
                  </a:lnTo>
                  <a:lnTo>
                    <a:pt x="57" y="314"/>
                  </a:lnTo>
                  <a:lnTo>
                    <a:pt x="55" y="313"/>
                  </a:lnTo>
                  <a:lnTo>
                    <a:pt x="49" y="313"/>
                  </a:lnTo>
                  <a:lnTo>
                    <a:pt x="43" y="313"/>
                  </a:lnTo>
                  <a:lnTo>
                    <a:pt x="41" y="313"/>
                  </a:lnTo>
                  <a:lnTo>
                    <a:pt x="38" y="313"/>
                  </a:lnTo>
                  <a:lnTo>
                    <a:pt x="37" y="313"/>
                  </a:lnTo>
                  <a:lnTo>
                    <a:pt x="35" y="313"/>
                  </a:lnTo>
                  <a:lnTo>
                    <a:pt x="30" y="311"/>
                  </a:lnTo>
                  <a:lnTo>
                    <a:pt x="26" y="310"/>
                  </a:lnTo>
                  <a:lnTo>
                    <a:pt x="24" y="309"/>
                  </a:lnTo>
                  <a:lnTo>
                    <a:pt x="20" y="309"/>
                  </a:lnTo>
                  <a:lnTo>
                    <a:pt x="17" y="307"/>
                  </a:lnTo>
                  <a:lnTo>
                    <a:pt x="13" y="307"/>
                  </a:lnTo>
                  <a:lnTo>
                    <a:pt x="10" y="306"/>
                  </a:lnTo>
                  <a:lnTo>
                    <a:pt x="7" y="306"/>
                  </a:lnTo>
                  <a:lnTo>
                    <a:pt x="6" y="304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1" y="303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2" y="168"/>
                  </a:lnTo>
                  <a:lnTo>
                    <a:pt x="15" y="168"/>
                  </a:lnTo>
                  <a:lnTo>
                    <a:pt x="17" y="170"/>
                  </a:lnTo>
                  <a:lnTo>
                    <a:pt x="18" y="171"/>
                  </a:lnTo>
                  <a:lnTo>
                    <a:pt x="20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30" y="173"/>
                  </a:lnTo>
                  <a:lnTo>
                    <a:pt x="33" y="174"/>
                  </a:lnTo>
                  <a:lnTo>
                    <a:pt x="38" y="174"/>
                  </a:lnTo>
                  <a:lnTo>
                    <a:pt x="44" y="175"/>
                  </a:lnTo>
                  <a:lnTo>
                    <a:pt x="47" y="177"/>
                  </a:lnTo>
                  <a:lnTo>
                    <a:pt x="50" y="178"/>
                  </a:lnTo>
                  <a:lnTo>
                    <a:pt x="75" y="178"/>
                  </a:lnTo>
                  <a:lnTo>
                    <a:pt x="80" y="178"/>
                  </a:lnTo>
                  <a:lnTo>
                    <a:pt x="83" y="177"/>
                  </a:lnTo>
                  <a:lnTo>
                    <a:pt x="90" y="177"/>
                  </a:lnTo>
                  <a:lnTo>
                    <a:pt x="97" y="175"/>
                  </a:lnTo>
                  <a:lnTo>
                    <a:pt x="101" y="174"/>
                  </a:lnTo>
                  <a:lnTo>
                    <a:pt x="106" y="174"/>
                  </a:lnTo>
                  <a:lnTo>
                    <a:pt x="110" y="174"/>
                  </a:lnTo>
                  <a:lnTo>
                    <a:pt x="114" y="173"/>
                  </a:lnTo>
                  <a:lnTo>
                    <a:pt x="121" y="171"/>
                  </a:lnTo>
                  <a:lnTo>
                    <a:pt x="129" y="170"/>
                  </a:lnTo>
                  <a:lnTo>
                    <a:pt x="134" y="168"/>
                  </a:lnTo>
                  <a:lnTo>
                    <a:pt x="138" y="168"/>
                  </a:lnTo>
                  <a:lnTo>
                    <a:pt x="164" y="163"/>
                  </a:lnTo>
                  <a:lnTo>
                    <a:pt x="192" y="157"/>
                  </a:lnTo>
                  <a:lnTo>
                    <a:pt x="223" y="152"/>
                  </a:lnTo>
                  <a:lnTo>
                    <a:pt x="254" y="145"/>
                  </a:lnTo>
                  <a:lnTo>
                    <a:pt x="288" y="139"/>
                  </a:lnTo>
                  <a:lnTo>
                    <a:pt x="320" y="132"/>
                  </a:lnTo>
                  <a:lnTo>
                    <a:pt x="355" y="125"/>
                  </a:lnTo>
                  <a:lnTo>
                    <a:pt x="389" y="120"/>
                  </a:lnTo>
                  <a:lnTo>
                    <a:pt x="426" y="113"/>
                  </a:lnTo>
                  <a:lnTo>
                    <a:pt x="462" y="106"/>
                  </a:lnTo>
                  <a:lnTo>
                    <a:pt x="534" y="92"/>
                  </a:lnTo>
                  <a:lnTo>
                    <a:pt x="606" y="79"/>
                  </a:lnTo>
                  <a:lnTo>
                    <a:pt x="642" y="72"/>
                  </a:lnTo>
                  <a:lnTo>
                    <a:pt x="677" y="66"/>
                  </a:lnTo>
                  <a:lnTo>
                    <a:pt x="709" y="59"/>
                  </a:lnTo>
                  <a:lnTo>
                    <a:pt x="743" y="53"/>
                  </a:lnTo>
                  <a:lnTo>
                    <a:pt x="776" y="47"/>
                  </a:lnTo>
                  <a:lnTo>
                    <a:pt x="805" y="42"/>
                  </a:lnTo>
                  <a:lnTo>
                    <a:pt x="836" y="36"/>
                  </a:lnTo>
                  <a:lnTo>
                    <a:pt x="862" y="31"/>
                  </a:lnTo>
                  <a:lnTo>
                    <a:pt x="888" y="27"/>
                  </a:lnTo>
                  <a:lnTo>
                    <a:pt x="900" y="24"/>
                  </a:lnTo>
                  <a:lnTo>
                    <a:pt x="911" y="22"/>
                  </a:lnTo>
                  <a:lnTo>
                    <a:pt x="922" y="20"/>
                  </a:lnTo>
                  <a:lnTo>
                    <a:pt x="933" y="18"/>
                  </a:lnTo>
                  <a:lnTo>
                    <a:pt x="942" y="16"/>
                  </a:lnTo>
                  <a:lnTo>
                    <a:pt x="951" y="14"/>
                  </a:lnTo>
                  <a:lnTo>
                    <a:pt x="960" y="13"/>
                  </a:lnTo>
                  <a:lnTo>
                    <a:pt x="968" y="11"/>
                  </a:lnTo>
                  <a:lnTo>
                    <a:pt x="976" y="10"/>
                  </a:lnTo>
                  <a:lnTo>
                    <a:pt x="984" y="9"/>
                  </a:lnTo>
                  <a:lnTo>
                    <a:pt x="988" y="7"/>
                  </a:lnTo>
                  <a:lnTo>
                    <a:pt x="993" y="7"/>
                  </a:lnTo>
                  <a:lnTo>
                    <a:pt x="997" y="6"/>
                  </a:lnTo>
                  <a:lnTo>
                    <a:pt x="1002" y="4"/>
                  </a:lnTo>
                  <a:lnTo>
                    <a:pt x="1005" y="4"/>
                  </a:lnTo>
                  <a:lnTo>
                    <a:pt x="1007" y="4"/>
                  </a:lnTo>
                  <a:lnTo>
                    <a:pt x="1008" y="4"/>
                  </a:lnTo>
                  <a:lnTo>
                    <a:pt x="1008" y="3"/>
                  </a:lnTo>
                  <a:lnTo>
                    <a:pt x="1010" y="3"/>
                  </a:lnTo>
                  <a:lnTo>
                    <a:pt x="1011" y="3"/>
                  </a:lnTo>
                  <a:lnTo>
                    <a:pt x="1013" y="3"/>
                  </a:lnTo>
                  <a:lnTo>
                    <a:pt x="1016" y="2"/>
                  </a:lnTo>
                  <a:lnTo>
                    <a:pt x="1017" y="2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36" y="2"/>
                  </a:lnTo>
                  <a:lnTo>
                    <a:pt x="1041" y="2"/>
                  </a:lnTo>
                  <a:lnTo>
                    <a:pt x="1044" y="3"/>
                  </a:lnTo>
                  <a:lnTo>
                    <a:pt x="1048" y="3"/>
                  </a:lnTo>
                  <a:lnTo>
                    <a:pt x="1051" y="4"/>
                  </a:lnTo>
                  <a:lnTo>
                    <a:pt x="1054" y="6"/>
                  </a:lnTo>
                  <a:lnTo>
                    <a:pt x="1062" y="10"/>
                  </a:lnTo>
                  <a:lnTo>
                    <a:pt x="1065" y="11"/>
                  </a:lnTo>
                  <a:lnTo>
                    <a:pt x="1068" y="13"/>
                  </a:lnTo>
                  <a:lnTo>
                    <a:pt x="1073" y="16"/>
                  </a:lnTo>
                  <a:lnTo>
                    <a:pt x="1076" y="18"/>
                  </a:lnTo>
                  <a:lnTo>
                    <a:pt x="1079" y="21"/>
                  </a:lnTo>
                  <a:lnTo>
                    <a:pt x="1081" y="24"/>
                  </a:lnTo>
                  <a:lnTo>
                    <a:pt x="1082" y="25"/>
                  </a:lnTo>
                  <a:lnTo>
                    <a:pt x="1085" y="28"/>
                  </a:lnTo>
                  <a:lnTo>
                    <a:pt x="1085" y="29"/>
                  </a:lnTo>
                  <a:lnTo>
                    <a:pt x="1087" y="31"/>
                  </a:lnTo>
                  <a:lnTo>
                    <a:pt x="1087" y="32"/>
                  </a:lnTo>
                  <a:lnTo>
                    <a:pt x="1087" y="34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39"/>
                  </a:lnTo>
                  <a:lnTo>
                    <a:pt x="1087" y="60"/>
                  </a:lnTo>
                  <a:lnTo>
                    <a:pt x="1087" y="71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79"/>
                  </a:lnTo>
                  <a:lnTo>
                    <a:pt x="1087" y="84"/>
                  </a:lnTo>
                  <a:lnTo>
                    <a:pt x="1087" y="86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3"/>
                  </a:lnTo>
                  <a:lnTo>
                    <a:pt x="1087" y="98"/>
                  </a:lnTo>
                  <a:lnTo>
                    <a:pt x="1087" y="99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9"/>
                  </a:lnTo>
                  <a:lnTo>
                    <a:pt x="1087" y="113"/>
                  </a:lnTo>
                  <a:lnTo>
                    <a:pt x="1087" y="116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4"/>
                  </a:lnTo>
                  <a:lnTo>
                    <a:pt x="1087" y="129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38"/>
                  </a:lnTo>
                  <a:lnTo>
                    <a:pt x="1087" y="139"/>
                  </a:lnTo>
                  <a:lnTo>
                    <a:pt x="1087" y="142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8"/>
                  </a:lnTo>
                  <a:lnTo>
                    <a:pt x="1087" y="149"/>
                  </a:lnTo>
                  <a:lnTo>
                    <a:pt x="108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2530" y="621"/>
              <a:ext cx="544" cy="157"/>
            </a:xfrm>
            <a:custGeom>
              <a:avLst/>
              <a:gdLst>
                <a:gd name="T0" fmla="*/ 3 w 1087"/>
                <a:gd name="T1" fmla="*/ 0 h 320"/>
                <a:gd name="T2" fmla="*/ 3 w 1087"/>
                <a:gd name="T3" fmla="*/ 0 h 320"/>
                <a:gd name="T4" fmla="*/ 3 w 1087"/>
                <a:gd name="T5" fmla="*/ 0 h 320"/>
                <a:gd name="T6" fmla="*/ 3 w 1087"/>
                <a:gd name="T7" fmla="*/ 0 h 320"/>
                <a:gd name="T8" fmla="*/ 2 w 1087"/>
                <a:gd name="T9" fmla="*/ 0 h 320"/>
                <a:gd name="T10" fmla="*/ 2 w 1087"/>
                <a:gd name="T11" fmla="*/ 0 h 320"/>
                <a:gd name="T12" fmla="*/ 2 w 1087"/>
                <a:gd name="T13" fmla="*/ 0 h 320"/>
                <a:gd name="T14" fmla="*/ 2 w 1087"/>
                <a:gd name="T15" fmla="*/ 0 h 320"/>
                <a:gd name="T16" fmla="*/ 1 w 1087"/>
                <a:gd name="T17" fmla="*/ 0 h 320"/>
                <a:gd name="T18" fmla="*/ 1 w 1087"/>
                <a:gd name="T19" fmla="*/ 0 h 320"/>
                <a:gd name="T20" fmla="*/ 1 w 1087"/>
                <a:gd name="T21" fmla="*/ 0 h 320"/>
                <a:gd name="T22" fmla="*/ 1 w 1087"/>
                <a:gd name="T23" fmla="*/ 0 h 320"/>
                <a:gd name="T24" fmla="*/ 1 w 1087"/>
                <a:gd name="T25" fmla="*/ 0 h 320"/>
                <a:gd name="T26" fmla="*/ 1 w 1087"/>
                <a:gd name="T27" fmla="*/ 0 h 320"/>
                <a:gd name="T28" fmla="*/ 1 w 1087"/>
                <a:gd name="T29" fmla="*/ 0 h 320"/>
                <a:gd name="T30" fmla="*/ 1 w 1087"/>
                <a:gd name="T31" fmla="*/ 0 h 320"/>
                <a:gd name="T32" fmla="*/ 1 w 1087"/>
                <a:gd name="T33" fmla="*/ 0 h 320"/>
                <a:gd name="T34" fmla="*/ 0 w 1087"/>
                <a:gd name="T35" fmla="*/ 0 h 320"/>
                <a:gd name="T36" fmla="*/ 0 w 1087"/>
                <a:gd name="T37" fmla="*/ 0 h 320"/>
                <a:gd name="T38" fmla="*/ 0 w 1087"/>
                <a:gd name="T39" fmla="*/ 0 h 320"/>
                <a:gd name="T40" fmla="*/ 0 w 1087"/>
                <a:gd name="T41" fmla="*/ 0 h 320"/>
                <a:gd name="T42" fmla="*/ 0 w 1087"/>
                <a:gd name="T43" fmla="*/ 0 h 320"/>
                <a:gd name="T44" fmla="*/ 0 w 1087"/>
                <a:gd name="T45" fmla="*/ 0 h 320"/>
                <a:gd name="T46" fmla="*/ 0 w 1087"/>
                <a:gd name="T47" fmla="*/ 0 h 320"/>
                <a:gd name="T48" fmla="*/ 0 w 1087"/>
                <a:gd name="T49" fmla="*/ 0 h 320"/>
                <a:gd name="T50" fmla="*/ 0 w 1087"/>
                <a:gd name="T51" fmla="*/ 0 h 320"/>
                <a:gd name="T52" fmla="*/ 1 w 1087"/>
                <a:gd name="T53" fmla="*/ 0 h 320"/>
                <a:gd name="T54" fmla="*/ 1 w 1087"/>
                <a:gd name="T55" fmla="*/ 0 h 320"/>
                <a:gd name="T56" fmla="*/ 1 w 1087"/>
                <a:gd name="T57" fmla="*/ 0 h 320"/>
                <a:gd name="T58" fmla="*/ 1 w 1087"/>
                <a:gd name="T59" fmla="*/ 0 h 320"/>
                <a:gd name="T60" fmla="*/ 1 w 1087"/>
                <a:gd name="T61" fmla="*/ 0 h 320"/>
                <a:gd name="T62" fmla="*/ 1 w 1087"/>
                <a:gd name="T63" fmla="*/ 0 h 320"/>
                <a:gd name="T64" fmla="*/ 1 w 1087"/>
                <a:gd name="T65" fmla="*/ 0 h 320"/>
                <a:gd name="T66" fmla="*/ 1 w 1087"/>
                <a:gd name="T67" fmla="*/ 0 h 320"/>
                <a:gd name="T68" fmla="*/ 1 w 1087"/>
                <a:gd name="T69" fmla="*/ 0 h 320"/>
                <a:gd name="T70" fmla="*/ 2 w 1087"/>
                <a:gd name="T71" fmla="*/ 0 h 320"/>
                <a:gd name="T72" fmla="*/ 2 w 1087"/>
                <a:gd name="T73" fmla="*/ 0 h 320"/>
                <a:gd name="T74" fmla="*/ 2 w 1087"/>
                <a:gd name="T75" fmla="*/ 0 h 320"/>
                <a:gd name="T76" fmla="*/ 3 w 1087"/>
                <a:gd name="T77" fmla="*/ 0 h 320"/>
                <a:gd name="T78" fmla="*/ 3 w 1087"/>
                <a:gd name="T79" fmla="*/ 0 h 320"/>
                <a:gd name="T80" fmla="*/ 3 w 1087"/>
                <a:gd name="T81" fmla="*/ 0 h 320"/>
                <a:gd name="T82" fmla="*/ 3 w 1087"/>
                <a:gd name="T83" fmla="*/ 0 h 320"/>
                <a:gd name="T84" fmla="*/ 3 w 1087"/>
                <a:gd name="T85" fmla="*/ 0 h 320"/>
                <a:gd name="T86" fmla="*/ 3 w 1087"/>
                <a:gd name="T87" fmla="*/ 0 h 320"/>
                <a:gd name="T88" fmla="*/ 3 w 1087"/>
                <a:gd name="T89" fmla="*/ 0 h 320"/>
                <a:gd name="T90" fmla="*/ 3 w 1087"/>
                <a:gd name="T91" fmla="*/ 0 h 320"/>
                <a:gd name="T92" fmla="*/ 3 w 1087"/>
                <a:gd name="T93" fmla="*/ 0 h 320"/>
                <a:gd name="T94" fmla="*/ 3 w 1087"/>
                <a:gd name="T95" fmla="*/ 0 h 320"/>
                <a:gd name="T96" fmla="*/ 3 w 1087"/>
                <a:gd name="T97" fmla="*/ 0 h 320"/>
                <a:gd name="T98" fmla="*/ 3 w 1087"/>
                <a:gd name="T99" fmla="*/ 0 h 320"/>
                <a:gd name="T100" fmla="*/ 3 w 1087"/>
                <a:gd name="T101" fmla="*/ 0 h 3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7"/>
                <a:gd name="T154" fmla="*/ 0 h 320"/>
                <a:gd name="T155" fmla="*/ 1087 w 1087"/>
                <a:gd name="T156" fmla="*/ 320 h 3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7" h="320">
                  <a:moveTo>
                    <a:pt x="1087" y="157"/>
                  </a:moveTo>
                  <a:lnTo>
                    <a:pt x="1087" y="156"/>
                  </a:lnTo>
                  <a:lnTo>
                    <a:pt x="1085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0" y="147"/>
                  </a:lnTo>
                  <a:lnTo>
                    <a:pt x="1067" y="146"/>
                  </a:lnTo>
                  <a:lnTo>
                    <a:pt x="1064" y="145"/>
                  </a:lnTo>
                  <a:lnTo>
                    <a:pt x="1059" y="143"/>
                  </a:lnTo>
                  <a:lnTo>
                    <a:pt x="1054" y="142"/>
                  </a:lnTo>
                  <a:lnTo>
                    <a:pt x="1050" y="141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3" y="139"/>
                  </a:lnTo>
                  <a:lnTo>
                    <a:pt x="1030" y="141"/>
                  </a:lnTo>
                  <a:lnTo>
                    <a:pt x="1027" y="141"/>
                  </a:lnTo>
                  <a:lnTo>
                    <a:pt x="1025" y="142"/>
                  </a:lnTo>
                  <a:lnTo>
                    <a:pt x="1022" y="142"/>
                  </a:lnTo>
                  <a:lnTo>
                    <a:pt x="1019" y="143"/>
                  </a:lnTo>
                  <a:lnTo>
                    <a:pt x="1011" y="145"/>
                  </a:lnTo>
                  <a:lnTo>
                    <a:pt x="1008" y="145"/>
                  </a:lnTo>
                  <a:lnTo>
                    <a:pt x="1005" y="145"/>
                  </a:lnTo>
                  <a:lnTo>
                    <a:pt x="1000" y="146"/>
                  </a:lnTo>
                  <a:lnTo>
                    <a:pt x="996" y="146"/>
                  </a:lnTo>
                  <a:lnTo>
                    <a:pt x="977" y="150"/>
                  </a:lnTo>
                  <a:lnTo>
                    <a:pt x="957" y="154"/>
                  </a:lnTo>
                  <a:lnTo>
                    <a:pt x="934" y="159"/>
                  </a:lnTo>
                  <a:lnTo>
                    <a:pt x="911" y="163"/>
                  </a:lnTo>
                  <a:lnTo>
                    <a:pt x="887" y="167"/>
                  </a:lnTo>
                  <a:lnTo>
                    <a:pt x="859" y="172"/>
                  </a:lnTo>
                  <a:lnTo>
                    <a:pt x="833" y="178"/>
                  </a:lnTo>
                  <a:lnTo>
                    <a:pt x="805" y="182"/>
                  </a:lnTo>
                  <a:lnTo>
                    <a:pt x="776" y="188"/>
                  </a:lnTo>
                  <a:lnTo>
                    <a:pt x="746" y="195"/>
                  </a:lnTo>
                  <a:lnTo>
                    <a:pt x="716" y="200"/>
                  </a:lnTo>
                  <a:lnTo>
                    <a:pt x="685" y="206"/>
                  </a:lnTo>
                  <a:lnTo>
                    <a:pt x="622" y="218"/>
                  </a:lnTo>
                  <a:lnTo>
                    <a:pt x="557" y="231"/>
                  </a:lnTo>
                  <a:lnTo>
                    <a:pt x="494" y="242"/>
                  </a:lnTo>
                  <a:lnTo>
                    <a:pt x="429" y="254"/>
                  </a:lnTo>
                  <a:lnTo>
                    <a:pt x="398" y="260"/>
                  </a:lnTo>
                  <a:lnTo>
                    <a:pt x="366" y="266"/>
                  </a:lnTo>
                  <a:lnTo>
                    <a:pt x="337" y="272"/>
                  </a:lnTo>
                  <a:lnTo>
                    <a:pt x="308" y="278"/>
                  </a:lnTo>
                  <a:lnTo>
                    <a:pt x="278" y="284"/>
                  </a:lnTo>
                  <a:lnTo>
                    <a:pt x="251" y="289"/>
                  </a:lnTo>
                  <a:lnTo>
                    <a:pt x="223" y="293"/>
                  </a:lnTo>
                  <a:lnTo>
                    <a:pt x="197" y="299"/>
                  </a:lnTo>
                  <a:lnTo>
                    <a:pt x="172" y="303"/>
                  </a:lnTo>
                  <a:lnTo>
                    <a:pt x="149" y="307"/>
                  </a:lnTo>
                  <a:lnTo>
                    <a:pt x="127" y="313"/>
                  </a:lnTo>
                  <a:lnTo>
                    <a:pt x="106" y="317"/>
                  </a:lnTo>
                  <a:lnTo>
                    <a:pt x="101" y="317"/>
                  </a:lnTo>
                  <a:lnTo>
                    <a:pt x="98" y="317"/>
                  </a:lnTo>
                  <a:lnTo>
                    <a:pt x="94" y="317"/>
                  </a:lnTo>
                  <a:lnTo>
                    <a:pt x="90" y="318"/>
                  </a:lnTo>
                  <a:lnTo>
                    <a:pt x="84" y="320"/>
                  </a:lnTo>
                  <a:lnTo>
                    <a:pt x="81" y="320"/>
                  </a:lnTo>
                  <a:lnTo>
                    <a:pt x="78" y="320"/>
                  </a:lnTo>
                  <a:lnTo>
                    <a:pt x="55" y="320"/>
                  </a:lnTo>
                  <a:lnTo>
                    <a:pt x="53" y="320"/>
                  </a:lnTo>
                  <a:lnTo>
                    <a:pt x="50" y="320"/>
                  </a:lnTo>
                  <a:lnTo>
                    <a:pt x="49" y="320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5" y="317"/>
                  </a:lnTo>
                  <a:lnTo>
                    <a:pt x="32" y="317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1" y="314"/>
                  </a:lnTo>
                  <a:lnTo>
                    <a:pt x="18" y="313"/>
                  </a:lnTo>
                  <a:lnTo>
                    <a:pt x="17" y="311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3" y="307"/>
                  </a:lnTo>
                  <a:lnTo>
                    <a:pt x="1" y="307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7" y="174"/>
                  </a:lnTo>
                  <a:lnTo>
                    <a:pt x="10" y="174"/>
                  </a:lnTo>
                  <a:lnTo>
                    <a:pt x="13" y="175"/>
                  </a:lnTo>
                  <a:lnTo>
                    <a:pt x="17" y="175"/>
                  </a:lnTo>
                  <a:lnTo>
                    <a:pt x="20" y="177"/>
                  </a:lnTo>
                  <a:lnTo>
                    <a:pt x="24" y="177"/>
                  </a:lnTo>
                  <a:lnTo>
                    <a:pt x="26" y="178"/>
                  </a:lnTo>
                  <a:lnTo>
                    <a:pt x="30" y="179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38" y="181"/>
                  </a:lnTo>
                  <a:lnTo>
                    <a:pt x="41" y="181"/>
                  </a:lnTo>
                  <a:lnTo>
                    <a:pt x="43" y="181"/>
                  </a:lnTo>
                  <a:lnTo>
                    <a:pt x="49" y="181"/>
                  </a:lnTo>
                  <a:lnTo>
                    <a:pt x="55" y="181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1" y="184"/>
                  </a:lnTo>
                  <a:lnTo>
                    <a:pt x="63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78" y="184"/>
                  </a:lnTo>
                  <a:lnTo>
                    <a:pt x="81" y="182"/>
                  </a:lnTo>
                  <a:lnTo>
                    <a:pt x="86" y="181"/>
                  </a:lnTo>
                  <a:lnTo>
                    <a:pt x="92" y="179"/>
                  </a:lnTo>
                  <a:lnTo>
                    <a:pt x="95" y="179"/>
                  </a:lnTo>
                  <a:lnTo>
                    <a:pt x="98" y="178"/>
                  </a:lnTo>
                  <a:lnTo>
                    <a:pt x="120" y="174"/>
                  </a:lnTo>
                  <a:lnTo>
                    <a:pt x="143" y="170"/>
                  </a:lnTo>
                  <a:lnTo>
                    <a:pt x="167" y="166"/>
                  </a:lnTo>
                  <a:lnTo>
                    <a:pt x="194" y="161"/>
                  </a:lnTo>
                  <a:lnTo>
                    <a:pt x="221" y="156"/>
                  </a:lnTo>
                  <a:lnTo>
                    <a:pt x="251" y="150"/>
                  </a:lnTo>
                  <a:lnTo>
                    <a:pt x="280" y="145"/>
                  </a:lnTo>
                  <a:lnTo>
                    <a:pt x="311" y="139"/>
                  </a:lnTo>
                  <a:lnTo>
                    <a:pt x="341" y="134"/>
                  </a:lnTo>
                  <a:lnTo>
                    <a:pt x="374" y="127"/>
                  </a:lnTo>
                  <a:lnTo>
                    <a:pt x="408" y="121"/>
                  </a:lnTo>
                  <a:lnTo>
                    <a:pt x="442" y="114"/>
                  </a:lnTo>
                  <a:lnTo>
                    <a:pt x="508" y="103"/>
                  </a:lnTo>
                  <a:lnTo>
                    <a:pt x="577" y="89"/>
                  </a:lnTo>
                  <a:lnTo>
                    <a:pt x="643" y="77"/>
                  </a:lnTo>
                  <a:lnTo>
                    <a:pt x="677" y="70"/>
                  </a:lnTo>
                  <a:lnTo>
                    <a:pt x="709" y="64"/>
                  </a:lnTo>
                  <a:lnTo>
                    <a:pt x="742" y="57"/>
                  </a:lnTo>
                  <a:lnTo>
                    <a:pt x="774" y="52"/>
                  </a:lnTo>
                  <a:lnTo>
                    <a:pt x="805" y="46"/>
                  </a:lnTo>
                  <a:lnTo>
                    <a:pt x="834" y="41"/>
                  </a:lnTo>
                  <a:lnTo>
                    <a:pt x="863" y="35"/>
                  </a:lnTo>
                  <a:lnTo>
                    <a:pt x="891" y="29"/>
                  </a:lnTo>
                  <a:lnTo>
                    <a:pt x="917" y="25"/>
                  </a:lnTo>
                  <a:lnTo>
                    <a:pt x="942" y="20"/>
                  </a:lnTo>
                  <a:lnTo>
                    <a:pt x="965" y="16"/>
                  </a:lnTo>
                  <a:lnTo>
                    <a:pt x="987" y="11"/>
                  </a:lnTo>
                  <a:lnTo>
                    <a:pt x="1007" y="7"/>
                  </a:lnTo>
                  <a:lnTo>
                    <a:pt x="1025" y="3"/>
                  </a:lnTo>
                  <a:lnTo>
                    <a:pt x="1030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41" y="2"/>
                  </a:lnTo>
                  <a:lnTo>
                    <a:pt x="1042" y="2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9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6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5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41"/>
                  </a:lnTo>
                  <a:lnTo>
                    <a:pt x="1087" y="43"/>
                  </a:lnTo>
                  <a:lnTo>
                    <a:pt x="1087" y="46"/>
                  </a:lnTo>
                  <a:lnTo>
                    <a:pt x="1087" y="49"/>
                  </a:lnTo>
                  <a:lnTo>
                    <a:pt x="1087" y="52"/>
                  </a:lnTo>
                  <a:lnTo>
                    <a:pt x="1087" y="53"/>
                  </a:lnTo>
                  <a:lnTo>
                    <a:pt x="1087" y="56"/>
                  </a:lnTo>
                  <a:lnTo>
                    <a:pt x="1087" y="57"/>
                  </a:lnTo>
                  <a:lnTo>
                    <a:pt x="1087" y="60"/>
                  </a:lnTo>
                  <a:lnTo>
                    <a:pt x="1087" y="61"/>
                  </a:lnTo>
                  <a:lnTo>
                    <a:pt x="1087" y="64"/>
                  </a:lnTo>
                  <a:lnTo>
                    <a:pt x="1087" y="66"/>
                  </a:lnTo>
                  <a:lnTo>
                    <a:pt x="1087" y="68"/>
                  </a:lnTo>
                  <a:lnTo>
                    <a:pt x="1087" y="72"/>
                  </a:lnTo>
                  <a:lnTo>
                    <a:pt x="1087" y="78"/>
                  </a:lnTo>
                  <a:lnTo>
                    <a:pt x="1087" y="100"/>
                  </a:lnTo>
                  <a:lnTo>
                    <a:pt x="1087" y="102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7"/>
                  </a:lnTo>
                  <a:lnTo>
                    <a:pt x="1087" y="111"/>
                  </a:lnTo>
                  <a:lnTo>
                    <a:pt x="1087" y="117"/>
                  </a:lnTo>
                  <a:lnTo>
                    <a:pt x="1087" y="125"/>
                  </a:lnTo>
                  <a:lnTo>
                    <a:pt x="1087" y="132"/>
                  </a:lnTo>
                  <a:lnTo>
                    <a:pt x="1087" y="136"/>
                  </a:lnTo>
                  <a:lnTo>
                    <a:pt x="1087" y="141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lnTo>
                    <a:pt x="1087" y="157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2530" y="691"/>
              <a:ext cx="544" cy="159"/>
            </a:xfrm>
            <a:custGeom>
              <a:avLst/>
              <a:gdLst>
                <a:gd name="T0" fmla="*/ 3 w 1087"/>
                <a:gd name="T1" fmla="*/ 1 h 320"/>
                <a:gd name="T2" fmla="*/ 3 w 1087"/>
                <a:gd name="T3" fmla="*/ 1 h 320"/>
                <a:gd name="T4" fmla="*/ 3 w 1087"/>
                <a:gd name="T5" fmla="*/ 1 h 320"/>
                <a:gd name="T6" fmla="*/ 3 w 1087"/>
                <a:gd name="T7" fmla="*/ 1 h 320"/>
                <a:gd name="T8" fmla="*/ 2 w 1087"/>
                <a:gd name="T9" fmla="*/ 1 h 320"/>
                <a:gd name="T10" fmla="*/ 2 w 1087"/>
                <a:gd name="T11" fmla="*/ 1 h 320"/>
                <a:gd name="T12" fmla="*/ 2 w 1087"/>
                <a:gd name="T13" fmla="*/ 1 h 320"/>
                <a:gd name="T14" fmla="*/ 2 w 1087"/>
                <a:gd name="T15" fmla="*/ 1 h 320"/>
                <a:gd name="T16" fmla="*/ 1 w 1087"/>
                <a:gd name="T17" fmla="*/ 1 h 320"/>
                <a:gd name="T18" fmla="*/ 1 w 1087"/>
                <a:gd name="T19" fmla="*/ 1 h 320"/>
                <a:gd name="T20" fmla="*/ 1 w 1087"/>
                <a:gd name="T21" fmla="*/ 1 h 320"/>
                <a:gd name="T22" fmla="*/ 1 w 1087"/>
                <a:gd name="T23" fmla="*/ 1 h 320"/>
                <a:gd name="T24" fmla="*/ 1 w 1087"/>
                <a:gd name="T25" fmla="*/ 1 h 320"/>
                <a:gd name="T26" fmla="*/ 1 w 1087"/>
                <a:gd name="T27" fmla="*/ 1 h 320"/>
                <a:gd name="T28" fmla="*/ 1 w 1087"/>
                <a:gd name="T29" fmla="*/ 1 h 320"/>
                <a:gd name="T30" fmla="*/ 1 w 1087"/>
                <a:gd name="T31" fmla="*/ 1 h 320"/>
                <a:gd name="T32" fmla="*/ 1 w 1087"/>
                <a:gd name="T33" fmla="*/ 1 h 320"/>
                <a:gd name="T34" fmla="*/ 0 w 1087"/>
                <a:gd name="T35" fmla="*/ 1 h 320"/>
                <a:gd name="T36" fmla="*/ 0 w 1087"/>
                <a:gd name="T37" fmla="*/ 1 h 320"/>
                <a:gd name="T38" fmla="*/ 0 w 1087"/>
                <a:gd name="T39" fmla="*/ 1 h 320"/>
                <a:gd name="T40" fmla="*/ 0 w 1087"/>
                <a:gd name="T41" fmla="*/ 1 h 320"/>
                <a:gd name="T42" fmla="*/ 0 w 1087"/>
                <a:gd name="T43" fmla="*/ 1 h 320"/>
                <a:gd name="T44" fmla="*/ 0 w 1087"/>
                <a:gd name="T45" fmla="*/ 1 h 320"/>
                <a:gd name="T46" fmla="*/ 0 w 1087"/>
                <a:gd name="T47" fmla="*/ 1 h 320"/>
                <a:gd name="T48" fmla="*/ 0 w 1087"/>
                <a:gd name="T49" fmla="*/ 1 h 320"/>
                <a:gd name="T50" fmla="*/ 0 w 1087"/>
                <a:gd name="T51" fmla="*/ 1 h 320"/>
                <a:gd name="T52" fmla="*/ 0 w 1087"/>
                <a:gd name="T53" fmla="*/ 1 h 320"/>
                <a:gd name="T54" fmla="*/ 0 w 1087"/>
                <a:gd name="T55" fmla="*/ 1 h 320"/>
                <a:gd name="T56" fmla="*/ 1 w 1087"/>
                <a:gd name="T57" fmla="*/ 1 h 320"/>
                <a:gd name="T58" fmla="*/ 1 w 1087"/>
                <a:gd name="T59" fmla="*/ 1 h 320"/>
                <a:gd name="T60" fmla="*/ 1 w 1087"/>
                <a:gd name="T61" fmla="*/ 1 h 320"/>
                <a:gd name="T62" fmla="*/ 1 w 1087"/>
                <a:gd name="T63" fmla="*/ 1 h 320"/>
                <a:gd name="T64" fmla="*/ 1 w 1087"/>
                <a:gd name="T65" fmla="*/ 1 h 320"/>
                <a:gd name="T66" fmla="*/ 1 w 1087"/>
                <a:gd name="T67" fmla="*/ 1 h 320"/>
                <a:gd name="T68" fmla="*/ 1 w 1087"/>
                <a:gd name="T69" fmla="*/ 1 h 320"/>
                <a:gd name="T70" fmla="*/ 1 w 1087"/>
                <a:gd name="T71" fmla="*/ 1 h 320"/>
                <a:gd name="T72" fmla="*/ 2 w 1087"/>
                <a:gd name="T73" fmla="*/ 1 h 320"/>
                <a:gd name="T74" fmla="*/ 2 w 1087"/>
                <a:gd name="T75" fmla="*/ 1 h 320"/>
                <a:gd name="T76" fmla="*/ 2 w 1087"/>
                <a:gd name="T77" fmla="*/ 1 h 320"/>
                <a:gd name="T78" fmla="*/ 2 w 1087"/>
                <a:gd name="T79" fmla="*/ 1 h 320"/>
                <a:gd name="T80" fmla="*/ 2 w 1087"/>
                <a:gd name="T81" fmla="*/ 1 h 320"/>
                <a:gd name="T82" fmla="*/ 3 w 1087"/>
                <a:gd name="T83" fmla="*/ 0 h 320"/>
                <a:gd name="T84" fmla="*/ 3 w 1087"/>
                <a:gd name="T85" fmla="*/ 1 h 320"/>
                <a:gd name="T86" fmla="*/ 3 w 1087"/>
                <a:gd name="T87" fmla="*/ 1 h 320"/>
                <a:gd name="T88" fmla="*/ 3 w 1087"/>
                <a:gd name="T89" fmla="*/ 1 h 320"/>
                <a:gd name="T90" fmla="*/ 3 w 1087"/>
                <a:gd name="T91" fmla="*/ 1 h 320"/>
                <a:gd name="T92" fmla="*/ 3 w 1087"/>
                <a:gd name="T93" fmla="*/ 1 h 320"/>
                <a:gd name="T94" fmla="*/ 3 w 1087"/>
                <a:gd name="T95" fmla="*/ 1 h 320"/>
                <a:gd name="T96" fmla="*/ 3 w 1087"/>
                <a:gd name="T97" fmla="*/ 1 h 320"/>
                <a:gd name="T98" fmla="*/ 3 w 1087"/>
                <a:gd name="T99" fmla="*/ 1 h 320"/>
                <a:gd name="T100" fmla="*/ 3 w 1087"/>
                <a:gd name="T101" fmla="*/ 1 h 320"/>
                <a:gd name="T102" fmla="*/ 3 w 1087"/>
                <a:gd name="T103" fmla="*/ 1 h 320"/>
                <a:gd name="T104" fmla="*/ 3 w 1087"/>
                <a:gd name="T105" fmla="*/ 1 h 320"/>
                <a:gd name="T106" fmla="*/ 3 w 1087"/>
                <a:gd name="T107" fmla="*/ 1 h 320"/>
                <a:gd name="T108" fmla="*/ 3 w 1087"/>
                <a:gd name="T109" fmla="*/ 1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7"/>
                <a:gd name="T166" fmla="*/ 0 h 320"/>
                <a:gd name="T167" fmla="*/ 1087 w 1087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7" h="320">
                  <a:moveTo>
                    <a:pt x="1087" y="156"/>
                  </a:moveTo>
                  <a:lnTo>
                    <a:pt x="1087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3" y="147"/>
                  </a:lnTo>
                  <a:lnTo>
                    <a:pt x="1070" y="146"/>
                  </a:lnTo>
                  <a:lnTo>
                    <a:pt x="1067" y="145"/>
                  </a:lnTo>
                  <a:lnTo>
                    <a:pt x="1064" y="143"/>
                  </a:lnTo>
                  <a:lnTo>
                    <a:pt x="1059" y="140"/>
                  </a:lnTo>
                  <a:lnTo>
                    <a:pt x="1054" y="140"/>
                  </a:lnTo>
                  <a:lnTo>
                    <a:pt x="1050" y="139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0" y="139"/>
                  </a:lnTo>
                  <a:lnTo>
                    <a:pt x="1025" y="139"/>
                  </a:lnTo>
                  <a:lnTo>
                    <a:pt x="1022" y="139"/>
                  </a:lnTo>
                  <a:lnTo>
                    <a:pt x="1019" y="139"/>
                  </a:lnTo>
                  <a:lnTo>
                    <a:pt x="1011" y="140"/>
                  </a:lnTo>
                  <a:lnTo>
                    <a:pt x="1008" y="140"/>
                  </a:lnTo>
                  <a:lnTo>
                    <a:pt x="1005" y="142"/>
                  </a:lnTo>
                  <a:lnTo>
                    <a:pt x="1000" y="142"/>
                  </a:lnTo>
                  <a:lnTo>
                    <a:pt x="996" y="142"/>
                  </a:lnTo>
                  <a:lnTo>
                    <a:pt x="977" y="146"/>
                  </a:lnTo>
                  <a:lnTo>
                    <a:pt x="957" y="150"/>
                  </a:lnTo>
                  <a:lnTo>
                    <a:pt x="934" y="154"/>
                  </a:lnTo>
                  <a:lnTo>
                    <a:pt x="911" y="158"/>
                  </a:lnTo>
                  <a:lnTo>
                    <a:pt x="887" y="164"/>
                  </a:lnTo>
                  <a:lnTo>
                    <a:pt x="859" y="168"/>
                  </a:lnTo>
                  <a:lnTo>
                    <a:pt x="833" y="174"/>
                  </a:lnTo>
                  <a:lnTo>
                    <a:pt x="805" y="179"/>
                  </a:lnTo>
                  <a:lnTo>
                    <a:pt x="776" y="185"/>
                  </a:lnTo>
                  <a:lnTo>
                    <a:pt x="746" y="190"/>
                  </a:lnTo>
                  <a:lnTo>
                    <a:pt x="716" y="197"/>
                  </a:lnTo>
                  <a:lnTo>
                    <a:pt x="685" y="203"/>
                  </a:lnTo>
                  <a:lnTo>
                    <a:pt x="622" y="215"/>
                  </a:lnTo>
                  <a:lnTo>
                    <a:pt x="557" y="227"/>
                  </a:lnTo>
                  <a:lnTo>
                    <a:pt x="494" y="239"/>
                  </a:lnTo>
                  <a:lnTo>
                    <a:pt x="429" y="252"/>
                  </a:lnTo>
                  <a:lnTo>
                    <a:pt x="398" y="259"/>
                  </a:lnTo>
                  <a:lnTo>
                    <a:pt x="366" y="264"/>
                  </a:lnTo>
                  <a:lnTo>
                    <a:pt x="337" y="270"/>
                  </a:lnTo>
                  <a:lnTo>
                    <a:pt x="308" y="275"/>
                  </a:lnTo>
                  <a:lnTo>
                    <a:pt x="278" y="281"/>
                  </a:lnTo>
                  <a:lnTo>
                    <a:pt x="251" y="285"/>
                  </a:lnTo>
                  <a:lnTo>
                    <a:pt x="223" y="290"/>
                  </a:lnTo>
                  <a:lnTo>
                    <a:pt x="197" y="296"/>
                  </a:lnTo>
                  <a:lnTo>
                    <a:pt x="172" y="300"/>
                  </a:lnTo>
                  <a:lnTo>
                    <a:pt x="149" y="304"/>
                  </a:lnTo>
                  <a:lnTo>
                    <a:pt x="127" y="309"/>
                  </a:lnTo>
                  <a:lnTo>
                    <a:pt x="106" y="313"/>
                  </a:lnTo>
                  <a:lnTo>
                    <a:pt x="101" y="313"/>
                  </a:lnTo>
                  <a:lnTo>
                    <a:pt x="98" y="313"/>
                  </a:lnTo>
                  <a:lnTo>
                    <a:pt x="94" y="314"/>
                  </a:lnTo>
                  <a:lnTo>
                    <a:pt x="90" y="314"/>
                  </a:lnTo>
                  <a:lnTo>
                    <a:pt x="84" y="315"/>
                  </a:lnTo>
                  <a:lnTo>
                    <a:pt x="81" y="317"/>
                  </a:lnTo>
                  <a:lnTo>
                    <a:pt x="78" y="317"/>
                  </a:lnTo>
                  <a:lnTo>
                    <a:pt x="75" y="317"/>
                  </a:lnTo>
                  <a:lnTo>
                    <a:pt x="72" y="317"/>
                  </a:lnTo>
                  <a:lnTo>
                    <a:pt x="67" y="318"/>
                  </a:lnTo>
                  <a:lnTo>
                    <a:pt x="61" y="320"/>
                  </a:lnTo>
                  <a:lnTo>
                    <a:pt x="58" y="320"/>
                  </a:lnTo>
                  <a:lnTo>
                    <a:pt x="55" y="320"/>
                  </a:lnTo>
                  <a:lnTo>
                    <a:pt x="53" y="318"/>
                  </a:lnTo>
                  <a:lnTo>
                    <a:pt x="50" y="318"/>
                  </a:lnTo>
                  <a:lnTo>
                    <a:pt x="49" y="317"/>
                  </a:lnTo>
                  <a:lnTo>
                    <a:pt x="46" y="317"/>
                  </a:lnTo>
                  <a:lnTo>
                    <a:pt x="41" y="317"/>
                  </a:lnTo>
                  <a:lnTo>
                    <a:pt x="35" y="317"/>
                  </a:lnTo>
                  <a:lnTo>
                    <a:pt x="32" y="315"/>
                  </a:lnTo>
                  <a:lnTo>
                    <a:pt x="29" y="314"/>
                  </a:lnTo>
                  <a:lnTo>
                    <a:pt x="21" y="311"/>
                  </a:lnTo>
                  <a:lnTo>
                    <a:pt x="18" y="310"/>
                  </a:lnTo>
                  <a:lnTo>
                    <a:pt x="17" y="310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7"/>
                  </a:lnTo>
                  <a:lnTo>
                    <a:pt x="4" y="306"/>
                  </a:lnTo>
                  <a:lnTo>
                    <a:pt x="3" y="306"/>
                  </a:lnTo>
                  <a:lnTo>
                    <a:pt x="1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0" y="275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1" y="168"/>
                  </a:lnTo>
                  <a:lnTo>
                    <a:pt x="3" y="168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18" y="174"/>
                  </a:lnTo>
                  <a:lnTo>
                    <a:pt x="21" y="175"/>
                  </a:lnTo>
                  <a:lnTo>
                    <a:pt x="24" y="177"/>
                  </a:lnTo>
                  <a:lnTo>
                    <a:pt x="29" y="177"/>
                  </a:lnTo>
                  <a:lnTo>
                    <a:pt x="32" y="178"/>
                  </a:lnTo>
                  <a:lnTo>
                    <a:pt x="35" y="178"/>
                  </a:lnTo>
                  <a:lnTo>
                    <a:pt x="38" y="179"/>
                  </a:lnTo>
                  <a:lnTo>
                    <a:pt x="41" y="179"/>
                  </a:lnTo>
                  <a:lnTo>
                    <a:pt x="44" y="181"/>
                  </a:lnTo>
                  <a:lnTo>
                    <a:pt x="46" y="181"/>
                  </a:lnTo>
                  <a:lnTo>
                    <a:pt x="49" y="181"/>
                  </a:lnTo>
                  <a:lnTo>
                    <a:pt x="50" y="181"/>
                  </a:lnTo>
                  <a:lnTo>
                    <a:pt x="53" y="181"/>
                  </a:lnTo>
                  <a:lnTo>
                    <a:pt x="55" y="181"/>
                  </a:lnTo>
                  <a:lnTo>
                    <a:pt x="78" y="181"/>
                  </a:lnTo>
                  <a:lnTo>
                    <a:pt x="81" y="181"/>
                  </a:lnTo>
                  <a:lnTo>
                    <a:pt x="84" y="181"/>
                  </a:lnTo>
                  <a:lnTo>
                    <a:pt x="90" y="179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27" y="174"/>
                  </a:lnTo>
                  <a:lnTo>
                    <a:pt x="149" y="168"/>
                  </a:lnTo>
                  <a:lnTo>
                    <a:pt x="172" y="164"/>
                  </a:lnTo>
                  <a:lnTo>
                    <a:pt x="197" y="160"/>
                  </a:lnTo>
                  <a:lnTo>
                    <a:pt x="223" y="154"/>
                  </a:lnTo>
                  <a:lnTo>
                    <a:pt x="251" y="150"/>
                  </a:lnTo>
                  <a:lnTo>
                    <a:pt x="278" y="145"/>
                  </a:lnTo>
                  <a:lnTo>
                    <a:pt x="308" y="139"/>
                  </a:lnTo>
                  <a:lnTo>
                    <a:pt x="337" y="133"/>
                  </a:lnTo>
                  <a:lnTo>
                    <a:pt x="366" y="127"/>
                  </a:lnTo>
                  <a:lnTo>
                    <a:pt x="398" y="121"/>
                  </a:lnTo>
                  <a:lnTo>
                    <a:pt x="429" y="115"/>
                  </a:lnTo>
                  <a:lnTo>
                    <a:pt x="494" y="103"/>
                  </a:lnTo>
                  <a:lnTo>
                    <a:pt x="557" y="92"/>
                  </a:lnTo>
                  <a:lnTo>
                    <a:pt x="622" y="79"/>
                  </a:lnTo>
                  <a:lnTo>
                    <a:pt x="685" y="67"/>
                  </a:lnTo>
                  <a:lnTo>
                    <a:pt x="716" y="61"/>
                  </a:lnTo>
                  <a:lnTo>
                    <a:pt x="746" y="56"/>
                  </a:lnTo>
                  <a:lnTo>
                    <a:pt x="776" y="49"/>
                  </a:lnTo>
                  <a:lnTo>
                    <a:pt x="805" y="43"/>
                  </a:lnTo>
                  <a:lnTo>
                    <a:pt x="833" y="39"/>
                  </a:lnTo>
                  <a:lnTo>
                    <a:pt x="859" y="33"/>
                  </a:lnTo>
                  <a:lnTo>
                    <a:pt x="887" y="28"/>
                  </a:lnTo>
                  <a:lnTo>
                    <a:pt x="911" y="24"/>
                  </a:lnTo>
                  <a:lnTo>
                    <a:pt x="934" y="20"/>
                  </a:lnTo>
                  <a:lnTo>
                    <a:pt x="957" y="15"/>
                  </a:lnTo>
                  <a:lnTo>
                    <a:pt x="977" y="11"/>
                  </a:lnTo>
                  <a:lnTo>
                    <a:pt x="996" y="7"/>
                  </a:lnTo>
                  <a:lnTo>
                    <a:pt x="1000" y="7"/>
                  </a:lnTo>
                  <a:lnTo>
                    <a:pt x="1005" y="6"/>
                  </a:lnTo>
                  <a:lnTo>
                    <a:pt x="1008" y="6"/>
                  </a:lnTo>
                  <a:lnTo>
                    <a:pt x="1011" y="6"/>
                  </a:lnTo>
                  <a:lnTo>
                    <a:pt x="1019" y="4"/>
                  </a:lnTo>
                  <a:lnTo>
                    <a:pt x="1022" y="3"/>
                  </a:lnTo>
                  <a:lnTo>
                    <a:pt x="1025" y="3"/>
                  </a:lnTo>
                  <a:lnTo>
                    <a:pt x="1027" y="2"/>
                  </a:lnTo>
                  <a:lnTo>
                    <a:pt x="1030" y="2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8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5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7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8"/>
                  </a:lnTo>
                  <a:lnTo>
                    <a:pt x="1087" y="42"/>
                  </a:lnTo>
                  <a:lnTo>
                    <a:pt x="1087" y="45"/>
                  </a:lnTo>
                  <a:lnTo>
                    <a:pt x="1087" y="53"/>
                  </a:lnTo>
                  <a:lnTo>
                    <a:pt x="1087" y="54"/>
                  </a:lnTo>
                  <a:lnTo>
                    <a:pt x="1087" y="56"/>
                  </a:lnTo>
                  <a:lnTo>
                    <a:pt x="1087" y="58"/>
                  </a:lnTo>
                  <a:lnTo>
                    <a:pt x="1087" y="61"/>
                  </a:lnTo>
                  <a:lnTo>
                    <a:pt x="1087" y="65"/>
                  </a:lnTo>
                  <a:lnTo>
                    <a:pt x="1087" y="71"/>
                  </a:lnTo>
                  <a:lnTo>
                    <a:pt x="1087" y="72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83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2"/>
                  </a:lnTo>
                  <a:lnTo>
                    <a:pt x="1087" y="93"/>
                  </a:lnTo>
                  <a:lnTo>
                    <a:pt x="1087" y="96"/>
                  </a:lnTo>
                  <a:lnTo>
                    <a:pt x="1087" y="102"/>
                  </a:lnTo>
                  <a:lnTo>
                    <a:pt x="1087" y="106"/>
                  </a:lnTo>
                  <a:lnTo>
                    <a:pt x="1087" y="107"/>
                  </a:lnTo>
                  <a:lnTo>
                    <a:pt x="1087" y="110"/>
                  </a:lnTo>
                  <a:lnTo>
                    <a:pt x="1087" y="114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1"/>
                  </a:lnTo>
                  <a:lnTo>
                    <a:pt x="1087" y="125"/>
                  </a:lnTo>
                  <a:lnTo>
                    <a:pt x="1087" y="128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40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2839" y="729"/>
              <a:ext cx="2" cy="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 h 10"/>
                <a:gd name="T4" fmla="*/ 0 w 1"/>
                <a:gd name="T5" fmla="*/ 1 h 10"/>
                <a:gd name="T6" fmla="*/ 0 w 1"/>
                <a:gd name="T7" fmla="*/ 1 h 10"/>
                <a:gd name="T8" fmla="*/ 0 w 1"/>
                <a:gd name="T9" fmla="*/ 1 h 10"/>
                <a:gd name="T10" fmla="*/ 0 w 1"/>
                <a:gd name="T11" fmla="*/ 1 h 10"/>
                <a:gd name="T12" fmla="*/ 0 w 1"/>
                <a:gd name="T13" fmla="*/ 1 h 10"/>
                <a:gd name="T14" fmla="*/ 0 w 1"/>
                <a:gd name="T15" fmla="*/ 1 h 10"/>
                <a:gd name="T16" fmla="*/ 0 w 1"/>
                <a:gd name="T17" fmla="*/ 1 h 10"/>
                <a:gd name="T18" fmla="*/ 0 w 1"/>
                <a:gd name="T19" fmla="*/ 1 h 10"/>
                <a:gd name="T20" fmla="*/ 0 w 1"/>
                <a:gd name="T21" fmla="*/ 1 h 10"/>
                <a:gd name="T22" fmla="*/ 0 w 1"/>
                <a:gd name="T23" fmla="*/ 1 h 10"/>
                <a:gd name="T24" fmla="*/ 0 w 1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0"/>
                <a:gd name="T41" fmla="*/ 1 w 1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2839" y="742"/>
              <a:ext cx="2" cy="8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 h 14"/>
                <a:gd name="T4" fmla="*/ 0 w 1"/>
                <a:gd name="T5" fmla="*/ 1 h 14"/>
                <a:gd name="T6" fmla="*/ 0 w 1"/>
                <a:gd name="T7" fmla="*/ 1 h 14"/>
                <a:gd name="T8" fmla="*/ 0 w 1"/>
                <a:gd name="T9" fmla="*/ 1 h 14"/>
                <a:gd name="T10" fmla="*/ 0 w 1"/>
                <a:gd name="T11" fmla="*/ 1 h 14"/>
                <a:gd name="T12" fmla="*/ 0 w 1"/>
                <a:gd name="T13" fmla="*/ 1 h 14"/>
                <a:gd name="T14" fmla="*/ 0 w 1"/>
                <a:gd name="T15" fmla="*/ 1 h 14"/>
                <a:gd name="T16" fmla="*/ 0 w 1"/>
                <a:gd name="T17" fmla="*/ 1 h 14"/>
                <a:gd name="T18" fmla="*/ 0 w 1"/>
                <a:gd name="T19" fmla="*/ 1 h 14"/>
                <a:gd name="T20" fmla="*/ 0 w 1"/>
                <a:gd name="T21" fmla="*/ 1 h 14"/>
                <a:gd name="T22" fmla="*/ 0 w 1"/>
                <a:gd name="T23" fmla="*/ 1 h 14"/>
                <a:gd name="T24" fmla="*/ 0 w 1"/>
                <a:gd name="T25" fmla="*/ 1 h 14"/>
                <a:gd name="T26" fmla="*/ 0 w 1"/>
                <a:gd name="T27" fmla="*/ 1 h 14"/>
                <a:gd name="T28" fmla="*/ 0 w 1"/>
                <a:gd name="T29" fmla="*/ 1 h 14"/>
                <a:gd name="T30" fmla="*/ 0 w 1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4"/>
                <a:gd name="T50" fmla="*/ 1 w 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4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3011" y="691"/>
              <a:ext cx="2" cy="81"/>
            </a:xfrm>
            <a:custGeom>
              <a:avLst/>
              <a:gdLst>
                <a:gd name="T0" fmla="*/ 0 w 1"/>
                <a:gd name="T1" fmla="*/ 0 h 153"/>
                <a:gd name="T2" fmla="*/ 0 w 1"/>
                <a:gd name="T3" fmla="*/ 0 h 153"/>
                <a:gd name="T4" fmla="*/ 0 w 1"/>
                <a:gd name="T5" fmla="*/ 0 h 153"/>
                <a:gd name="T6" fmla="*/ 0 60000 65536"/>
                <a:gd name="T7" fmla="*/ 0 60000 65536"/>
                <a:gd name="T8" fmla="*/ 0 60000 65536"/>
                <a:gd name="T9" fmla="*/ 0 w 1"/>
                <a:gd name="T10" fmla="*/ 0 h 153"/>
                <a:gd name="T11" fmla="*/ 1 w 1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3">
                  <a:moveTo>
                    <a:pt x="0" y="153"/>
                  </a:move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2984" y="761"/>
              <a:ext cx="94" cy="83"/>
            </a:xfrm>
            <a:custGeom>
              <a:avLst/>
              <a:gdLst>
                <a:gd name="T0" fmla="*/ 1 w 192"/>
                <a:gd name="T1" fmla="*/ 0 h 189"/>
                <a:gd name="T2" fmla="*/ 1 w 192"/>
                <a:gd name="T3" fmla="*/ 0 h 189"/>
                <a:gd name="T4" fmla="*/ 1 w 192"/>
                <a:gd name="T5" fmla="*/ 0 h 189"/>
                <a:gd name="T6" fmla="*/ 1 w 192"/>
                <a:gd name="T7" fmla="*/ 0 h 189"/>
                <a:gd name="T8" fmla="*/ 1 w 192"/>
                <a:gd name="T9" fmla="*/ 0 h 189"/>
                <a:gd name="T10" fmla="*/ 1 w 192"/>
                <a:gd name="T11" fmla="*/ 0 h 189"/>
                <a:gd name="T12" fmla="*/ 1 w 192"/>
                <a:gd name="T13" fmla="*/ 0 h 189"/>
                <a:gd name="T14" fmla="*/ 1 w 192"/>
                <a:gd name="T15" fmla="*/ 0 h 189"/>
                <a:gd name="T16" fmla="*/ 1 w 192"/>
                <a:gd name="T17" fmla="*/ 0 h 189"/>
                <a:gd name="T18" fmla="*/ 1 w 192"/>
                <a:gd name="T19" fmla="*/ 0 h 189"/>
                <a:gd name="T20" fmla="*/ 1 w 192"/>
                <a:gd name="T21" fmla="*/ 0 h 189"/>
                <a:gd name="T22" fmla="*/ 1 w 192"/>
                <a:gd name="T23" fmla="*/ 0 h 189"/>
                <a:gd name="T24" fmla="*/ 1 w 192"/>
                <a:gd name="T25" fmla="*/ 0 h 189"/>
                <a:gd name="T26" fmla="*/ 1 w 192"/>
                <a:gd name="T27" fmla="*/ 0 h 189"/>
                <a:gd name="T28" fmla="*/ 1 w 192"/>
                <a:gd name="T29" fmla="*/ 0 h 189"/>
                <a:gd name="T30" fmla="*/ 1 w 192"/>
                <a:gd name="T31" fmla="*/ 0 h 189"/>
                <a:gd name="T32" fmla="*/ 1 w 192"/>
                <a:gd name="T33" fmla="*/ 0 h 189"/>
                <a:gd name="T34" fmla="*/ 1 w 192"/>
                <a:gd name="T35" fmla="*/ 0 h 189"/>
                <a:gd name="T36" fmla="*/ 1 w 192"/>
                <a:gd name="T37" fmla="*/ 0 h 189"/>
                <a:gd name="T38" fmla="*/ 1 w 192"/>
                <a:gd name="T39" fmla="*/ 0 h 189"/>
                <a:gd name="T40" fmla="*/ 1 w 192"/>
                <a:gd name="T41" fmla="*/ 0 h 189"/>
                <a:gd name="T42" fmla="*/ 1 w 192"/>
                <a:gd name="T43" fmla="*/ 0 h 189"/>
                <a:gd name="T44" fmla="*/ 1 w 192"/>
                <a:gd name="T45" fmla="*/ 0 h 189"/>
                <a:gd name="T46" fmla="*/ 1 w 192"/>
                <a:gd name="T47" fmla="*/ 0 h 189"/>
                <a:gd name="T48" fmla="*/ 1 w 192"/>
                <a:gd name="T49" fmla="*/ 0 h 189"/>
                <a:gd name="T50" fmla="*/ 1 w 192"/>
                <a:gd name="T51" fmla="*/ 0 h 189"/>
                <a:gd name="T52" fmla="*/ 1 w 192"/>
                <a:gd name="T53" fmla="*/ 0 h 189"/>
                <a:gd name="T54" fmla="*/ 1 w 192"/>
                <a:gd name="T55" fmla="*/ 0 h 189"/>
                <a:gd name="T56" fmla="*/ 1 w 192"/>
                <a:gd name="T57" fmla="*/ 0 h 189"/>
                <a:gd name="T58" fmla="*/ 1 w 192"/>
                <a:gd name="T59" fmla="*/ 0 h 189"/>
                <a:gd name="T60" fmla="*/ 1 w 192"/>
                <a:gd name="T61" fmla="*/ 0 h 189"/>
                <a:gd name="T62" fmla="*/ 1 w 192"/>
                <a:gd name="T63" fmla="*/ 0 h 189"/>
                <a:gd name="T64" fmla="*/ 1 w 192"/>
                <a:gd name="T65" fmla="*/ 0 h 189"/>
                <a:gd name="T66" fmla="*/ 1 w 192"/>
                <a:gd name="T67" fmla="*/ 0 h 189"/>
                <a:gd name="T68" fmla="*/ 1 w 192"/>
                <a:gd name="T69" fmla="*/ 0 h 189"/>
                <a:gd name="T70" fmla="*/ 1 w 192"/>
                <a:gd name="T71" fmla="*/ 0 h 189"/>
                <a:gd name="T72" fmla="*/ 1 w 192"/>
                <a:gd name="T73" fmla="*/ 0 h 189"/>
                <a:gd name="T74" fmla="*/ 1 w 192"/>
                <a:gd name="T75" fmla="*/ 0 h 189"/>
                <a:gd name="T76" fmla="*/ 1 w 192"/>
                <a:gd name="T77" fmla="*/ 0 h 189"/>
                <a:gd name="T78" fmla="*/ 1 w 192"/>
                <a:gd name="T79" fmla="*/ 0 h 189"/>
                <a:gd name="T80" fmla="*/ 1 w 192"/>
                <a:gd name="T81" fmla="*/ 0 h 189"/>
                <a:gd name="T82" fmla="*/ 1 w 192"/>
                <a:gd name="T83" fmla="*/ 0 h 189"/>
                <a:gd name="T84" fmla="*/ 1 w 192"/>
                <a:gd name="T85" fmla="*/ 0 h 189"/>
                <a:gd name="T86" fmla="*/ 1 w 192"/>
                <a:gd name="T87" fmla="*/ 0 h 189"/>
                <a:gd name="T88" fmla="*/ 1 w 192"/>
                <a:gd name="T89" fmla="*/ 0 h 189"/>
                <a:gd name="T90" fmla="*/ 1 w 192"/>
                <a:gd name="T91" fmla="*/ 0 h 189"/>
                <a:gd name="T92" fmla="*/ 1 w 192"/>
                <a:gd name="T93" fmla="*/ 0 h 189"/>
                <a:gd name="T94" fmla="*/ 1 w 192"/>
                <a:gd name="T95" fmla="*/ 0 h 189"/>
                <a:gd name="T96" fmla="*/ 1 w 192"/>
                <a:gd name="T97" fmla="*/ 0 h 189"/>
                <a:gd name="T98" fmla="*/ 1 w 192"/>
                <a:gd name="T99" fmla="*/ 0 h 189"/>
                <a:gd name="T100" fmla="*/ 1 w 192"/>
                <a:gd name="T101" fmla="*/ 0 h 189"/>
                <a:gd name="T102" fmla="*/ 1 w 192"/>
                <a:gd name="T103" fmla="*/ 0 h 189"/>
                <a:gd name="T104" fmla="*/ 1 w 192"/>
                <a:gd name="T105" fmla="*/ 0 h 189"/>
                <a:gd name="T106" fmla="*/ 1 w 192"/>
                <a:gd name="T107" fmla="*/ 0 h 189"/>
                <a:gd name="T108" fmla="*/ 1 w 192"/>
                <a:gd name="T109" fmla="*/ 0 h 189"/>
                <a:gd name="T110" fmla="*/ 1 w 192"/>
                <a:gd name="T111" fmla="*/ 0 h 189"/>
                <a:gd name="T112" fmla="*/ 1 w 192"/>
                <a:gd name="T113" fmla="*/ 0 h 189"/>
                <a:gd name="T114" fmla="*/ 1 w 192"/>
                <a:gd name="T115" fmla="*/ 0 h 189"/>
                <a:gd name="T116" fmla="*/ 1 w 192"/>
                <a:gd name="T117" fmla="*/ 0 h 189"/>
                <a:gd name="T118" fmla="*/ 1 w 192"/>
                <a:gd name="T119" fmla="*/ 0 h 189"/>
                <a:gd name="T120" fmla="*/ 1 w 192"/>
                <a:gd name="T121" fmla="*/ 0 h 189"/>
                <a:gd name="T122" fmla="*/ 0 w 192"/>
                <a:gd name="T123" fmla="*/ 0 h 189"/>
                <a:gd name="T124" fmla="*/ 1 w 192"/>
                <a:gd name="T125" fmla="*/ 0 h 1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"/>
                <a:gd name="T190" fmla="*/ 0 h 189"/>
                <a:gd name="T191" fmla="*/ 192 w 192"/>
                <a:gd name="T192" fmla="*/ 189 h 1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" h="189">
                  <a:moveTo>
                    <a:pt x="63" y="14"/>
                  </a:moveTo>
                  <a:lnTo>
                    <a:pt x="138" y="0"/>
                  </a:lnTo>
                  <a:lnTo>
                    <a:pt x="192" y="21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0" y="47"/>
                  </a:lnTo>
                  <a:lnTo>
                    <a:pt x="190" y="50"/>
                  </a:lnTo>
                  <a:lnTo>
                    <a:pt x="189" y="51"/>
                  </a:lnTo>
                  <a:lnTo>
                    <a:pt x="187" y="54"/>
                  </a:lnTo>
                  <a:lnTo>
                    <a:pt x="186" y="57"/>
                  </a:lnTo>
                  <a:lnTo>
                    <a:pt x="183" y="60"/>
                  </a:lnTo>
                  <a:lnTo>
                    <a:pt x="180" y="64"/>
                  </a:lnTo>
                  <a:lnTo>
                    <a:pt x="175" y="66"/>
                  </a:lnTo>
                  <a:lnTo>
                    <a:pt x="170" y="71"/>
                  </a:lnTo>
                  <a:lnTo>
                    <a:pt x="169" y="72"/>
                  </a:lnTo>
                  <a:lnTo>
                    <a:pt x="166" y="75"/>
                  </a:lnTo>
                  <a:lnTo>
                    <a:pt x="163" y="76"/>
                  </a:lnTo>
                  <a:lnTo>
                    <a:pt x="160" y="78"/>
                  </a:lnTo>
                  <a:lnTo>
                    <a:pt x="157" y="79"/>
                  </a:lnTo>
                  <a:lnTo>
                    <a:pt x="152" y="82"/>
                  </a:lnTo>
                  <a:lnTo>
                    <a:pt x="150" y="83"/>
                  </a:lnTo>
                  <a:lnTo>
                    <a:pt x="147" y="85"/>
                  </a:lnTo>
                  <a:lnTo>
                    <a:pt x="144" y="86"/>
                  </a:lnTo>
                  <a:lnTo>
                    <a:pt x="141" y="87"/>
                  </a:lnTo>
                  <a:lnTo>
                    <a:pt x="138" y="89"/>
                  </a:lnTo>
                  <a:lnTo>
                    <a:pt x="134" y="90"/>
                  </a:lnTo>
                  <a:lnTo>
                    <a:pt x="129" y="93"/>
                  </a:lnTo>
                  <a:lnTo>
                    <a:pt x="124" y="94"/>
                  </a:lnTo>
                  <a:lnTo>
                    <a:pt x="115" y="100"/>
                  </a:lnTo>
                  <a:lnTo>
                    <a:pt x="106" y="104"/>
                  </a:lnTo>
                  <a:lnTo>
                    <a:pt x="95" y="110"/>
                  </a:lnTo>
                  <a:lnTo>
                    <a:pt x="84" y="114"/>
                  </a:lnTo>
                  <a:lnTo>
                    <a:pt x="75" y="119"/>
                  </a:lnTo>
                  <a:lnTo>
                    <a:pt x="64" y="125"/>
                  </a:lnTo>
                  <a:lnTo>
                    <a:pt x="55" y="130"/>
                  </a:lnTo>
                  <a:lnTo>
                    <a:pt x="50" y="132"/>
                  </a:lnTo>
                  <a:lnTo>
                    <a:pt x="46" y="135"/>
                  </a:lnTo>
                  <a:lnTo>
                    <a:pt x="43" y="136"/>
                  </a:lnTo>
                  <a:lnTo>
                    <a:pt x="38" y="139"/>
                  </a:lnTo>
                  <a:lnTo>
                    <a:pt x="35" y="142"/>
                  </a:lnTo>
                  <a:lnTo>
                    <a:pt x="32" y="143"/>
                  </a:lnTo>
                  <a:lnTo>
                    <a:pt x="29" y="144"/>
                  </a:lnTo>
                  <a:lnTo>
                    <a:pt x="26" y="146"/>
                  </a:lnTo>
                  <a:lnTo>
                    <a:pt x="24" y="147"/>
                  </a:lnTo>
                  <a:lnTo>
                    <a:pt x="23" y="150"/>
                  </a:lnTo>
                  <a:lnTo>
                    <a:pt x="21" y="153"/>
                  </a:lnTo>
                  <a:lnTo>
                    <a:pt x="18" y="155"/>
                  </a:lnTo>
                  <a:lnTo>
                    <a:pt x="15" y="161"/>
                  </a:lnTo>
                  <a:lnTo>
                    <a:pt x="12" y="168"/>
                  </a:lnTo>
                  <a:lnTo>
                    <a:pt x="9" y="175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2"/>
                  </a:lnTo>
                  <a:lnTo>
                    <a:pt x="4" y="185"/>
                  </a:lnTo>
                  <a:lnTo>
                    <a:pt x="4" y="186"/>
                  </a:lnTo>
                  <a:lnTo>
                    <a:pt x="4" y="187"/>
                  </a:lnTo>
                  <a:lnTo>
                    <a:pt x="4" y="189"/>
                  </a:lnTo>
                  <a:lnTo>
                    <a:pt x="3" y="189"/>
                  </a:lnTo>
                  <a:lnTo>
                    <a:pt x="7" y="118"/>
                  </a:lnTo>
                  <a:lnTo>
                    <a:pt x="0" y="25"/>
                  </a:lnTo>
                  <a:lnTo>
                    <a:pt x="63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3025" y="490"/>
              <a:ext cx="2" cy="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0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7"/>
                <a:gd name="T35" fmla="*/ 1 w 1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7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3025" y="496"/>
              <a:ext cx="2" cy="4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0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0 h 9"/>
                <a:gd name="T12" fmla="*/ 0 w 1"/>
                <a:gd name="T13" fmla="*/ 0 h 9"/>
                <a:gd name="T14" fmla="*/ 0 w 1"/>
                <a:gd name="T15" fmla="*/ 0 h 9"/>
                <a:gd name="T16" fmla="*/ 0 w 1"/>
                <a:gd name="T17" fmla="*/ 0 h 9"/>
                <a:gd name="T18" fmla="*/ 0 w 1"/>
                <a:gd name="T19" fmla="*/ 0 h 9"/>
                <a:gd name="T20" fmla="*/ 0 w 1"/>
                <a:gd name="T21" fmla="*/ 0 h 9"/>
                <a:gd name="T22" fmla="*/ 0 w 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9"/>
                <a:gd name="T38" fmla="*/ 1 w 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2880" y="874"/>
              <a:ext cx="0" cy="2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</p:grpSp>
      <p:sp>
        <p:nvSpPr>
          <p:cNvPr id="79" name="AutoShape 34"/>
          <p:cNvSpPr>
            <a:spLocks noChangeArrowheads="1"/>
          </p:cNvSpPr>
          <p:nvPr/>
        </p:nvSpPr>
        <p:spPr bwMode="blackGray">
          <a:xfrm rot="10800000" flipV="1">
            <a:off x="7796648" y="2284536"/>
            <a:ext cx="1316567" cy="257175"/>
          </a:xfrm>
          <a:prstGeom prst="rightArrow">
            <a:avLst>
              <a:gd name="adj1" fmla="val 46509"/>
              <a:gd name="adj2" fmla="val 42098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145" eaLnBrk="1">
              <a:defRPr/>
            </a:pPr>
            <a:endParaRPr lang="ru-RU" sz="1700" dirty="0">
              <a:solidFill>
                <a:srgbClr val="000000"/>
              </a:solidFill>
              <a:latin typeface="Calibri"/>
              <a:sym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334396" y="1080779"/>
            <a:ext cx="6929531" cy="22775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Включены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 облагаемую базу выплаты</a:t>
            </a:r>
          </a:p>
          <a:p>
            <a:pPr defTabSz="914145" eaLnBrk="1">
              <a:defRPr/>
            </a:pP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85750" indent="-285750" defTabSz="914145" eaLnBrk="1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 отношении иностранных граждан и лиц без гражданства, временно пребывающих в </a:t>
            </a:r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РФ</a:t>
            </a:r>
            <a:endParaRPr lang="ru-RU" sz="1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85750" indent="-285750" defTabSz="914145" eaLnBrk="1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По </a:t>
            </a:r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гражданско-правовым </a:t>
            </a:r>
            <a:r>
              <a:rPr lang="ru-RU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договорам</a:t>
            </a:r>
            <a:endParaRPr lang="ru-RU" sz="16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285750" indent="-285750" defTabSz="914145" eaLnBrk="1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Студентам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очной формы обучения, работающих в студенческих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отрядах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80" name="AutoShape 34"/>
          <p:cNvSpPr>
            <a:spLocks noChangeArrowheads="1"/>
          </p:cNvSpPr>
          <p:nvPr/>
        </p:nvSpPr>
        <p:spPr bwMode="blackGray">
          <a:xfrm rot="10800000" flipV="1">
            <a:off x="7783228" y="1574421"/>
            <a:ext cx="1316567" cy="257175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145" eaLnBrk="1">
              <a:defRPr/>
            </a:pPr>
            <a:endParaRPr lang="ru-RU" sz="1700" dirty="0">
              <a:solidFill>
                <a:srgbClr val="000000"/>
              </a:solidFill>
              <a:latin typeface="Calibri"/>
              <a:sym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49977" y="3951321"/>
            <a:ext cx="580144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Разница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 объекте обложения страховыми взносами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9526" name="Picture 7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r="14437"/>
          <a:stretch/>
        </p:blipFill>
        <p:spPr bwMode="auto">
          <a:xfrm>
            <a:off x="9785211" y="2201869"/>
            <a:ext cx="970476" cy="70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27" name="Picture 7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9553" r="6916" b="8040"/>
          <a:stretch/>
        </p:blipFill>
        <p:spPr bwMode="auto">
          <a:xfrm>
            <a:off x="9785215" y="1386935"/>
            <a:ext cx="1022027" cy="73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7535634" y="842384"/>
            <a:ext cx="465637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Не облагается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в соответствии с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действующим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законодательством.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Приведено к единой базе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7395468" y="914782"/>
            <a:ext cx="0" cy="557731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2"/>
          <p:cNvGrpSpPr>
            <a:grpSpLocks noChangeAspect="1"/>
          </p:cNvGrpSpPr>
          <p:nvPr/>
        </p:nvGrpSpPr>
        <p:grpSpPr bwMode="auto">
          <a:xfrm>
            <a:off x="9918437" y="4648469"/>
            <a:ext cx="769547" cy="861749"/>
            <a:chOff x="2472" y="164"/>
            <a:chExt cx="763" cy="994"/>
          </a:xfrm>
        </p:grpSpPr>
        <p:sp>
          <p:nvSpPr>
            <p:cNvPr id="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72" y="164"/>
              <a:ext cx="763" cy="86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1" name="Freeform 4"/>
            <p:cNvSpPr>
              <a:spLocks/>
            </p:cNvSpPr>
            <p:nvPr/>
          </p:nvSpPr>
          <p:spPr bwMode="auto">
            <a:xfrm>
              <a:off x="2472" y="164"/>
              <a:ext cx="738" cy="521"/>
            </a:xfrm>
            <a:custGeom>
              <a:avLst/>
              <a:gdLst>
                <a:gd name="T0" fmla="*/ 3 w 1475"/>
                <a:gd name="T1" fmla="*/ 1 h 1046"/>
                <a:gd name="T2" fmla="*/ 3 w 1475"/>
                <a:gd name="T3" fmla="*/ 1 h 1046"/>
                <a:gd name="T4" fmla="*/ 3 w 1475"/>
                <a:gd name="T5" fmla="*/ 1 h 1046"/>
                <a:gd name="T6" fmla="*/ 3 w 1475"/>
                <a:gd name="T7" fmla="*/ 1 h 1046"/>
                <a:gd name="T8" fmla="*/ 2 w 1475"/>
                <a:gd name="T9" fmla="*/ 1 h 1046"/>
                <a:gd name="T10" fmla="*/ 2 w 1475"/>
                <a:gd name="T11" fmla="*/ 1 h 1046"/>
                <a:gd name="T12" fmla="*/ 2 w 1475"/>
                <a:gd name="T13" fmla="*/ 1 h 1046"/>
                <a:gd name="T14" fmla="*/ 2 w 1475"/>
                <a:gd name="T15" fmla="*/ 1 h 1046"/>
                <a:gd name="T16" fmla="*/ 2 w 1475"/>
                <a:gd name="T17" fmla="*/ 1 h 1046"/>
                <a:gd name="T18" fmla="*/ 2 w 1475"/>
                <a:gd name="T19" fmla="*/ 1 h 1046"/>
                <a:gd name="T20" fmla="*/ 2 w 1475"/>
                <a:gd name="T21" fmla="*/ 1 h 1046"/>
                <a:gd name="T22" fmla="*/ 2 w 1475"/>
                <a:gd name="T23" fmla="*/ 1 h 1046"/>
                <a:gd name="T24" fmla="*/ 2 w 1475"/>
                <a:gd name="T25" fmla="*/ 1 h 1046"/>
                <a:gd name="T26" fmla="*/ 2 w 1475"/>
                <a:gd name="T27" fmla="*/ 1 h 1046"/>
                <a:gd name="T28" fmla="*/ 2 w 1475"/>
                <a:gd name="T29" fmla="*/ 1 h 1046"/>
                <a:gd name="T30" fmla="*/ 2 w 1475"/>
                <a:gd name="T31" fmla="*/ 1 h 1046"/>
                <a:gd name="T32" fmla="*/ 1 w 1475"/>
                <a:gd name="T33" fmla="*/ 1 h 1046"/>
                <a:gd name="T34" fmla="*/ 1 w 1475"/>
                <a:gd name="T35" fmla="*/ 1 h 1046"/>
                <a:gd name="T36" fmla="*/ 1 w 1475"/>
                <a:gd name="T37" fmla="*/ 1 h 1046"/>
                <a:gd name="T38" fmla="*/ 1 w 1475"/>
                <a:gd name="T39" fmla="*/ 1 h 1046"/>
                <a:gd name="T40" fmla="*/ 1 w 1475"/>
                <a:gd name="T41" fmla="*/ 1 h 1046"/>
                <a:gd name="T42" fmla="*/ 1 w 1475"/>
                <a:gd name="T43" fmla="*/ 1 h 1046"/>
                <a:gd name="T44" fmla="*/ 1 w 1475"/>
                <a:gd name="T45" fmla="*/ 1 h 1046"/>
                <a:gd name="T46" fmla="*/ 1 w 1475"/>
                <a:gd name="T47" fmla="*/ 1 h 1046"/>
                <a:gd name="T48" fmla="*/ 1 w 1475"/>
                <a:gd name="T49" fmla="*/ 1 h 1046"/>
                <a:gd name="T50" fmla="*/ 1 w 1475"/>
                <a:gd name="T51" fmla="*/ 1 h 1046"/>
                <a:gd name="T52" fmla="*/ 1 w 1475"/>
                <a:gd name="T53" fmla="*/ 1 h 1046"/>
                <a:gd name="T54" fmla="*/ 0 w 1475"/>
                <a:gd name="T55" fmla="*/ 1 h 1046"/>
                <a:gd name="T56" fmla="*/ 1 w 1475"/>
                <a:gd name="T57" fmla="*/ 2 h 1046"/>
                <a:gd name="T58" fmla="*/ 1 w 1475"/>
                <a:gd name="T59" fmla="*/ 2 h 1046"/>
                <a:gd name="T60" fmla="*/ 1 w 1475"/>
                <a:gd name="T61" fmla="*/ 2 h 1046"/>
                <a:gd name="T62" fmla="*/ 1 w 1475"/>
                <a:gd name="T63" fmla="*/ 2 h 1046"/>
                <a:gd name="T64" fmla="*/ 1 w 1475"/>
                <a:gd name="T65" fmla="*/ 2 h 1046"/>
                <a:gd name="T66" fmla="*/ 1 w 1475"/>
                <a:gd name="T67" fmla="*/ 2 h 1046"/>
                <a:gd name="T68" fmla="*/ 1 w 1475"/>
                <a:gd name="T69" fmla="*/ 2 h 1046"/>
                <a:gd name="T70" fmla="*/ 1 w 1475"/>
                <a:gd name="T71" fmla="*/ 2 h 1046"/>
                <a:gd name="T72" fmla="*/ 1 w 1475"/>
                <a:gd name="T73" fmla="*/ 2 h 1046"/>
                <a:gd name="T74" fmla="*/ 2 w 1475"/>
                <a:gd name="T75" fmla="*/ 2 h 1046"/>
                <a:gd name="T76" fmla="*/ 2 w 1475"/>
                <a:gd name="T77" fmla="*/ 2 h 1046"/>
                <a:gd name="T78" fmla="*/ 2 w 1475"/>
                <a:gd name="T79" fmla="*/ 2 h 1046"/>
                <a:gd name="T80" fmla="*/ 2 w 1475"/>
                <a:gd name="T81" fmla="*/ 2 h 1046"/>
                <a:gd name="T82" fmla="*/ 2 w 1475"/>
                <a:gd name="T83" fmla="*/ 2 h 1046"/>
                <a:gd name="T84" fmla="*/ 3 w 1475"/>
                <a:gd name="T85" fmla="*/ 2 h 1046"/>
                <a:gd name="T86" fmla="*/ 3 w 1475"/>
                <a:gd name="T87" fmla="*/ 2 h 1046"/>
                <a:gd name="T88" fmla="*/ 3 w 1475"/>
                <a:gd name="T89" fmla="*/ 2 h 1046"/>
                <a:gd name="T90" fmla="*/ 3 w 1475"/>
                <a:gd name="T91" fmla="*/ 2 h 1046"/>
                <a:gd name="T92" fmla="*/ 3 w 1475"/>
                <a:gd name="T93" fmla="*/ 2 h 1046"/>
                <a:gd name="T94" fmla="*/ 3 w 1475"/>
                <a:gd name="T95" fmla="*/ 2 h 1046"/>
                <a:gd name="T96" fmla="*/ 3 w 1475"/>
                <a:gd name="T97" fmla="*/ 2 h 1046"/>
                <a:gd name="T98" fmla="*/ 3 w 1475"/>
                <a:gd name="T99" fmla="*/ 2 h 1046"/>
                <a:gd name="T100" fmla="*/ 3 w 1475"/>
                <a:gd name="T101" fmla="*/ 1 h 1046"/>
                <a:gd name="T102" fmla="*/ 3 w 1475"/>
                <a:gd name="T103" fmla="*/ 1 h 1046"/>
                <a:gd name="T104" fmla="*/ 3 w 1475"/>
                <a:gd name="T105" fmla="*/ 1 h 1046"/>
                <a:gd name="T106" fmla="*/ 3 w 1475"/>
                <a:gd name="T107" fmla="*/ 1 h 1046"/>
                <a:gd name="T108" fmla="*/ 3 w 1475"/>
                <a:gd name="T109" fmla="*/ 1 h 10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5"/>
                <a:gd name="T166" fmla="*/ 0 h 1046"/>
                <a:gd name="T167" fmla="*/ 1475 w 1475"/>
                <a:gd name="T168" fmla="*/ 1046 h 10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5" h="1046">
                  <a:moveTo>
                    <a:pt x="1178" y="307"/>
                  </a:moveTo>
                  <a:lnTo>
                    <a:pt x="1164" y="303"/>
                  </a:lnTo>
                  <a:lnTo>
                    <a:pt x="1163" y="303"/>
                  </a:lnTo>
                  <a:lnTo>
                    <a:pt x="1161" y="303"/>
                  </a:lnTo>
                  <a:lnTo>
                    <a:pt x="1160" y="303"/>
                  </a:lnTo>
                  <a:lnTo>
                    <a:pt x="1158" y="303"/>
                  </a:lnTo>
                  <a:lnTo>
                    <a:pt x="1155" y="303"/>
                  </a:lnTo>
                  <a:lnTo>
                    <a:pt x="1152" y="303"/>
                  </a:lnTo>
                  <a:lnTo>
                    <a:pt x="1149" y="303"/>
                  </a:lnTo>
                  <a:lnTo>
                    <a:pt x="1146" y="303"/>
                  </a:lnTo>
                  <a:lnTo>
                    <a:pt x="1141" y="303"/>
                  </a:lnTo>
                  <a:lnTo>
                    <a:pt x="1138" y="303"/>
                  </a:lnTo>
                  <a:lnTo>
                    <a:pt x="1133" y="303"/>
                  </a:lnTo>
                  <a:lnTo>
                    <a:pt x="1129" y="303"/>
                  </a:lnTo>
                  <a:lnTo>
                    <a:pt x="1124" y="303"/>
                  </a:lnTo>
                  <a:lnTo>
                    <a:pt x="1115" y="303"/>
                  </a:lnTo>
                  <a:lnTo>
                    <a:pt x="1104" y="303"/>
                  </a:lnTo>
                  <a:lnTo>
                    <a:pt x="1093" y="303"/>
                  </a:lnTo>
                  <a:lnTo>
                    <a:pt x="1083" y="303"/>
                  </a:lnTo>
                  <a:lnTo>
                    <a:pt x="1072" y="303"/>
                  </a:lnTo>
                  <a:lnTo>
                    <a:pt x="1061" y="303"/>
                  </a:lnTo>
                  <a:lnTo>
                    <a:pt x="1050" y="303"/>
                  </a:lnTo>
                  <a:lnTo>
                    <a:pt x="1046" y="303"/>
                  </a:lnTo>
                  <a:lnTo>
                    <a:pt x="1041" y="303"/>
                  </a:lnTo>
                  <a:lnTo>
                    <a:pt x="1038" y="303"/>
                  </a:lnTo>
                  <a:lnTo>
                    <a:pt x="1033" y="303"/>
                  </a:lnTo>
                  <a:lnTo>
                    <a:pt x="1030" y="296"/>
                  </a:lnTo>
                  <a:lnTo>
                    <a:pt x="1027" y="289"/>
                  </a:lnTo>
                  <a:lnTo>
                    <a:pt x="1024" y="282"/>
                  </a:lnTo>
                  <a:lnTo>
                    <a:pt x="1019" y="275"/>
                  </a:lnTo>
                  <a:lnTo>
                    <a:pt x="1016" y="268"/>
                  </a:lnTo>
                  <a:lnTo>
                    <a:pt x="1012" y="261"/>
                  </a:lnTo>
                  <a:lnTo>
                    <a:pt x="1007" y="256"/>
                  </a:lnTo>
                  <a:lnTo>
                    <a:pt x="1002" y="249"/>
                  </a:lnTo>
                  <a:lnTo>
                    <a:pt x="993" y="236"/>
                  </a:lnTo>
                  <a:lnTo>
                    <a:pt x="982" y="225"/>
                  </a:lnTo>
                  <a:lnTo>
                    <a:pt x="972" y="213"/>
                  </a:lnTo>
                  <a:lnTo>
                    <a:pt x="961" y="201"/>
                  </a:lnTo>
                  <a:lnTo>
                    <a:pt x="949" y="190"/>
                  </a:lnTo>
                  <a:lnTo>
                    <a:pt x="936" y="182"/>
                  </a:lnTo>
                  <a:lnTo>
                    <a:pt x="922" y="172"/>
                  </a:lnTo>
                  <a:lnTo>
                    <a:pt x="916" y="167"/>
                  </a:lnTo>
                  <a:lnTo>
                    <a:pt x="909" y="163"/>
                  </a:lnTo>
                  <a:lnTo>
                    <a:pt x="902" y="158"/>
                  </a:lnTo>
                  <a:lnTo>
                    <a:pt x="895" y="156"/>
                  </a:lnTo>
                  <a:lnTo>
                    <a:pt x="887" y="151"/>
                  </a:lnTo>
                  <a:lnTo>
                    <a:pt x="879" y="147"/>
                  </a:lnTo>
                  <a:lnTo>
                    <a:pt x="872" y="144"/>
                  </a:lnTo>
                  <a:lnTo>
                    <a:pt x="864" y="140"/>
                  </a:lnTo>
                  <a:lnTo>
                    <a:pt x="856" y="138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28"/>
                  </a:lnTo>
                  <a:lnTo>
                    <a:pt x="847" y="124"/>
                  </a:lnTo>
                  <a:lnTo>
                    <a:pt x="847" y="119"/>
                  </a:lnTo>
                  <a:lnTo>
                    <a:pt x="847" y="115"/>
                  </a:lnTo>
                  <a:lnTo>
                    <a:pt x="847" y="110"/>
                  </a:lnTo>
                  <a:lnTo>
                    <a:pt x="847" y="104"/>
                  </a:lnTo>
                  <a:lnTo>
                    <a:pt x="847" y="99"/>
                  </a:lnTo>
                  <a:lnTo>
                    <a:pt x="847" y="88"/>
                  </a:lnTo>
                  <a:lnTo>
                    <a:pt x="847" y="76"/>
                  </a:lnTo>
                  <a:lnTo>
                    <a:pt x="847" y="65"/>
                  </a:lnTo>
                  <a:lnTo>
                    <a:pt x="847" y="54"/>
                  </a:lnTo>
                  <a:lnTo>
                    <a:pt x="847" y="44"/>
                  </a:lnTo>
                  <a:lnTo>
                    <a:pt x="847" y="39"/>
                  </a:lnTo>
                  <a:lnTo>
                    <a:pt x="847" y="33"/>
                  </a:lnTo>
                  <a:lnTo>
                    <a:pt x="847" y="29"/>
                  </a:lnTo>
                  <a:lnTo>
                    <a:pt x="847" y="24"/>
                  </a:lnTo>
                  <a:lnTo>
                    <a:pt x="847" y="19"/>
                  </a:lnTo>
                  <a:lnTo>
                    <a:pt x="847" y="17"/>
                  </a:lnTo>
                  <a:lnTo>
                    <a:pt x="847" y="13"/>
                  </a:lnTo>
                  <a:lnTo>
                    <a:pt x="847" y="10"/>
                  </a:lnTo>
                  <a:lnTo>
                    <a:pt x="847" y="7"/>
                  </a:lnTo>
                  <a:lnTo>
                    <a:pt x="847" y="4"/>
                  </a:lnTo>
                  <a:lnTo>
                    <a:pt x="847" y="3"/>
                  </a:lnTo>
                  <a:lnTo>
                    <a:pt x="847" y="1"/>
                  </a:lnTo>
                  <a:lnTo>
                    <a:pt x="847" y="0"/>
                  </a:lnTo>
                  <a:lnTo>
                    <a:pt x="627" y="0"/>
                  </a:lnTo>
                  <a:lnTo>
                    <a:pt x="627" y="1"/>
                  </a:lnTo>
                  <a:lnTo>
                    <a:pt x="627" y="3"/>
                  </a:lnTo>
                  <a:lnTo>
                    <a:pt x="627" y="4"/>
                  </a:lnTo>
                  <a:lnTo>
                    <a:pt x="627" y="7"/>
                  </a:lnTo>
                  <a:lnTo>
                    <a:pt x="627" y="10"/>
                  </a:lnTo>
                  <a:lnTo>
                    <a:pt x="627" y="13"/>
                  </a:lnTo>
                  <a:lnTo>
                    <a:pt x="627" y="17"/>
                  </a:lnTo>
                  <a:lnTo>
                    <a:pt x="627" y="19"/>
                  </a:lnTo>
                  <a:lnTo>
                    <a:pt x="627" y="24"/>
                  </a:lnTo>
                  <a:lnTo>
                    <a:pt x="627" y="29"/>
                  </a:lnTo>
                  <a:lnTo>
                    <a:pt x="627" y="33"/>
                  </a:lnTo>
                  <a:lnTo>
                    <a:pt x="627" y="39"/>
                  </a:lnTo>
                  <a:lnTo>
                    <a:pt x="627" y="44"/>
                  </a:lnTo>
                  <a:lnTo>
                    <a:pt x="627" y="54"/>
                  </a:lnTo>
                  <a:lnTo>
                    <a:pt x="627" y="65"/>
                  </a:lnTo>
                  <a:lnTo>
                    <a:pt x="627" y="76"/>
                  </a:lnTo>
                  <a:lnTo>
                    <a:pt x="627" y="88"/>
                  </a:lnTo>
                  <a:lnTo>
                    <a:pt x="627" y="99"/>
                  </a:lnTo>
                  <a:lnTo>
                    <a:pt x="627" y="104"/>
                  </a:lnTo>
                  <a:lnTo>
                    <a:pt x="627" y="110"/>
                  </a:lnTo>
                  <a:lnTo>
                    <a:pt x="627" y="115"/>
                  </a:lnTo>
                  <a:lnTo>
                    <a:pt x="627" y="119"/>
                  </a:lnTo>
                  <a:lnTo>
                    <a:pt x="627" y="124"/>
                  </a:lnTo>
                  <a:lnTo>
                    <a:pt x="627" y="128"/>
                  </a:lnTo>
                  <a:lnTo>
                    <a:pt x="627" y="132"/>
                  </a:lnTo>
                  <a:lnTo>
                    <a:pt x="627" y="135"/>
                  </a:lnTo>
                  <a:lnTo>
                    <a:pt x="611" y="142"/>
                  </a:lnTo>
                  <a:lnTo>
                    <a:pt x="596" y="149"/>
                  </a:lnTo>
                  <a:lnTo>
                    <a:pt x="581" y="156"/>
                  </a:lnTo>
                  <a:lnTo>
                    <a:pt x="567" y="164"/>
                  </a:lnTo>
                  <a:lnTo>
                    <a:pt x="553" y="174"/>
                  </a:lnTo>
                  <a:lnTo>
                    <a:pt x="540" y="183"/>
                  </a:lnTo>
                  <a:lnTo>
                    <a:pt x="528" y="192"/>
                  </a:lnTo>
                  <a:lnTo>
                    <a:pt x="516" y="203"/>
                  </a:lnTo>
                  <a:lnTo>
                    <a:pt x="505" y="214"/>
                  </a:lnTo>
                  <a:lnTo>
                    <a:pt x="494" y="225"/>
                  </a:lnTo>
                  <a:lnTo>
                    <a:pt x="485" y="238"/>
                  </a:lnTo>
                  <a:lnTo>
                    <a:pt x="476" y="250"/>
                  </a:lnTo>
                  <a:lnTo>
                    <a:pt x="467" y="263"/>
                  </a:lnTo>
                  <a:lnTo>
                    <a:pt x="459" y="275"/>
                  </a:lnTo>
                  <a:lnTo>
                    <a:pt x="451" y="289"/>
                  </a:lnTo>
                  <a:lnTo>
                    <a:pt x="445" y="303"/>
                  </a:lnTo>
                  <a:lnTo>
                    <a:pt x="442" y="303"/>
                  </a:lnTo>
                  <a:lnTo>
                    <a:pt x="437" y="303"/>
                  </a:lnTo>
                  <a:lnTo>
                    <a:pt x="433" y="303"/>
                  </a:lnTo>
                  <a:lnTo>
                    <a:pt x="427" y="303"/>
                  </a:lnTo>
                  <a:lnTo>
                    <a:pt x="417" y="303"/>
                  </a:lnTo>
                  <a:lnTo>
                    <a:pt x="407" y="303"/>
                  </a:lnTo>
                  <a:lnTo>
                    <a:pt x="396" y="303"/>
                  </a:lnTo>
                  <a:lnTo>
                    <a:pt x="385" y="303"/>
                  </a:lnTo>
                  <a:lnTo>
                    <a:pt x="373" y="303"/>
                  </a:lnTo>
                  <a:lnTo>
                    <a:pt x="362" y="303"/>
                  </a:lnTo>
                  <a:lnTo>
                    <a:pt x="351" y="303"/>
                  </a:lnTo>
                  <a:lnTo>
                    <a:pt x="348" y="303"/>
                  </a:lnTo>
                  <a:lnTo>
                    <a:pt x="343" y="303"/>
                  </a:lnTo>
                  <a:lnTo>
                    <a:pt x="339" y="303"/>
                  </a:lnTo>
                  <a:lnTo>
                    <a:pt x="334" y="303"/>
                  </a:lnTo>
                  <a:lnTo>
                    <a:pt x="330" y="303"/>
                  </a:lnTo>
                  <a:lnTo>
                    <a:pt x="326" y="303"/>
                  </a:lnTo>
                  <a:lnTo>
                    <a:pt x="323" y="303"/>
                  </a:lnTo>
                  <a:lnTo>
                    <a:pt x="320" y="303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1" y="303"/>
                  </a:lnTo>
                  <a:lnTo>
                    <a:pt x="310" y="303"/>
                  </a:lnTo>
                  <a:lnTo>
                    <a:pt x="310" y="304"/>
                  </a:lnTo>
                  <a:lnTo>
                    <a:pt x="308" y="304"/>
                  </a:lnTo>
                  <a:lnTo>
                    <a:pt x="308" y="306"/>
                  </a:lnTo>
                  <a:lnTo>
                    <a:pt x="308" y="307"/>
                  </a:lnTo>
                  <a:lnTo>
                    <a:pt x="306" y="307"/>
                  </a:lnTo>
                  <a:lnTo>
                    <a:pt x="305" y="307"/>
                  </a:lnTo>
                  <a:lnTo>
                    <a:pt x="303" y="307"/>
                  </a:lnTo>
                  <a:lnTo>
                    <a:pt x="296" y="307"/>
                  </a:lnTo>
                  <a:lnTo>
                    <a:pt x="288" y="307"/>
                  </a:lnTo>
                  <a:lnTo>
                    <a:pt x="280" y="307"/>
                  </a:lnTo>
                  <a:lnTo>
                    <a:pt x="274" y="308"/>
                  </a:lnTo>
                  <a:lnTo>
                    <a:pt x="266" y="308"/>
                  </a:lnTo>
                  <a:lnTo>
                    <a:pt x="259" y="310"/>
                  </a:lnTo>
                  <a:lnTo>
                    <a:pt x="243" y="313"/>
                  </a:lnTo>
                  <a:lnTo>
                    <a:pt x="228" y="314"/>
                  </a:lnTo>
                  <a:lnTo>
                    <a:pt x="214" y="319"/>
                  </a:lnTo>
                  <a:lnTo>
                    <a:pt x="200" y="322"/>
                  </a:lnTo>
                  <a:lnTo>
                    <a:pt x="186" y="328"/>
                  </a:lnTo>
                  <a:lnTo>
                    <a:pt x="172" y="333"/>
                  </a:lnTo>
                  <a:lnTo>
                    <a:pt x="160" y="339"/>
                  </a:lnTo>
                  <a:lnTo>
                    <a:pt x="146" y="346"/>
                  </a:lnTo>
                  <a:lnTo>
                    <a:pt x="136" y="353"/>
                  </a:lnTo>
                  <a:lnTo>
                    <a:pt x="123" y="361"/>
                  </a:lnTo>
                  <a:lnTo>
                    <a:pt x="111" y="369"/>
                  </a:lnTo>
                  <a:lnTo>
                    <a:pt x="100" y="378"/>
                  </a:lnTo>
                  <a:lnTo>
                    <a:pt x="89" y="386"/>
                  </a:lnTo>
                  <a:lnTo>
                    <a:pt x="80" y="396"/>
                  </a:lnTo>
                  <a:lnTo>
                    <a:pt x="69" y="407"/>
                  </a:lnTo>
                  <a:lnTo>
                    <a:pt x="62" y="417"/>
                  </a:lnTo>
                  <a:lnTo>
                    <a:pt x="52" y="428"/>
                  </a:lnTo>
                  <a:lnTo>
                    <a:pt x="45" y="439"/>
                  </a:lnTo>
                  <a:lnTo>
                    <a:pt x="37" y="450"/>
                  </a:lnTo>
                  <a:lnTo>
                    <a:pt x="31" y="463"/>
                  </a:lnTo>
                  <a:lnTo>
                    <a:pt x="25" y="474"/>
                  </a:lnTo>
                  <a:lnTo>
                    <a:pt x="18" y="486"/>
                  </a:lnTo>
                  <a:lnTo>
                    <a:pt x="14" y="500"/>
                  </a:lnTo>
                  <a:lnTo>
                    <a:pt x="9" y="513"/>
                  </a:lnTo>
                  <a:lnTo>
                    <a:pt x="6" y="525"/>
                  </a:lnTo>
                  <a:lnTo>
                    <a:pt x="3" y="539"/>
                  </a:lnTo>
                  <a:lnTo>
                    <a:pt x="2" y="546"/>
                  </a:lnTo>
                  <a:lnTo>
                    <a:pt x="2" y="553"/>
                  </a:lnTo>
                  <a:lnTo>
                    <a:pt x="0" y="560"/>
                  </a:lnTo>
                  <a:lnTo>
                    <a:pt x="0" y="567"/>
                  </a:lnTo>
                  <a:lnTo>
                    <a:pt x="0" y="572"/>
                  </a:lnTo>
                  <a:lnTo>
                    <a:pt x="0" y="579"/>
                  </a:lnTo>
                  <a:lnTo>
                    <a:pt x="0" y="593"/>
                  </a:lnTo>
                  <a:lnTo>
                    <a:pt x="2" y="606"/>
                  </a:lnTo>
                  <a:lnTo>
                    <a:pt x="3" y="618"/>
                  </a:lnTo>
                  <a:lnTo>
                    <a:pt x="5" y="629"/>
                  </a:lnTo>
                  <a:lnTo>
                    <a:pt x="8" y="642"/>
                  </a:lnTo>
                  <a:lnTo>
                    <a:pt x="11" y="653"/>
                  </a:lnTo>
                  <a:lnTo>
                    <a:pt x="14" y="665"/>
                  </a:lnTo>
                  <a:lnTo>
                    <a:pt x="18" y="676"/>
                  </a:lnTo>
                  <a:lnTo>
                    <a:pt x="23" y="688"/>
                  </a:lnTo>
                  <a:lnTo>
                    <a:pt x="29" y="699"/>
                  </a:lnTo>
                  <a:lnTo>
                    <a:pt x="35" y="708"/>
                  </a:lnTo>
                  <a:lnTo>
                    <a:pt x="42" y="720"/>
                  </a:lnTo>
                  <a:lnTo>
                    <a:pt x="49" y="729"/>
                  </a:lnTo>
                  <a:lnTo>
                    <a:pt x="55" y="740"/>
                  </a:lnTo>
                  <a:lnTo>
                    <a:pt x="63" y="749"/>
                  </a:lnTo>
                  <a:lnTo>
                    <a:pt x="71" y="758"/>
                  </a:lnTo>
                  <a:lnTo>
                    <a:pt x="80" y="767"/>
                  </a:lnTo>
                  <a:lnTo>
                    <a:pt x="89" y="775"/>
                  </a:lnTo>
                  <a:lnTo>
                    <a:pt x="99" y="783"/>
                  </a:lnTo>
                  <a:lnTo>
                    <a:pt x="109" y="792"/>
                  </a:lnTo>
                  <a:lnTo>
                    <a:pt x="119" y="800"/>
                  </a:lnTo>
                  <a:lnTo>
                    <a:pt x="129" y="807"/>
                  </a:lnTo>
                  <a:lnTo>
                    <a:pt x="140" y="814"/>
                  </a:lnTo>
                  <a:lnTo>
                    <a:pt x="151" y="820"/>
                  </a:lnTo>
                  <a:lnTo>
                    <a:pt x="163" y="825"/>
                  </a:lnTo>
                  <a:lnTo>
                    <a:pt x="176" y="831"/>
                  </a:lnTo>
                  <a:lnTo>
                    <a:pt x="188" y="836"/>
                  </a:lnTo>
                  <a:lnTo>
                    <a:pt x="200" y="840"/>
                  </a:lnTo>
                  <a:lnTo>
                    <a:pt x="213" y="845"/>
                  </a:lnTo>
                  <a:lnTo>
                    <a:pt x="225" y="849"/>
                  </a:lnTo>
                  <a:lnTo>
                    <a:pt x="239" y="851"/>
                  </a:lnTo>
                  <a:lnTo>
                    <a:pt x="253" y="854"/>
                  </a:lnTo>
                  <a:lnTo>
                    <a:pt x="254" y="854"/>
                  </a:lnTo>
                  <a:lnTo>
                    <a:pt x="256" y="854"/>
                  </a:lnTo>
                  <a:lnTo>
                    <a:pt x="257" y="854"/>
                  </a:lnTo>
                  <a:lnTo>
                    <a:pt x="259" y="854"/>
                  </a:lnTo>
                  <a:lnTo>
                    <a:pt x="260" y="854"/>
                  </a:lnTo>
                  <a:lnTo>
                    <a:pt x="260" y="856"/>
                  </a:lnTo>
                  <a:lnTo>
                    <a:pt x="260" y="858"/>
                  </a:lnTo>
                  <a:lnTo>
                    <a:pt x="260" y="861"/>
                  </a:lnTo>
                  <a:lnTo>
                    <a:pt x="260" y="865"/>
                  </a:lnTo>
                  <a:lnTo>
                    <a:pt x="260" y="870"/>
                  </a:lnTo>
                  <a:lnTo>
                    <a:pt x="260" y="872"/>
                  </a:lnTo>
                  <a:lnTo>
                    <a:pt x="260" y="877"/>
                  </a:lnTo>
                  <a:lnTo>
                    <a:pt x="260" y="882"/>
                  </a:lnTo>
                  <a:lnTo>
                    <a:pt x="260" y="886"/>
                  </a:lnTo>
                  <a:lnTo>
                    <a:pt x="260" y="890"/>
                  </a:lnTo>
                  <a:lnTo>
                    <a:pt x="260" y="900"/>
                  </a:lnTo>
                  <a:lnTo>
                    <a:pt x="260" y="910"/>
                  </a:lnTo>
                  <a:lnTo>
                    <a:pt x="260" y="921"/>
                  </a:lnTo>
                  <a:lnTo>
                    <a:pt x="260" y="931"/>
                  </a:lnTo>
                  <a:lnTo>
                    <a:pt x="260" y="935"/>
                  </a:lnTo>
                  <a:lnTo>
                    <a:pt x="260" y="940"/>
                  </a:lnTo>
                  <a:lnTo>
                    <a:pt x="260" y="945"/>
                  </a:lnTo>
                  <a:lnTo>
                    <a:pt x="260" y="949"/>
                  </a:lnTo>
                  <a:lnTo>
                    <a:pt x="260" y="953"/>
                  </a:lnTo>
                  <a:lnTo>
                    <a:pt x="260" y="956"/>
                  </a:lnTo>
                  <a:lnTo>
                    <a:pt x="260" y="958"/>
                  </a:lnTo>
                  <a:lnTo>
                    <a:pt x="260" y="963"/>
                  </a:lnTo>
                  <a:lnTo>
                    <a:pt x="260" y="965"/>
                  </a:lnTo>
                  <a:lnTo>
                    <a:pt x="260" y="967"/>
                  </a:lnTo>
                  <a:lnTo>
                    <a:pt x="260" y="968"/>
                  </a:lnTo>
                  <a:lnTo>
                    <a:pt x="260" y="970"/>
                  </a:lnTo>
                  <a:lnTo>
                    <a:pt x="260" y="971"/>
                  </a:lnTo>
                  <a:lnTo>
                    <a:pt x="624" y="971"/>
                  </a:lnTo>
                  <a:lnTo>
                    <a:pt x="627" y="971"/>
                  </a:lnTo>
                  <a:lnTo>
                    <a:pt x="627" y="979"/>
                  </a:lnTo>
                  <a:lnTo>
                    <a:pt x="627" y="988"/>
                  </a:lnTo>
                  <a:lnTo>
                    <a:pt x="627" y="996"/>
                  </a:lnTo>
                  <a:lnTo>
                    <a:pt x="627" y="1003"/>
                  </a:lnTo>
                  <a:lnTo>
                    <a:pt x="627" y="1008"/>
                  </a:lnTo>
                  <a:lnTo>
                    <a:pt x="627" y="1015"/>
                  </a:lnTo>
                  <a:lnTo>
                    <a:pt x="627" y="1021"/>
                  </a:lnTo>
                  <a:lnTo>
                    <a:pt x="627" y="1027"/>
                  </a:lnTo>
                  <a:lnTo>
                    <a:pt x="627" y="1031"/>
                  </a:lnTo>
                  <a:lnTo>
                    <a:pt x="627" y="1035"/>
                  </a:lnTo>
                  <a:lnTo>
                    <a:pt x="627" y="1038"/>
                  </a:lnTo>
                  <a:lnTo>
                    <a:pt x="627" y="1040"/>
                  </a:lnTo>
                  <a:lnTo>
                    <a:pt x="627" y="1043"/>
                  </a:lnTo>
                  <a:lnTo>
                    <a:pt x="627" y="1045"/>
                  </a:lnTo>
                  <a:lnTo>
                    <a:pt x="627" y="1046"/>
                  </a:lnTo>
                  <a:lnTo>
                    <a:pt x="847" y="1046"/>
                  </a:lnTo>
                  <a:lnTo>
                    <a:pt x="847" y="1045"/>
                  </a:lnTo>
                  <a:lnTo>
                    <a:pt x="847" y="1043"/>
                  </a:lnTo>
                  <a:lnTo>
                    <a:pt x="847" y="1040"/>
                  </a:lnTo>
                  <a:lnTo>
                    <a:pt x="847" y="1038"/>
                  </a:lnTo>
                  <a:lnTo>
                    <a:pt x="847" y="1035"/>
                  </a:lnTo>
                  <a:lnTo>
                    <a:pt x="847" y="1031"/>
                  </a:lnTo>
                  <a:lnTo>
                    <a:pt x="847" y="1027"/>
                  </a:lnTo>
                  <a:lnTo>
                    <a:pt x="847" y="1021"/>
                  </a:lnTo>
                  <a:lnTo>
                    <a:pt x="847" y="1015"/>
                  </a:lnTo>
                  <a:lnTo>
                    <a:pt x="847" y="1008"/>
                  </a:lnTo>
                  <a:lnTo>
                    <a:pt x="847" y="1003"/>
                  </a:lnTo>
                  <a:lnTo>
                    <a:pt x="847" y="996"/>
                  </a:lnTo>
                  <a:lnTo>
                    <a:pt x="847" y="988"/>
                  </a:lnTo>
                  <a:lnTo>
                    <a:pt x="847" y="979"/>
                  </a:lnTo>
                  <a:lnTo>
                    <a:pt x="847" y="971"/>
                  </a:lnTo>
                  <a:lnTo>
                    <a:pt x="856" y="971"/>
                  </a:lnTo>
                  <a:lnTo>
                    <a:pt x="1218" y="971"/>
                  </a:lnTo>
                  <a:lnTo>
                    <a:pt x="1218" y="970"/>
                  </a:lnTo>
                  <a:lnTo>
                    <a:pt x="1218" y="968"/>
                  </a:lnTo>
                  <a:lnTo>
                    <a:pt x="1218" y="965"/>
                  </a:lnTo>
                  <a:lnTo>
                    <a:pt x="1218" y="963"/>
                  </a:lnTo>
                  <a:lnTo>
                    <a:pt x="1218" y="960"/>
                  </a:lnTo>
                  <a:lnTo>
                    <a:pt x="1218" y="957"/>
                  </a:lnTo>
                  <a:lnTo>
                    <a:pt x="1218" y="954"/>
                  </a:lnTo>
                  <a:lnTo>
                    <a:pt x="1218" y="952"/>
                  </a:lnTo>
                  <a:lnTo>
                    <a:pt x="1218" y="947"/>
                  </a:lnTo>
                  <a:lnTo>
                    <a:pt x="1218" y="943"/>
                  </a:lnTo>
                  <a:lnTo>
                    <a:pt x="1218" y="939"/>
                  </a:lnTo>
                  <a:lnTo>
                    <a:pt x="1218" y="933"/>
                  </a:lnTo>
                  <a:lnTo>
                    <a:pt x="1218" y="925"/>
                  </a:lnTo>
                  <a:lnTo>
                    <a:pt x="1218" y="915"/>
                  </a:lnTo>
                  <a:lnTo>
                    <a:pt x="1218" y="906"/>
                  </a:lnTo>
                  <a:lnTo>
                    <a:pt x="1218" y="895"/>
                  </a:lnTo>
                  <a:lnTo>
                    <a:pt x="1218" y="885"/>
                  </a:lnTo>
                  <a:lnTo>
                    <a:pt x="1218" y="877"/>
                  </a:lnTo>
                  <a:lnTo>
                    <a:pt x="1218" y="872"/>
                  </a:lnTo>
                  <a:lnTo>
                    <a:pt x="1218" y="868"/>
                  </a:lnTo>
                  <a:lnTo>
                    <a:pt x="1218" y="864"/>
                  </a:lnTo>
                  <a:lnTo>
                    <a:pt x="1218" y="861"/>
                  </a:lnTo>
                  <a:lnTo>
                    <a:pt x="1218" y="857"/>
                  </a:lnTo>
                  <a:lnTo>
                    <a:pt x="1218" y="854"/>
                  </a:lnTo>
                  <a:lnTo>
                    <a:pt x="1232" y="851"/>
                  </a:lnTo>
                  <a:lnTo>
                    <a:pt x="1246" y="849"/>
                  </a:lnTo>
                  <a:lnTo>
                    <a:pt x="1258" y="846"/>
                  </a:lnTo>
                  <a:lnTo>
                    <a:pt x="1270" y="842"/>
                  </a:lnTo>
                  <a:lnTo>
                    <a:pt x="1284" y="838"/>
                  </a:lnTo>
                  <a:lnTo>
                    <a:pt x="1297" y="832"/>
                  </a:lnTo>
                  <a:lnTo>
                    <a:pt x="1309" y="826"/>
                  </a:lnTo>
                  <a:lnTo>
                    <a:pt x="1320" y="822"/>
                  </a:lnTo>
                  <a:lnTo>
                    <a:pt x="1330" y="815"/>
                  </a:lnTo>
                  <a:lnTo>
                    <a:pt x="1343" y="808"/>
                  </a:lnTo>
                  <a:lnTo>
                    <a:pt x="1354" y="801"/>
                  </a:lnTo>
                  <a:lnTo>
                    <a:pt x="1364" y="795"/>
                  </a:lnTo>
                  <a:lnTo>
                    <a:pt x="1374" y="786"/>
                  </a:lnTo>
                  <a:lnTo>
                    <a:pt x="1383" y="778"/>
                  </a:lnTo>
                  <a:lnTo>
                    <a:pt x="1392" y="770"/>
                  </a:lnTo>
                  <a:lnTo>
                    <a:pt x="1401" y="761"/>
                  </a:lnTo>
                  <a:lnTo>
                    <a:pt x="1409" y="751"/>
                  </a:lnTo>
                  <a:lnTo>
                    <a:pt x="1418" y="742"/>
                  </a:lnTo>
                  <a:lnTo>
                    <a:pt x="1424" y="732"/>
                  </a:lnTo>
                  <a:lnTo>
                    <a:pt x="1432" y="722"/>
                  </a:lnTo>
                  <a:lnTo>
                    <a:pt x="1438" y="711"/>
                  </a:lnTo>
                  <a:lnTo>
                    <a:pt x="1444" y="700"/>
                  </a:lnTo>
                  <a:lnTo>
                    <a:pt x="1451" y="690"/>
                  </a:lnTo>
                  <a:lnTo>
                    <a:pt x="1455" y="678"/>
                  </a:lnTo>
                  <a:lnTo>
                    <a:pt x="1460" y="667"/>
                  </a:lnTo>
                  <a:lnTo>
                    <a:pt x="1463" y="654"/>
                  </a:lnTo>
                  <a:lnTo>
                    <a:pt x="1466" y="643"/>
                  </a:lnTo>
                  <a:lnTo>
                    <a:pt x="1469" y="631"/>
                  </a:lnTo>
                  <a:lnTo>
                    <a:pt x="1472" y="618"/>
                  </a:lnTo>
                  <a:lnTo>
                    <a:pt x="1474" y="606"/>
                  </a:lnTo>
                  <a:lnTo>
                    <a:pt x="1474" y="593"/>
                  </a:lnTo>
                  <a:lnTo>
                    <a:pt x="1475" y="579"/>
                  </a:lnTo>
                  <a:lnTo>
                    <a:pt x="1474" y="572"/>
                  </a:lnTo>
                  <a:lnTo>
                    <a:pt x="1474" y="567"/>
                  </a:lnTo>
                  <a:lnTo>
                    <a:pt x="1474" y="553"/>
                  </a:lnTo>
                  <a:lnTo>
                    <a:pt x="1471" y="539"/>
                  </a:lnTo>
                  <a:lnTo>
                    <a:pt x="1469" y="525"/>
                  </a:lnTo>
                  <a:lnTo>
                    <a:pt x="1464" y="513"/>
                  </a:lnTo>
                  <a:lnTo>
                    <a:pt x="1461" y="500"/>
                  </a:lnTo>
                  <a:lnTo>
                    <a:pt x="1457" y="488"/>
                  </a:lnTo>
                  <a:lnTo>
                    <a:pt x="1452" y="475"/>
                  </a:lnTo>
                  <a:lnTo>
                    <a:pt x="1446" y="463"/>
                  </a:lnTo>
                  <a:lnTo>
                    <a:pt x="1440" y="450"/>
                  </a:lnTo>
                  <a:lnTo>
                    <a:pt x="1432" y="440"/>
                  </a:lnTo>
                  <a:lnTo>
                    <a:pt x="1424" y="429"/>
                  </a:lnTo>
                  <a:lnTo>
                    <a:pt x="1417" y="418"/>
                  </a:lnTo>
                  <a:lnTo>
                    <a:pt x="1407" y="407"/>
                  </a:lnTo>
                  <a:lnTo>
                    <a:pt x="1398" y="397"/>
                  </a:lnTo>
                  <a:lnTo>
                    <a:pt x="1389" y="388"/>
                  </a:lnTo>
                  <a:lnTo>
                    <a:pt x="1378" y="379"/>
                  </a:lnTo>
                  <a:lnTo>
                    <a:pt x="1367" y="371"/>
                  </a:lnTo>
                  <a:lnTo>
                    <a:pt x="1357" y="363"/>
                  </a:lnTo>
                  <a:lnTo>
                    <a:pt x="1346" y="356"/>
                  </a:lnTo>
                  <a:lnTo>
                    <a:pt x="1334" y="347"/>
                  </a:lnTo>
                  <a:lnTo>
                    <a:pt x="1321" y="340"/>
                  </a:lnTo>
                  <a:lnTo>
                    <a:pt x="1309" y="335"/>
                  </a:lnTo>
                  <a:lnTo>
                    <a:pt x="1295" y="329"/>
                  </a:lnTo>
                  <a:lnTo>
                    <a:pt x="1281" y="324"/>
                  </a:lnTo>
                  <a:lnTo>
                    <a:pt x="1267" y="319"/>
                  </a:lnTo>
                  <a:lnTo>
                    <a:pt x="1253" y="315"/>
                  </a:lnTo>
                  <a:lnTo>
                    <a:pt x="1240" y="313"/>
                  </a:lnTo>
                  <a:lnTo>
                    <a:pt x="1224" y="310"/>
                  </a:lnTo>
                  <a:lnTo>
                    <a:pt x="1209" y="308"/>
                  </a:lnTo>
                  <a:lnTo>
                    <a:pt x="1193" y="307"/>
                  </a:lnTo>
                  <a:lnTo>
                    <a:pt x="1186" y="307"/>
                  </a:lnTo>
                  <a:lnTo>
                    <a:pt x="1178" y="306"/>
                  </a:lnTo>
                  <a:lnTo>
                    <a:pt x="1178" y="307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2989" y="630"/>
              <a:ext cx="240" cy="87"/>
            </a:xfrm>
            <a:custGeom>
              <a:avLst/>
              <a:gdLst>
                <a:gd name="T0" fmla="*/ 0 w 481"/>
                <a:gd name="T1" fmla="*/ 1 h 196"/>
                <a:gd name="T2" fmla="*/ 0 w 481"/>
                <a:gd name="T3" fmla="*/ 1 h 196"/>
                <a:gd name="T4" fmla="*/ 0 w 481"/>
                <a:gd name="T5" fmla="*/ 1 h 196"/>
                <a:gd name="T6" fmla="*/ 0 w 481"/>
                <a:gd name="T7" fmla="*/ 1 h 196"/>
                <a:gd name="T8" fmla="*/ 0 w 481"/>
                <a:gd name="T9" fmla="*/ 1 h 196"/>
                <a:gd name="T10" fmla="*/ 0 w 481"/>
                <a:gd name="T11" fmla="*/ 1 h 196"/>
                <a:gd name="T12" fmla="*/ 0 w 481"/>
                <a:gd name="T13" fmla="*/ 1 h 196"/>
                <a:gd name="T14" fmla="*/ 0 w 481"/>
                <a:gd name="T15" fmla="*/ 1 h 196"/>
                <a:gd name="T16" fmla="*/ 0 w 481"/>
                <a:gd name="T17" fmla="*/ 1 h 196"/>
                <a:gd name="T18" fmla="*/ 0 w 481"/>
                <a:gd name="T19" fmla="*/ 1 h 196"/>
                <a:gd name="T20" fmla="*/ 0 w 481"/>
                <a:gd name="T21" fmla="*/ 1 h 196"/>
                <a:gd name="T22" fmla="*/ 0 w 481"/>
                <a:gd name="T23" fmla="*/ 1 h 196"/>
                <a:gd name="T24" fmla="*/ 0 w 481"/>
                <a:gd name="T25" fmla="*/ 1 h 196"/>
                <a:gd name="T26" fmla="*/ 0 w 481"/>
                <a:gd name="T27" fmla="*/ 1 h 196"/>
                <a:gd name="T28" fmla="*/ 0 w 481"/>
                <a:gd name="T29" fmla="*/ 1 h 196"/>
                <a:gd name="T30" fmla="*/ 0 w 481"/>
                <a:gd name="T31" fmla="*/ 1 h 196"/>
                <a:gd name="T32" fmla="*/ 0 w 481"/>
                <a:gd name="T33" fmla="*/ 1 h 196"/>
                <a:gd name="T34" fmla="*/ 0 w 481"/>
                <a:gd name="T35" fmla="*/ 1 h 196"/>
                <a:gd name="T36" fmla="*/ 0 w 481"/>
                <a:gd name="T37" fmla="*/ 1 h 196"/>
                <a:gd name="T38" fmla="*/ 0 w 481"/>
                <a:gd name="T39" fmla="*/ 1 h 196"/>
                <a:gd name="T40" fmla="*/ 0 w 481"/>
                <a:gd name="T41" fmla="*/ 1 h 196"/>
                <a:gd name="T42" fmla="*/ 0 w 481"/>
                <a:gd name="T43" fmla="*/ 1 h 196"/>
                <a:gd name="T44" fmla="*/ 0 w 481"/>
                <a:gd name="T45" fmla="*/ 1 h 196"/>
                <a:gd name="T46" fmla="*/ 0 w 481"/>
                <a:gd name="T47" fmla="*/ 1 h 196"/>
                <a:gd name="T48" fmla="*/ 0 w 481"/>
                <a:gd name="T49" fmla="*/ 1 h 196"/>
                <a:gd name="T50" fmla="*/ 0 w 481"/>
                <a:gd name="T51" fmla="*/ 1 h 196"/>
                <a:gd name="T52" fmla="*/ 0 w 481"/>
                <a:gd name="T53" fmla="*/ 1 h 196"/>
                <a:gd name="T54" fmla="*/ 0 w 481"/>
                <a:gd name="T55" fmla="*/ 1 h 196"/>
                <a:gd name="T56" fmla="*/ 0 w 481"/>
                <a:gd name="T57" fmla="*/ 1 h 196"/>
                <a:gd name="T58" fmla="*/ 0 w 481"/>
                <a:gd name="T59" fmla="*/ 1 h 196"/>
                <a:gd name="T60" fmla="*/ 0 w 481"/>
                <a:gd name="T61" fmla="*/ 1 h 196"/>
                <a:gd name="T62" fmla="*/ 0 w 481"/>
                <a:gd name="T63" fmla="*/ 1 h 196"/>
                <a:gd name="T64" fmla="*/ 0 w 481"/>
                <a:gd name="T65" fmla="*/ 1 h 196"/>
                <a:gd name="T66" fmla="*/ 0 w 481"/>
                <a:gd name="T67" fmla="*/ 1 h 196"/>
                <a:gd name="T68" fmla="*/ 0 w 481"/>
                <a:gd name="T69" fmla="*/ 1 h 196"/>
                <a:gd name="T70" fmla="*/ 0 w 481"/>
                <a:gd name="T71" fmla="*/ 1 h 196"/>
                <a:gd name="T72" fmla="*/ 0 w 481"/>
                <a:gd name="T73" fmla="*/ 1 h 196"/>
                <a:gd name="T74" fmla="*/ 0 w 481"/>
                <a:gd name="T75" fmla="*/ 1 h 196"/>
                <a:gd name="T76" fmla="*/ 0 w 481"/>
                <a:gd name="T77" fmla="*/ 1 h 196"/>
                <a:gd name="T78" fmla="*/ 0 w 481"/>
                <a:gd name="T79" fmla="*/ 1 h 196"/>
                <a:gd name="T80" fmla="*/ 0 w 481"/>
                <a:gd name="T81" fmla="*/ 1 h 196"/>
                <a:gd name="T82" fmla="*/ 0 w 481"/>
                <a:gd name="T83" fmla="*/ 1 h 196"/>
                <a:gd name="T84" fmla="*/ 0 w 481"/>
                <a:gd name="T85" fmla="*/ 1 h 196"/>
                <a:gd name="T86" fmla="*/ 0 w 481"/>
                <a:gd name="T87" fmla="*/ 1 h 196"/>
                <a:gd name="T88" fmla="*/ 0 w 481"/>
                <a:gd name="T89" fmla="*/ 0 h 196"/>
                <a:gd name="T90" fmla="*/ 0 w 481"/>
                <a:gd name="T91" fmla="*/ 1 h 196"/>
                <a:gd name="T92" fmla="*/ 0 w 481"/>
                <a:gd name="T93" fmla="*/ 1 h 196"/>
                <a:gd name="T94" fmla="*/ 0 w 481"/>
                <a:gd name="T95" fmla="*/ 1 h 196"/>
                <a:gd name="T96" fmla="*/ 0 w 481"/>
                <a:gd name="T97" fmla="*/ 1 h 196"/>
                <a:gd name="T98" fmla="*/ 0 w 481"/>
                <a:gd name="T99" fmla="*/ 1 h 196"/>
                <a:gd name="T100" fmla="*/ 0 w 481"/>
                <a:gd name="T101" fmla="*/ 1 h 196"/>
                <a:gd name="T102" fmla="*/ 0 w 481"/>
                <a:gd name="T103" fmla="*/ 1 h 196"/>
                <a:gd name="T104" fmla="*/ 0 w 481"/>
                <a:gd name="T105" fmla="*/ 1 h 196"/>
                <a:gd name="T106" fmla="*/ 0 w 481"/>
                <a:gd name="T107" fmla="*/ 1 h 196"/>
                <a:gd name="T108" fmla="*/ 0 w 481"/>
                <a:gd name="T109" fmla="*/ 1 h 196"/>
                <a:gd name="T110" fmla="*/ 0 w 481"/>
                <a:gd name="T111" fmla="*/ 1 h 196"/>
                <a:gd name="T112" fmla="*/ 0 w 481"/>
                <a:gd name="T113" fmla="*/ 1 h 196"/>
                <a:gd name="T114" fmla="*/ 0 w 481"/>
                <a:gd name="T115" fmla="*/ 1 h 196"/>
                <a:gd name="T116" fmla="*/ 0 w 481"/>
                <a:gd name="T117" fmla="*/ 1 h 196"/>
                <a:gd name="T118" fmla="*/ 0 w 481"/>
                <a:gd name="T119" fmla="*/ 1 h 196"/>
                <a:gd name="T120" fmla="*/ 0 w 481"/>
                <a:gd name="T121" fmla="*/ 1 h 196"/>
                <a:gd name="T122" fmla="*/ 0 w 481"/>
                <a:gd name="T123" fmla="*/ 1 h 196"/>
                <a:gd name="T124" fmla="*/ 0 w 481"/>
                <a:gd name="T125" fmla="*/ 1 h 1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196"/>
                <a:gd name="T191" fmla="*/ 481 w 481"/>
                <a:gd name="T192" fmla="*/ 196 h 1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196">
                  <a:moveTo>
                    <a:pt x="481" y="149"/>
                  </a:moveTo>
                  <a:lnTo>
                    <a:pt x="481" y="149"/>
                  </a:lnTo>
                  <a:lnTo>
                    <a:pt x="479" y="149"/>
                  </a:lnTo>
                  <a:lnTo>
                    <a:pt x="478" y="149"/>
                  </a:lnTo>
                  <a:lnTo>
                    <a:pt x="476" y="148"/>
                  </a:lnTo>
                  <a:lnTo>
                    <a:pt x="475" y="148"/>
                  </a:lnTo>
                  <a:lnTo>
                    <a:pt x="471" y="148"/>
                  </a:lnTo>
                  <a:lnTo>
                    <a:pt x="470" y="146"/>
                  </a:lnTo>
                  <a:lnTo>
                    <a:pt x="468" y="145"/>
                  </a:lnTo>
                  <a:lnTo>
                    <a:pt x="465" y="143"/>
                  </a:lnTo>
                  <a:lnTo>
                    <a:pt x="461" y="142"/>
                  </a:lnTo>
                  <a:lnTo>
                    <a:pt x="458" y="141"/>
                  </a:lnTo>
                  <a:lnTo>
                    <a:pt x="455" y="139"/>
                  </a:lnTo>
                  <a:lnTo>
                    <a:pt x="453" y="139"/>
                  </a:lnTo>
                  <a:lnTo>
                    <a:pt x="450" y="139"/>
                  </a:lnTo>
                  <a:lnTo>
                    <a:pt x="448" y="138"/>
                  </a:lnTo>
                  <a:lnTo>
                    <a:pt x="444" y="136"/>
                  </a:lnTo>
                  <a:lnTo>
                    <a:pt x="439" y="135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30" y="134"/>
                  </a:lnTo>
                  <a:lnTo>
                    <a:pt x="427" y="134"/>
                  </a:lnTo>
                  <a:lnTo>
                    <a:pt x="425" y="132"/>
                  </a:lnTo>
                  <a:lnTo>
                    <a:pt x="422" y="132"/>
                  </a:lnTo>
                  <a:lnTo>
                    <a:pt x="416" y="131"/>
                  </a:lnTo>
                  <a:lnTo>
                    <a:pt x="410" y="131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4" y="134"/>
                  </a:lnTo>
                  <a:lnTo>
                    <a:pt x="387" y="135"/>
                  </a:lnTo>
                  <a:lnTo>
                    <a:pt x="382" y="135"/>
                  </a:lnTo>
                  <a:lnTo>
                    <a:pt x="379" y="135"/>
                  </a:lnTo>
                  <a:lnTo>
                    <a:pt x="364" y="139"/>
                  </a:lnTo>
                  <a:lnTo>
                    <a:pt x="348" y="142"/>
                  </a:lnTo>
                  <a:lnTo>
                    <a:pt x="331" y="146"/>
                  </a:lnTo>
                  <a:lnTo>
                    <a:pt x="314" y="149"/>
                  </a:lnTo>
                  <a:lnTo>
                    <a:pt x="297" y="152"/>
                  </a:lnTo>
                  <a:lnTo>
                    <a:pt x="280" y="156"/>
                  </a:lnTo>
                  <a:lnTo>
                    <a:pt x="264" y="159"/>
                  </a:lnTo>
                  <a:lnTo>
                    <a:pt x="247" y="163"/>
                  </a:lnTo>
                  <a:lnTo>
                    <a:pt x="211" y="170"/>
                  </a:lnTo>
                  <a:lnTo>
                    <a:pt x="194" y="173"/>
                  </a:lnTo>
                  <a:lnTo>
                    <a:pt x="176" y="177"/>
                  </a:lnTo>
                  <a:lnTo>
                    <a:pt x="159" y="179"/>
                  </a:lnTo>
                  <a:lnTo>
                    <a:pt x="143" y="182"/>
                  </a:lnTo>
                  <a:lnTo>
                    <a:pt x="127" y="185"/>
                  </a:lnTo>
                  <a:lnTo>
                    <a:pt x="111" y="188"/>
                  </a:lnTo>
                  <a:lnTo>
                    <a:pt x="108" y="189"/>
                  </a:lnTo>
                  <a:lnTo>
                    <a:pt x="105" y="191"/>
                  </a:lnTo>
                  <a:lnTo>
                    <a:pt x="103" y="191"/>
                  </a:lnTo>
                  <a:lnTo>
                    <a:pt x="100" y="192"/>
                  </a:lnTo>
                  <a:lnTo>
                    <a:pt x="96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2" y="195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2" y="195"/>
                  </a:lnTo>
                  <a:lnTo>
                    <a:pt x="57" y="193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6" y="189"/>
                  </a:lnTo>
                  <a:lnTo>
                    <a:pt x="43" y="188"/>
                  </a:lnTo>
                  <a:lnTo>
                    <a:pt x="37" y="185"/>
                  </a:lnTo>
                  <a:lnTo>
                    <a:pt x="31" y="182"/>
                  </a:lnTo>
                  <a:lnTo>
                    <a:pt x="28" y="181"/>
                  </a:lnTo>
                  <a:lnTo>
                    <a:pt x="25" y="178"/>
                  </a:lnTo>
                  <a:lnTo>
                    <a:pt x="22" y="177"/>
                  </a:lnTo>
                  <a:lnTo>
                    <a:pt x="20" y="174"/>
                  </a:lnTo>
                  <a:lnTo>
                    <a:pt x="16" y="170"/>
                  </a:lnTo>
                  <a:lnTo>
                    <a:pt x="11" y="167"/>
                  </a:lnTo>
                  <a:lnTo>
                    <a:pt x="8" y="164"/>
                  </a:lnTo>
                  <a:lnTo>
                    <a:pt x="6" y="163"/>
                  </a:lnTo>
                  <a:lnTo>
                    <a:pt x="3" y="161"/>
                  </a:lnTo>
                  <a:lnTo>
                    <a:pt x="2" y="160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5"/>
                  </a:lnTo>
                  <a:lnTo>
                    <a:pt x="37" y="49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6" y="56"/>
                  </a:lnTo>
                  <a:lnTo>
                    <a:pt x="50" y="57"/>
                  </a:lnTo>
                  <a:lnTo>
                    <a:pt x="54" y="60"/>
                  </a:lnTo>
                  <a:lnTo>
                    <a:pt x="57" y="61"/>
                  </a:lnTo>
                  <a:lnTo>
                    <a:pt x="62" y="63"/>
                  </a:lnTo>
                  <a:lnTo>
                    <a:pt x="66" y="63"/>
                  </a:lnTo>
                  <a:lnTo>
                    <a:pt x="71" y="64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6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5" y="60"/>
                  </a:lnTo>
                  <a:lnTo>
                    <a:pt x="108" y="60"/>
                  </a:lnTo>
                  <a:lnTo>
                    <a:pt x="111" y="60"/>
                  </a:lnTo>
                  <a:lnTo>
                    <a:pt x="127" y="57"/>
                  </a:lnTo>
                  <a:lnTo>
                    <a:pt x="143" y="53"/>
                  </a:lnTo>
                  <a:lnTo>
                    <a:pt x="159" y="50"/>
                  </a:lnTo>
                  <a:lnTo>
                    <a:pt x="176" y="46"/>
                  </a:lnTo>
                  <a:lnTo>
                    <a:pt x="194" y="43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3"/>
                  </a:lnTo>
                  <a:lnTo>
                    <a:pt x="314" y="18"/>
                  </a:lnTo>
                  <a:lnTo>
                    <a:pt x="331" y="16"/>
                  </a:lnTo>
                  <a:lnTo>
                    <a:pt x="348" y="13"/>
                  </a:lnTo>
                  <a:lnTo>
                    <a:pt x="364" y="10"/>
                  </a:lnTo>
                  <a:lnTo>
                    <a:pt x="379" y="7"/>
                  </a:lnTo>
                  <a:lnTo>
                    <a:pt x="382" y="6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2"/>
                  </a:lnTo>
                  <a:lnTo>
                    <a:pt x="405" y="2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3"/>
                  </a:lnTo>
                  <a:lnTo>
                    <a:pt x="436" y="4"/>
                  </a:lnTo>
                  <a:lnTo>
                    <a:pt x="439" y="6"/>
                  </a:lnTo>
                  <a:lnTo>
                    <a:pt x="444" y="7"/>
                  </a:lnTo>
                  <a:lnTo>
                    <a:pt x="448" y="9"/>
                  </a:lnTo>
                  <a:lnTo>
                    <a:pt x="450" y="10"/>
                  </a:lnTo>
                  <a:lnTo>
                    <a:pt x="453" y="10"/>
                  </a:lnTo>
                  <a:lnTo>
                    <a:pt x="455" y="11"/>
                  </a:lnTo>
                  <a:lnTo>
                    <a:pt x="458" y="11"/>
                  </a:lnTo>
                  <a:lnTo>
                    <a:pt x="461" y="13"/>
                  </a:lnTo>
                  <a:lnTo>
                    <a:pt x="465" y="14"/>
                  </a:lnTo>
                  <a:lnTo>
                    <a:pt x="468" y="14"/>
                  </a:lnTo>
                  <a:lnTo>
                    <a:pt x="470" y="14"/>
                  </a:lnTo>
                  <a:lnTo>
                    <a:pt x="471" y="16"/>
                  </a:lnTo>
                  <a:lnTo>
                    <a:pt x="475" y="17"/>
                  </a:lnTo>
                  <a:lnTo>
                    <a:pt x="476" y="18"/>
                  </a:lnTo>
                  <a:lnTo>
                    <a:pt x="478" y="18"/>
                  </a:lnTo>
                  <a:lnTo>
                    <a:pt x="479" y="20"/>
                  </a:lnTo>
                  <a:lnTo>
                    <a:pt x="481" y="21"/>
                  </a:lnTo>
                  <a:lnTo>
                    <a:pt x="481" y="23"/>
                  </a:lnTo>
                  <a:lnTo>
                    <a:pt x="481" y="24"/>
                  </a:lnTo>
                  <a:lnTo>
                    <a:pt x="481" y="25"/>
                  </a:lnTo>
                  <a:lnTo>
                    <a:pt x="481" y="27"/>
                  </a:lnTo>
                  <a:lnTo>
                    <a:pt x="481" y="29"/>
                  </a:lnTo>
                  <a:lnTo>
                    <a:pt x="481" y="31"/>
                  </a:lnTo>
                  <a:lnTo>
                    <a:pt x="481" y="34"/>
                  </a:lnTo>
                  <a:lnTo>
                    <a:pt x="481" y="35"/>
                  </a:lnTo>
                  <a:lnTo>
                    <a:pt x="481" y="38"/>
                  </a:lnTo>
                  <a:lnTo>
                    <a:pt x="481" y="41"/>
                  </a:lnTo>
                  <a:lnTo>
                    <a:pt x="481" y="48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81" y="57"/>
                  </a:lnTo>
                  <a:lnTo>
                    <a:pt x="481" y="61"/>
                  </a:lnTo>
                  <a:lnTo>
                    <a:pt x="481" y="66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4"/>
                  </a:lnTo>
                  <a:lnTo>
                    <a:pt x="481" y="78"/>
                  </a:lnTo>
                  <a:lnTo>
                    <a:pt x="481" y="82"/>
                  </a:lnTo>
                  <a:lnTo>
                    <a:pt x="481" y="84"/>
                  </a:lnTo>
                  <a:lnTo>
                    <a:pt x="481" y="85"/>
                  </a:lnTo>
                  <a:lnTo>
                    <a:pt x="481" y="88"/>
                  </a:lnTo>
                  <a:lnTo>
                    <a:pt x="481" y="89"/>
                  </a:lnTo>
                  <a:lnTo>
                    <a:pt x="481" y="93"/>
                  </a:lnTo>
                  <a:lnTo>
                    <a:pt x="481" y="98"/>
                  </a:lnTo>
                  <a:lnTo>
                    <a:pt x="481" y="100"/>
                  </a:lnTo>
                  <a:lnTo>
                    <a:pt x="481" y="103"/>
                  </a:lnTo>
                  <a:lnTo>
                    <a:pt x="481" y="104"/>
                  </a:lnTo>
                  <a:lnTo>
                    <a:pt x="481" y="106"/>
                  </a:lnTo>
                  <a:lnTo>
                    <a:pt x="481" y="110"/>
                  </a:lnTo>
                  <a:lnTo>
                    <a:pt x="481" y="114"/>
                  </a:lnTo>
                  <a:lnTo>
                    <a:pt x="481" y="116"/>
                  </a:lnTo>
                  <a:lnTo>
                    <a:pt x="481" y="117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1" y="128"/>
                  </a:lnTo>
                  <a:lnTo>
                    <a:pt x="481" y="131"/>
                  </a:lnTo>
                  <a:lnTo>
                    <a:pt x="481" y="136"/>
                  </a:lnTo>
                  <a:lnTo>
                    <a:pt x="481" y="142"/>
                  </a:lnTo>
                  <a:lnTo>
                    <a:pt x="481" y="145"/>
                  </a:lnTo>
                  <a:lnTo>
                    <a:pt x="481" y="148"/>
                  </a:lnTo>
                  <a:lnTo>
                    <a:pt x="481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6" name="Freeform 6"/>
            <p:cNvSpPr>
              <a:spLocks noEditPoints="1"/>
            </p:cNvSpPr>
            <p:nvPr/>
          </p:nvSpPr>
          <p:spPr bwMode="auto">
            <a:xfrm>
              <a:off x="2979" y="624"/>
              <a:ext cx="256" cy="97"/>
            </a:xfrm>
            <a:custGeom>
              <a:avLst/>
              <a:gdLst>
                <a:gd name="T0" fmla="*/ 1 w 508"/>
                <a:gd name="T1" fmla="*/ 0 h 217"/>
                <a:gd name="T2" fmla="*/ 1 w 508"/>
                <a:gd name="T3" fmla="*/ 0 h 217"/>
                <a:gd name="T4" fmla="*/ 1 w 508"/>
                <a:gd name="T5" fmla="*/ 0 h 217"/>
                <a:gd name="T6" fmla="*/ 1 w 508"/>
                <a:gd name="T7" fmla="*/ 0 h 217"/>
                <a:gd name="T8" fmla="*/ 1 w 508"/>
                <a:gd name="T9" fmla="*/ 0 h 217"/>
                <a:gd name="T10" fmla="*/ 1 w 508"/>
                <a:gd name="T11" fmla="*/ 0 h 217"/>
                <a:gd name="T12" fmla="*/ 1 w 508"/>
                <a:gd name="T13" fmla="*/ 0 h 217"/>
                <a:gd name="T14" fmla="*/ 1 w 508"/>
                <a:gd name="T15" fmla="*/ 0 h 217"/>
                <a:gd name="T16" fmla="*/ 1 w 508"/>
                <a:gd name="T17" fmla="*/ 0 h 217"/>
                <a:gd name="T18" fmla="*/ 1 w 508"/>
                <a:gd name="T19" fmla="*/ 0 h 217"/>
                <a:gd name="T20" fmla="*/ 1 w 508"/>
                <a:gd name="T21" fmla="*/ 0 h 217"/>
                <a:gd name="T22" fmla="*/ 1 w 508"/>
                <a:gd name="T23" fmla="*/ 0 h 217"/>
                <a:gd name="T24" fmla="*/ 1 w 508"/>
                <a:gd name="T25" fmla="*/ 0 h 217"/>
                <a:gd name="T26" fmla="*/ 1 w 508"/>
                <a:gd name="T27" fmla="*/ 0 h 217"/>
                <a:gd name="T28" fmla="*/ 1 w 508"/>
                <a:gd name="T29" fmla="*/ 0 h 217"/>
                <a:gd name="T30" fmla="*/ 1 w 508"/>
                <a:gd name="T31" fmla="*/ 0 h 217"/>
                <a:gd name="T32" fmla="*/ 1 w 508"/>
                <a:gd name="T33" fmla="*/ 0 h 217"/>
                <a:gd name="T34" fmla="*/ 1 w 508"/>
                <a:gd name="T35" fmla="*/ 0 h 217"/>
                <a:gd name="T36" fmla="*/ 1 w 508"/>
                <a:gd name="T37" fmla="*/ 0 h 217"/>
                <a:gd name="T38" fmla="*/ 1 w 508"/>
                <a:gd name="T39" fmla="*/ 0 h 217"/>
                <a:gd name="T40" fmla="*/ 1 w 508"/>
                <a:gd name="T41" fmla="*/ 0 h 217"/>
                <a:gd name="T42" fmla="*/ 1 w 508"/>
                <a:gd name="T43" fmla="*/ 0 h 217"/>
                <a:gd name="T44" fmla="*/ 0 w 508"/>
                <a:gd name="T45" fmla="*/ 0 h 217"/>
                <a:gd name="T46" fmla="*/ 1 w 508"/>
                <a:gd name="T47" fmla="*/ 0 h 217"/>
                <a:gd name="T48" fmla="*/ 1 w 508"/>
                <a:gd name="T49" fmla="*/ 0 h 217"/>
                <a:gd name="T50" fmla="*/ 0 w 508"/>
                <a:gd name="T51" fmla="*/ 0 h 217"/>
                <a:gd name="T52" fmla="*/ 1 w 508"/>
                <a:gd name="T53" fmla="*/ 0 h 217"/>
                <a:gd name="T54" fmla="*/ 0 w 508"/>
                <a:gd name="T55" fmla="*/ 0 h 217"/>
                <a:gd name="T56" fmla="*/ 1 w 508"/>
                <a:gd name="T57" fmla="*/ 0 h 217"/>
                <a:gd name="T58" fmla="*/ 0 w 508"/>
                <a:gd name="T59" fmla="*/ 0 h 217"/>
                <a:gd name="T60" fmla="*/ 1 w 508"/>
                <a:gd name="T61" fmla="*/ 0 h 217"/>
                <a:gd name="T62" fmla="*/ 1 w 508"/>
                <a:gd name="T63" fmla="*/ 0 h 217"/>
                <a:gd name="T64" fmla="*/ 1 w 508"/>
                <a:gd name="T65" fmla="*/ 0 h 217"/>
                <a:gd name="T66" fmla="*/ 1 w 508"/>
                <a:gd name="T67" fmla="*/ 0 h 217"/>
                <a:gd name="T68" fmla="*/ 1 w 508"/>
                <a:gd name="T69" fmla="*/ 0 h 217"/>
                <a:gd name="T70" fmla="*/ 1 w 508"/>
                <a:gd name="T71" fmla="*/ 0 h 217"/>
                <a:gd name="T72" fmla="*/ 1 w 508"/>
                <a:gd name="T73" fmla="*/ 0 h 217"/>
                <a:gd name="T74" fmla="*/ 1 w 508"/>
                <a:gd name="T75" fmla="*/ 0 h 217"/>
                <a:gd name="T76" fmla="*/ 1 w 508"/>
                <a:gd name="T77" fmla="*/ 0 h 217"/>
                <a:gd name="T78" fmla="*/ 1 w 508"/>
                <a:gd name="T79" fmla="*/ 0 h 217"/>
                <a:gd name="T80" fmla="*/ 1 w 508"/>
                <a:gd name="T81" fmla="*/ 0 h 217"/>
                <a:gd name="T82" fmla="*/ 1 w 508"/>
                <a:gd name="T83" fmla="*/ 0 h 217"/>
                <a:gd name="T84" fmla="*/ 1 w 508"/>
                <a:gd name="T85" fmla="*/ 0 h 217"/>
                <a:gd name="T86" fmla="*/ 1 w 508"/>
                <a:gd name="T87" fmla="*/ 0 h 217"/>
                <a:gd name="T88" fmla="*/ 1 w 508"/>
                <a:gd name="T89" fmla="*/ 0 h 217"/>
                <a:gd name="T90" fmla="*/ 1 w 508"/>
                <a:gd name="T91" fmla="*/ 0 h 217"/>
                <a:gd name="T92" fmla="*/ 1 w 508"/>
                <a:gd name="T93" fmla="*/ 0 h 217"/>
                <a:gd name="T94" fmla="*/ 1 w 508"/>
                <a:gd name="T95" fmla="*/ 0 h 217"/>
                <a:gd name="T96" fmla="*/ 1 w 508"/>
                <a:gd name="T97" fmla="*/ 0 h 217"/>
                <a:gd name="T98" fmla="*/ 1 w 508"/>
                <a:gd name="T99" fmla="*/ 0 h 217"/>
                <a:gd name="T100" fmla="*/ 1 w 508"/>
                <a:gd name="T101" fmla="*/ 0 h 217"/>
                <a:gd name="T102" fmla="*/ 1 w 508"/>
                <a:gd name="T103" fmla="*/ 0 h 217"/>
                <a:gd name="T104" fmla="*/ 1 w 508"/>
                <a:gd name="T105" fmla="*/ 0 h 217"/>
                <a:gd name="T106" fmla="*/ 1 w 508"/>
                <a:gd name="T107" fmla="*/ 0 h 217"/>
                <a:gd name="T108" fmla="*/ 1 w 508"/>
                <a:gd name="T109" fmla="*/ 0 h 217"/>
                <a:gd name="T110" fmla="*/ 1 w 508"/>
                <a:gd name="T111" fmla="*/ 0 h 217"/>
                <a:gd name="T112" fmla="*/ 1 w 508"/>
                <a:gd name="T113" fmla="*/ 0 h 217"/>
                <a:gd name="T114" fmla="*/ 1 w 508"/>
                <a:gd name="T115" fmla="*/ 0 h 217"/>
                <a:gd name="T116" fmla="*/ 1 w 508"/>
                <a:gd name="T117" fmla="*/ 0 h 217"/>
                <a:gd name="T118" fmla="*/ 1 w 508"/>
                <a:gd name="T119" fmla="*/ 0 h 217"/>
                <a:gd name="T120" fmla="*/ 1 w 508"/>
                <a:gd name="T121" fmla="*/ 0 h 217"/>
                <a:gd name="T122" fmla="*/ 1 w 508"/>
                <a:gd name="T123" fmla="*/ 0 h 2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8"/>
                <a:gd name="T187" fmla="*/ 0 h 217"/>
                <a:gd name="T188" fmla="*/ 508 w 508"/>
                <a:gd name="T189" fmla="*/ 217 h 2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8" h="217">
                  <a:moveTo>
                    <a:pt x="493" y="171"/>
                  </a:moveTo>
                  <a:lnTo>
                    <a:pt x="491" y="171"/>
                  </a:lnTo>
                  <a:lnTo>
                    <a:pt x="490" y="170"/>
                  </a:lnTo>
                  <a:lnTo>
                    <a:pt x="486" y="170"/>
                  </a:lnTo>
                  <a:lnTo>
                    <a:pt x="483" y="170"/>
                  </a:lnTo>
                  <a:lnTo>
                    <a:pt x="480" y="168"/>
                  </a:lnTo>
                  <a:lnTo>
                    <a:pt x="476" y="167"/>
                  </a:lnTo>
                  <a:lnTo>
                    <a:pt x="488" y="146"/>
                  </a:lnTo>
                  <a:lnTo>
                    <a:pt x="491" y="147"/>
                  </a:lnTo>
                  <a:lnTo>
                    <a:pt x="494" y="149"/>
                  </a:lnTo>
                  <a:lnTo>
                    <a:pt x="496" y="149"/>
                  </a:lnTo>
                  <a:lnTo>
                    <a:pt x="497" y="149"/>
                  </a:lnTo>
                  <a:lnTo>
                    <a:pt x="499" y="149"/>
                  </a:lnTo>
                  <a:lnTo>
                    <a:pt x="499" y="150"/>
                  </a:lnTo>
                  <a:lnTo>
                    <a:pt x="500" y="150"/>
                  </a:lnTo>
                  <a:lnTo>
                    <a:pt x="493" y="171"/>
                  </a:lnTo>
                  <a:close/>
                  <a:moveTo>
                    <a:pt x="488" y="146"/>
                  </a:moveTo>
                  <a:lnTo>
                    <a:pt x="485" y="157"/>
                  </a:lnTo>
                  <a:lnTo>
                    <a:pt x="488" y="146"/>
                  </a:lnTo>
                  <a:close/>
                  <a:moveTo>
                    <a:pt x="480" y="167"/>
                  </a:moveTo>
                  <a:lnTo>
                    <a:pt x="488" y="146"/>
                  </a:lnTo>
                  <a:lnTo>
                    <a:pt x="480" y="167"/>
                  </a:lnTo>
                  <a:close/>
                  <a:moveTo>
                    <a:pt x="488" y="146"/>
                  </a:moveTo>
                  <a:lnTo>
                    <a:pt x="485" y="157"/>
                  </a:lnTo>
                  <a:lnTo>
                    <a:pt x="488" y="146"/>
                  </a:lnTo>
                  <a:close/>
                  <a:moveTo>
                    <a:pt x="480" y="167"/>
                  </a:moveTo>
                  <a:lnTo>
                    <a:pt x="476" y="167"/>
                  </a:lnTo>
                  <a:lnTo>
                    <a:pt x="485" y="146"/>
                  </a:lnTo>
                  <a:lnTo>
                    <a:pt x="488" y="146"/>
                  </a:lnTo>
                  <a:lnTo>
                    <a:pt x="480" y="167"/>
                  </a:lnTo>
                  <a:close/>
                  <a:moveTo>
                    <a:pt x="485" y="146"/>
                  </a:moveTo>
                  <a:lnTo>
                    <a:pt x="480" y="157"/>
                  </a:lnTo>
                  <a:lnTo>
                    <a:pt x="485" y="146"/>
                  </a:lnTo>
                  <a:close/>
                  <a:moveTo>
                    <a:pt x="476" y="167"/>
                  </a:moveTo>
                  <a:lnTo>
                    <a:pt x="476" y="163"/>
                  </a:lnTo>
                  <a:lnTo>
                    <a:pt x="485" y="142"/>
                  </a:lnTo>
                  <a:lnTo>
                    <a:pt x="485" y="146"/>
                  </a:lnTo>
                  <a:lnTo>
                    <a:pt x="476" y="167"/>
                  </a:lnTo>
                  <a:close/>
                  <a:moveTo>
                    <a:pt x="476" y="163"/>
                  </a:moveTo>
                  <a:lnTo>
                    <a:pt x="474" y="163"/>
                  </a:lnTo>
                  <a:lnTo>
                    <a:pt x="471" y="163"/>
                  </a:lnTo>
                  <a:lnTo>
                    <a:pt x="470" y="163"/>
                  </a:lnTo>
                  <a:lnTo>
                    <a:pt x="468" y="161"/>
                  </a:lnTo>
                  <a:lnTo>
                    <a:pt x="466" y="161"/>
                  </a:lnTo>
                  <a:lnTo>
                    <a:pt x="465" y="160"/>
                  </a:lnTo>
                  <a:lnTo>
                    <a:pt x="473" y="139"/>
                  </a:lnTo>
                  <a:lnTo>
                    <a:pt x="474" y="140"/>
                  </a:lnTo>
                  <a:lnTo>
                    <a:pt x="476" y="140"/>
                  </a:lnTo>
                  <a:lnTo>
                    <a:pt x="477" y="142"/>
                  </a:lnTo>
                  <a:lnTo>
                    <a:pt x="479" y="142"/>
                  </a:lnTo>
                  <a:lnTo>
                    <a:pt x="482" y="142"/>
                  </a:lnTo>
                  <a:lnTo>
                    <a:pt x="485" y="142"/>
                  </a:lnTo>
                  <a:lnTo>
                    <a:pt x="476" y="163"/>
                  </a:lnTo>
                  <a:close/>
                  <a:moveTo>
                    <a:pt x="473" y="139"/>
                  </a:moveTo>
                  <a:lnTo>
                    <a:pt x="468" y="150"/>
                  </a:lnTo>
                  <a:lnTo>
                    <a:pt x="473" y="139"/>
                  </a:lnTo>
                  <a:close/>
                  <a:moveTo>
                    <a:pt x="465" y="160"/>
                  </a:moveTo>
                  <a:lnTo>
                    <a:pt x="453" y="160"/>
                  </a:lnTo>
                  <a:lnTo>
                    <a:pt x="460" y="135"/>
                  </a:lnTo>
                  <a:lnTo>
                    <a:pt x="462" y="136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66" y="139"/>
                  </a:lnTo>
                  <a:lnTo>
                    <a:pt x="470" y="139"/>
                  </a:lnTo>
                  <a:lnTo>
                    <a:pt x="473" y="139"/>
                  </a:lnTo>
                  <a:lnTo>
                    <a:pt x="465" y="160"/>
                  </a:lnTo>
                  <a:close/>
                  <a:moveTo>
                    <a:pt x="453" y="160"/>
                  </a:moveTo>
                  <a:lnTo>
                    <a:pt x="453" y="159"/>
                  </a:lnTo>
                  <a:lnTo>
                    <a:pt x="451" y="159"/>
                  </a:lnTo>
                  <a:lnTo>
                    <a:pt x="451" y="157"/>
                  </a:lnTo>
                  <a:lnTo>
                    <a:pt x="449" y="157"/>
                  </a:lnTo>
                  <a:lnTo>
                    <a:pt x="448" y="157"/>
                  </a:lnTo>
                  <a:lnTo>
                    <a:pt x="445" y="157"/>
                  </a:lnTo>
                  <a:lnTo>
                    <a:pt x="453" y="135"/>
                  </a:lnTo>
                  <a:lnTo>
                    <a:pt x="456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60" y="135"/>
                  </a:lnTo>
                  <a:lnTo>
                    <a:pt x="453" y="160"/>
                  </a:lnTo>
                  <a:close/>
                  <a:moveTo>
                    <a:pt x="448" y="135"/>
                  </a:moveTo>
                  <a:lnTo>
                    <a:pt x="453" y="135"/>
                  </a:lnTo>
                  <a:lnTo>
                    <a:pt x="448" y="146"/>
                  </a:lnTo>
                  <a:lnTo>
                    <a:pt x="448" y="135"/>
                  </a:lnTo>
                  <a:close/>
                  <a:moveTo>
                    <a:pt x="445" y="157"/>
                  </a:moveTo>
                  <a:lnTo>
                    <a:pt x="448" y="135"/>
                  </a:lnTo>
                  <a:lnTo>
                    <a:pt x="445" y="157"/>
                  </a:lnTo>
                  <a:close/>
                  <a:moveTo>
                    <a:pt x="445" y="157"/>
                  </a:moveTo>
                  <a:lnTo>
                    <a:pt x="443" y="157"/>
                  </a:lnTo>
                  <a:lnTo>
                    <a:pt x="442" y="157"/>
                  </a:lnTo>
                  <a:lnTo>
                    <a:pt x="440" y="157"/>
                  </a:lnTo>
                  <a:lnTo>
                    <a:pt x="445" y="132"/>
                  </a:lnTo>
                  <a:lnTo>
                    <a:pt x="446" y="132"/>
                  </a:lnTo>
                  <a:lnTo>
                    <a:pt x="448" y="134"/>
                  </a:lnTo>
                  <a:lnTo>
                    <a:pt x="448" y="135"/>
                  </a:lnTo>
                  <a:lnTo>
                    <a:pt x="445" y="157"/>
                  </a:lnTo>
                  <a:close/>
                  <a:moveTo>
                    <a:pt x="440" y="157"/>
                  </a:moveTo>
                  <a:lnTo>
                    <a:pt x="445" y="132"/>
                  </a:lnTo>
                  <a:lnTo>
                    <a:pt x="440" y="157"/>
                  </a:lnTo>
                  <a:close/>
                  <a:moveTo>
                    <a:pt x="440" y="157"/>
                  </a:moveTo>
                  <a:lnTo>
                    <a:pt x="439" y="156"/>
                  </a:lnTo>
                  <a:lnTo>
                    <a:pt x="436" y="154"/>
                  </a:lnTo>
                  <a:lnTo>
                    <a:pt x="434" y="154"/>
                  </a:lnTo>
                  <a:lnTo>
                    <a:pt x="431" y="154"/>
                  </a:lnTo>
                  <a:lnTo>
                    <a:pt x="426" y="153"/>
                  </a:lnTo>
                  <a:lnTo>
                    <a:pt x="425" y="153"/>
                  </a:lnTo>
                  <a:lnTo>
                    <a:pt x="422" y="153"/>
                  </a:lnTo>
                  <a:lnTo>
                    <a:pt x="425" y="132"/>
                  </a:lnTo>
                  <a:lnTo>
                    <a:pt x="426" y="132"/>
                  </a:lnTo>
                  <a:lnTo>
                    <a:pt x="429" y="132"/>
                  </a:lnTo>
                  <a:lnTo>
                    <a:pt x="431" y="132"/>
                  </a:lnTo>
                  <a:lnTo>
                    <a:pt x="434" y="132"/>
                  </a:lnTo>
                  <a:lnTo>
                    <a:pt x="439" y="132"/>
                  </a:lnTo>
                  <a:lnTo>
                    <a:pt x="445" y="132"/>
                  </a:lnTo>
                  <a:lnTo>
                    <a:pt x="440" y="157"/>
                  </a:lnTo>
                  <a:close/>
                  <a:moveTo>
                    <a:pt x="422" y="132"/>
                  </a:moveTo>
                  <a:lnTo>
                    <a:pt x="425" y="132"/>
                  </a:lnTo>
                  <a:lnTo>
                    <a:pt x="425" y="142"/>
                  </a:lnTo>
                  <a:lnTo>
                    <a:pt x="422" y="132"/>
                  </a:lnTo>
                  <a:close/>
                  <a:moveTo>
                    <a:pt x="425" y="153"/>
                  </a:moveTo>
                  <a:lnTo>
                    <a:pt x="422" y="153"/>
                  </a:lnTo>
                  <a:lnTo>
                    <a:pt x="419" y="154"/>
                  </a:lnTo>
                  <a:lnTo>
                    <a:pt x="417" y="154"/>
                  </a:lnTo>
                  <a:lnTo>
                    <a:pt x="416" y="154"/>
                  </a:lnTo>
                  <a:lnTo>
                    <a:pt x="416" y="156"/>
                  </a:lnTo>
                  <a:lnTo>
                    <a:pt x="414" y="157"/>
                  </a:lnTo>
                  <a:lnTo>
                    <a:pt x="405" y="132"/>
                  </a:lnTo>
                  <a:lnTo>
                    <a:pt x="408" y="132"/>
                  </a:lnTo>
                  <a:lnTo>
                    <a:pt x="411" y="132"/>
                  </a:lnTo>
                  <a:lnTo>
                    <a:pt x="413" y="132"/>
                  </a:lnTo>
                  <a:lnTo>
                    <a:pt x="414" y="132"/>
                  </a:lnTo>
                  <a:lnTo>
                    <a:pt x="419" y="132"/>
                  </a:lnTo>
                  <a:lnTo>
                    <a:pt x="422" y="132"/>
                  </a:lnTo>
                  <a:lnTo>
                    <a:pt x="425" y="153"/>
                  </a:lnTo>
                  <a:close/>
                  <a:moveTo>
                    <a:pt x="414" y="157"/>
                  </a:moveTo>
                  <a:lnTo>
                    <a:pt x="411" y="157"/>
                  </a:lnTo>
                  <a:lnTo>
                    <a:pt x="408" y="157"/>
                  </a:lnTo>
                  <a:lnTo>
                    <a:pt x="406" y="157"/>
                  </a:lnTo>
                  <a:lnTo>
                    <a:pt x="403" y="157"/>
                  </a:lnTo>
                  <a:lnTo>
                    <a:pt x="400" y="157"/>
                  </a:lnTo>
                  <a:lnTo>
                    <a:pt x="397" y="157"/>
                  </a:lnTo>
                  <a:lnTo>
                    <a:pt x="394" y="135"/>
                  </a:lnTo>
                  <a:lnTo>
                    <a:pt x="397" y="135"/>
                  </a:lnTo>
                  <a:lnTo>
                    <a:pt x="399" y="135"/>
                  </a:lnTo>
                  <a:lnTo>
                    <a:pt x="400" y="135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5" y="132"/>
                  </a:lnTo>
                  <a:lnTo>
                    <a:pt x="414" y="157"/>
                  </a:lnTo>
                  <a:close/>
                  <a:moveTo>
                    <a:pt x="397" y="157"/>
                  </a:moveTo>
                  <a:lnTo>
                    <a:pt x="394" y="135"/>
                  </a:lnTo>
                  <a:lnTo>
                    <a:pt x="397" y="157"/>
                  </a:lnTo>
                  <a:close/>
                  <a:moveTo>
                    <a:pt x="397" y="157"/>
                  </a:moveTo>
                  <a:lnTo>
                    <a:pt x="362" y="163"/>
                  </a:lnTo>
                  <a:lnTo>
                    <a:pt x="359" y="142"/>
                  </a:lnTo>
                  <a:lnTo>
                    <a:pt x="394" y="135"/>
                  </a:lnTo>
                  <a:lnTo>
                    <a:pt x="397" y="157"/>
                  </a:lnTo>
                  <a:close/>
                  <a:moveTo>
                    <a:pt x="362" y="163"/>
                  </a:moveTo>
                  <a:lnTo>
                    <a:pt x="326" y="171"/>
                  </a:lnTo>
                  <a:lnTo>
                    <a:pt x="319" y="150"/>
                  </a:lnTo>
                  <a:lnTo>
                    <a:pt x="359" y="142"/>
                  </a:lnTo>
                  <a:lnTo>
                    <a:pt x="362" y="163"/>
                  </a:lnTo>
                  <a:close/>
                  <a:moveTo>
                    <a:pt x="326" y="171"/>
                  </a:moveTo>
                  <a:lnTo>
                    <a:pt x="302" y="177"/>
                  </a:lnTo>
                  <a:lnTo>
                    <a:pt x="275" y="181"/>
                  </a:lnTo>
                  <a:lnTo>
                    <a:pt x="249" y="186"/>
                  </a:lnTo>
                  <a:lnTo>
                    <a:pt x="223" y="192"/>
                  </a:lnTo>
                  <a:lnTo>
                    <a:pt x="211" y="195"/>
                  </a:lnTo>
                  <a:lnTo>
                    <a:pt x="198" y="197"/>
                  </a:lnTo>
                  <a:lnTo>
                    <a:pt x="186" y="200"/>
                  </a:lnTo>
                  <a:lnTo>
                    <a:pt x="174" y="203"/>
                  </a:lnTo>
                  <a:lnTo>
                    <a:pt x="162" y="206"/>
                  </a:lnTo>
                  <a:lnTo>
                    <a:pt x="151" y="209"/>
                  </a:lnTo>
                  <a:lnTo>
                    <a:pt x="140" y="211"/>
                  </a:lnTo>
                  <a:lnTo>
                    <a:pt x="129" y="214"/>
                  </a:lnTo>
                  <a:lnTo>
                    <a:pt x="121" y="189"/>
                  </a:lnTo>
                  <a:lnTo>
                    <a:pt x="132" y="186"/>
                  </a:lnTo>
                  <a:lnTo>
                    <a:pt x="145" y="185"/>
                  </a:lnTo>
                  <a:lnTo>
                    <a:pt x="157" y="182"/>
                  </a:lnTo>
                  <a:lnTo>
                    <a:pt x="168" y="179"/>
                  </a:lnTo>
                  <a:lnTo>
                    <a:pt x="180" y="178"/>
                  </a:lnTo>
                  <a:lnTo>
                    <a:pt x="194" y="175"/>
                  </a:lnTo>
                  <a:lnTo>
                    <a:pt x="219" y="170"/>
                  </a:lnTo>
                  <a:lnTo>
                    <a:pt x="243" y="165"/>
                  </a:lnTo>
                  <a:lnTo>
                    <a:pt x="269" y="160"/>
                  </a:lnTo>
                  <a:lnTo>
                    <a:pt x="282" y="157"/>
                  </a:lnTo>
                  <a:lnTo>
                    <a:pt x="295" y="156"/>
                  </a:lnTo>
                  <a:lnTo>
                    <a:pt x="306" y="153"/>
                  </a:lnTo>
                  <a:lnTo>
                    <a:pt x="319" y="150"/>
                  </a:lnTo>
                  <a:lnTo>
                    <a:pt x="326" y="171"/>
                  </a:lnTo>
                  <a:close/>
                  <a:moveTo>
                    <a:pt x="121" y="189"/>
                  </a:moveTo>
                  <a:lnTo>
                    <a:pt x="126" y="199"/>
                  </a:lnTo>
                  <a:lnTo>
                    <a:pt x="121" y="189"/>
                  </a:lnTo>
                  <a:close/>
                  <a:moveTo>
                    <a:pt x="129" y="214"/>
                  </a:moveTo>
                  <a:lnTo>
                    <a:pt x="121" y="189"/>
                  </a:lnTo>
                  <a:lnTo>
                    <a:pt x="129" y="214"/>
                  </a:lnTo>
                  <a:close/>
                  <a:moveTo>
                    <a:pt x="129" y="214"/>
                  </a:moveTo>
                  <a:lnTo>
                    <a:pt x="126" y="199"/>
                  </a:lnTo>
                  <a:lnTo>
                    <a:pt x="129" y="214"/>
                  </a:lnTo>
                  <a:close/>
                  <a:moveTo>
                    <a:pt x="129" y="214"/>
                  </a:moveTo>
                  <a:lnTo>
                    <a:pt x="114" y="214"/>
                  </a:lnTo>
                  <a:lnTo>
                    <a:pt x="109" y="192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4" y="192"/>
                  </a:lnTo>
                  <a:lnTo>
                    <a:pt x="117" y="190"/>
                  </a:lnTo>
                  <a:lnTo>
                    <a:pt x="118" y="189"/>
                  </a:lnTo>
                  <a:lnTo>
                    <a:pt x="121" y="189"/>
                  </a:lnTo>
                  <a:lnTo>
                    <a:pt x="129" y="214"/>
                  </a:lnTo>
                  <a:close/>
                  <a:moveTo>
                    <a:pt x="109" y="192"/>
                  </a:moveTo>
                  <a:lnTo>
                    <a:pt x="114" y="203"/>
                  </a:lnTo>
                  <a:lnTo>
                    <a:pt x="109" y="192"/>
                  </a:lnTo>
                  <a:close/>
                  <a:moveTo>
                    <a:pt x="114" y="214"/>
                  </a:moveTo>
                  <a:lnTo>
                    <a:pt x="109" y="217"/>
                  </a:lnTo>
                  <a:lnTo>
                    <a:pt x="101" y="192"/>
                  </a:lnTo>
                  <a:lnTo>
                    <a:pt x="109" y="192"/>
                  </a:lnTo>
                  <a:lnTo>
                    <a:pt x="114" y="214"/>
                  </a:lnTo>
                  <a:close/>
                  <a:moveTo>
                    <a:pt x="109" y="217"/>
                  </a:moveTo>
                  <a:lnTo>
                    <a:pt x="106" y="203"/>
                  </a:lnTo>
                  <a:lnTo>
                    <a:pt x="109" y="217"/>
                  </a:lnTo>
                  <a:close/>
                  <a:moveTo>
                    <a:pt x="109" y="217"/>
                  </a:moveTo>
                  <a:lnTo>
                    <a:pt x="97" y="21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7" y="195"/>
                  </a:lnTo>
                  <a:lnTo>
                    <a:pt x="98" y="193"/>
                  </a:lnTo>
                  <a:lnTo>
                    <a:pt x="100" y="193"/>
                  </a:lnTo>
                  <a:lnTo>
                    <a:pt x="101" y="193"/>
                  </a:lnTo>
                  <a:lnTo>
                    <a:pt x="101" y="192"/>
                  </a:lnTo>
                  <a:lnTo>
                    <a:pt x="109" y="217"/>
                  </a:lnTo>
                  <a:close/>
                  <a:moveTo>
                    <a:pt x="97" y="217"/>
                  </a:moveTo>
                  <a:lnTo>
                    <a:pt x="97" y="217"/>
                  </a:lnTo>
                  <a:lnTo>
                    <a:pt x="95" y="217"/>
                  </a:lnTo>
                  <a:lnTo>
                    <a:pt x="94" y="217"/>
                  </a:lnTo>
                  <a:lnTo>
                    <a:pt x="92" y="217"/>
                  </a:lnTo>
                  <a:lnTo>
                    <a:pt x="91" y="217"/>
                  </a:lnTo>
                  <a:lnTo>
                    <a:pt x="86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217"/>
                  </a:lnTo>
                  <a:close/>
                  <a:moveTo>
                    <a:pt x="91" y="217"/>
                  </a:moveTo>
                  <a:lnTo>
                    <a:pt x="91" y="207"/>
                  </a:lnTo>
                  <a:lnTo>
                    <a:pt x="91" y="217"/>
                  </a:lnTo>
                  <a:close/>
                  <a:moveTo>
                    <a:pt x="91" y="217"/>
                  </a:moveTo>
                  <a:lnTo>
                    <a:pt x="86" y="217"/>
                  </a:lnTo>
                  <a:lnTo>
                    <a:pt x="91" y="196"/>
                  </a:lnTo>
                  <a:lnTo>
                    <a:pt x="91" y="217"/>
                  </a:lnTo>
                  <a:close/>
                  <a:moveTo>
                    <a:pt x="86" y="217"/>
                  </a:moveTo>
                  <a:lnTo>
                    <a:pt x="86" y="217"/>
                  </a:lnTo>
                  <a:lnTo>
                    <a:pt x="85" y="217"/>
                  </a:lnTo>
                  <a:lnTo>
                    <a:pt x="83" y="217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86" y="217"/>
                  </a:lnTo>
                  <a:close/>
                  <a:moveTo>
                    <a:pt x="83" y="217"/>
                  </a:moveTo>
                  <a:lnTo>
                    <a:pt x="81" y="217"/>
                  </a:lnTo>
                  <a:lnTo>
                    <a:pt x="80" y="217"/>
                  </a:lnTo>
                  <a:lnTo>
                    <a:pt x="78" y="217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3" y="217"/>
                  </a:lnTo>
                  <a:close/>
                  <a:moveTo>
                    <a:pt x="78" y="217"/>
                  </a:moveTo>
                  <a:lnTo>
                    <a:pt x="74" y="217"/>
                  </a:lnTo>
                  <a:lnTo>
                    <a:pt x="71" y="217"/>
                  </a:lnTo>
                  <a:lnTo>
                    <a:pt x="66" y="215"/>
                  </a:lnTo>
                  <a:lnTo>
                    <a:pt x="63" y="215"/>
                  </a:lnTo>
                  <a:lnTo>
                    <a:pt x="60" y="214"/>
                  </a:lnTo>
                  <a:lnTo>
                    <a:pt x="58" y="213"/>
                  </a:lnTo>
                  <a:lnTo>
                    <a:pt x="57" y="211"/>
                  </a:lnTo>
                  <a:lnTo>
                    <a:pt x="54" y="210"/>
                  </a:lnTo>
                  <a:lnTo>
                    <a:pt x="63" y="189"/>
                  </a:lnTo>
                  <a:lnTo>
                    <a:pt x="65" y="189"/>
                  </a:lnTo>
                  <a:lnTo>
                    <a:pt x="66" y="190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7" y="193"/>
                  </a:lnTo>
                  <a:lnTo>
                    <a:pt x="80" y="195"/>
                  </a:lnTo>
                  <a:lnTo>
                    <a:pt x="83" y="196"/>
                  </a:lnTo>
                  <a:lnTo>
                    <a:pt x="78" y="217"/>
                  </a:lnTo>
                  <a:close/>
                  <a:moveTo>
                    <a:pt x="54" y="210"/>
                  </a:moveTo>
                  <a:lnTo>
                    <a:pt x="51" y="210"/>
                  </a:lnTo>
                  <a:lnTo>
                    <a:pt x="58" y="199"/>
                  </a:lnTo>
                  <a:lnTo>
                    <a:pt x="54" y="210"/>
                  </a:lnTo>
                  <a:close/>
                  <a:moveTo>
                    <a:pt x="51" y="210"/>
                  </a:moveTo>
                  <a:lnTo>
                    <a:pt x="49" y="209"/>
                  </a:lnTo>
                  <a:lnTo>
                    <a:pt x="48" y="209"/>
                  </a:lnTo>
                  <a:lnTo>
                    <a:pt x="45" y="207"/>
                  </a:lnTo>
                  <a:lnTo>
                    <a:pt x="41" y="206"/>
                  </a:lnTo>
                  <a:lnTo>
                    <a:pt x="40" y="204"/>
                  </a:lnTo>
                  <a:lnTo>
                    <a:pt x="38" y="203"/>
                  </a:lnTo>
                  <a:lnTo>
                    <a:pt x="51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5" y="186"/>
                  </a:lnTo>
                  <a:lnTo>
                    <a:pt x="57" y="188"/>
                  </a:lnTo>
                  <a:lnTo>
                    <a:pt x="60" y="189"/>
                  </a:lnTo>
                  <a:lnTo>
                    <a:pt x="63" y="192"/>
                  </a:lnTo>
                  <a:lnTo>
                    <a:pt x="51" y="210"/>
                  </a:lnTo>
                  <a:close/>
                  <a:moveTo>
                    <a:pt x="38" y="203"/>
                  </a:moveTo>
                  <a:lnTo>
                    <a:pt x="37" y="202"/>
                  </a:lnTo>
                  <a:lnTo>
                    <a:pt x="35" y="200"/>
                  </a:lnTo>
                  <a:lnTo>
                    <a:pt x="32" y="199"/>
                  </a:lnTo>
                  <a:lnTo>
                    <a:pt x="29" y="197"/>
                  </a:lnTo>
                  <a:lnTo>
                    <a:pt x="28" y="197"/>
                  </a:lnTo>
                  <a:lnTo>
                    <a:pt x="26" y="196"/>
                  </a:lnTo>
                  <a:lnTo>
                    <a:pt x="43" y="178"/>
                  </a:lnTo>
                  <a:lnTo>
                    <a:pt x="45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8" y="179"/>
                  </a:lnTo>
                  <a:lnTo>
                    <a:pt x="49" y="181"/>
                  </a:lnTo>
                  <a:lnTo>
                    <a:pt x="49" y="182"/>
                  </a:lnTo>
                  <a:lnTo>
                    <a:pt x="51" y="184"/>
                  </a:lnTo>
                  <a:lnTo>
                    <a:pt x="51" y="185"/>
                  </a:lnTo>
                  <a:lnTo>
                    <a:pt x="38" y="203"/>
                  </a:lnTo>
                  <a:close/>
                  <a:moveTo>
                    <a:pt x="26" y="196"/>
                  </a:moveTo>
                  <a:lnTo>
                    <a:pt x="35" y="185"/>
                  </a:lnTo>
                  <a:lnTo>
                    <a:pt x="26" y="196"/>
                  </a:lnTo>
                  <a:close/>
                  <a:moveTo>
                    <a:pt x="26" y="196"/>
                  </a:moveTo>
                  <a:lnTo>
                    <a:pt x="23" y="193"/>
                  </a:lnTo>
                  <a:lnTo>
                    <a:pt x="21" y="192"/>
                  </a:lnTo>
                  <a:lnTo>
                    <a:pt x="20" y="190"/>
                  </a:lnTo>
                  <a:lnTo>
                    <a:pt x="17" y="188"/>
                  </a:lnTo>
                  <a:lnTo>
                    <a:pt x="15" y="186"/>
                  </a:lnTo>
                  <a:lnTo>
                    <a:pt x="14" y="185"/>
                  </a:lnTo>
                  <a:lnTo>
                    <a:pt x="11" y="182"/>
                  </a:lnTo>
                  <a:lnTo>
                    <a:pt x="9" y="181"/>
                  </a:lnTo>
                  <a:lnTo>
                    <a:pt x="6" y="179"/>
                  </a:lnTo>
                  <a:lnTo>
                    <a:pt x="4" y="178"/>
                  </a:lnTo>
                  <a:lnTo>
                    <a:pt x="3" y="178"/>
                  </a:lnTo>
                  <a:lnTo>
                    <a:pt x="23" y="160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28" y="164"/>
                  </a:lnTo>
                  <a:lnTo>
                    <a:pt x="31" y="167"/>
                  </a:lnTo>
                  <a:lnTo>
                    <a:pt x="34" y="171"/>
                  </a:lnTo>
                  <a:lnTo>
                    <a:pt x="38" y="174"/>
                  </a:lnTo>
                  <a:lnTo>
                    <a:pt x="43" y="178"/>
                  </a:lnTo>
                  <a:lnTo>
                    <a:pt x="26" y="196"/>
                  </a:lnTo>
                  <a:close/>
                  <a:moveTo>
                    <a:pt x="3" y="178"/>
                  </a:moveTo>
                  <a:lnTo>
                    <a:pt x="3" y="174"/>
                  </a:lnTo>
                  <a:lnTo>
                    <a:pt x="3" y="171"/>
                  </a:lnTo>
                  <a:lnTo>
                    <a:pt x="15" y="171"/>
                  </a:lnTo>
                  <a:lnTo>
                    <a:pt x="3" y="178"/>
                  </a:lnTo>
                  <a:close/>
                  <a:moveTo>
                    <a:pt x="3" y="171"/>
                  </a:moveTo>
                  <a:lnTo>
                    <a:pt x="3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3" y="164"/>
                  </a:lnTo>
                  <a:lnTo>
                    <a:pt x="1" y="163"/>
                  </a:lnTo>
                  <a:lnTo>
                    <a:pt x="1" y="161"/>
                  </a:lnTo>
                  <a:lnTo>
                    <a:pt x="0" y="160"/>
                  </a:lnTo>
                  <a:lnTo>
                    <a:pt x="26" y="160"/>
                  </a:lnTo>
                  <a:lnTo>
                    <a:pt x="26" y="163"/>
                  </a:lnTo>
                  <a:lnTo>
                    <a:pt x="26" y="164"/>
                  </a:lnTo>
                  <a:lnTo>
                    <a:pt x="26" y="167"/>
                  </a:lnTo>
                  <a:lnTo>
                    <a:pt x="26" y="168"/>
                  </a:lnTo>
                  <a:lnTo>
                    <a:pt x="26" y="170"/>
                  </a:lnTo>
                  <a:lnTo>
                    <a:pt x="26" y="171"/>
                  </a:lnTo>
                  <a:lnTo>
                    <a:pt x="3" y="171"/>
                  </a:lnTo>
                  <a:close/>
                  <a:moveTo>
                    <a:pt x="26" y="157"/>
                  </a:moveTo>
                  <a:lnTo>
                    <a:pt x="26" y="160"/>
                  </a:lnTo>
                  <a:lnTo>
                    <a:pt x="15" y="160"/>
                  </a:lnTo>
                  <a:lnTo>
                    <a:pt x="26" y="157"/>
                  </a:lnTo>
                  <a:close/>
                  <a:moveTo>
                    <a:pt x="0" y="160"/>
                  </a:moveTo>
                  <a:lnTo>
                    <a:pt x="0" y="157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6" y="146"/>
                  </a:lnTo>
                  <a:lnTo>
                    <a:pt x="26" y="147"/>
                  </a:lnTo>
                  <a:lnTo>
                    <a:pt x="26" y="149"/>
                  </a:lnTo>
                  <a:lnTo>
                    <a:pt x="26" y="153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57"/>
                  </a:lnTo>
                  <a:lnTo>
                    <a:pt x="0" y="160"/>
                  </a:lnTo>
                  <a:close/>
                  <a:moveTo>
                    <a:pt x="0" y="146"/>
                  </a:moveTo>
                  <a:lnTo>
                    <a:pt x="0" y="143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26" y="132"/>
                  </a:lnTo>
                  <a:lnTo>
                    <a:pt x="26" y="135"/>
                  </a:lnTo>
                  <a:lnTo>
                    <a:pt x="26" y="136"/>
                  </a:lnTo>
                  <a:lnTo>
                    <a:pt x="26" y="139"/>
                  </a:lnTo>
                  <a:lnTo>
                    <a:pt x="26" y="140"/>
                  </a:lnTo>
                  <a:lnTo>
                    <a:pt x="26" y="143"/>
                  </a:lnTo>
                  <a:lnTo>
                    <a:pt x="26" y="146"/>
                  </a:lnTo>
                  <a:lnTo>
                    <a:pt x="0" y="146"/>
                  </a:lnTo>
                  <a:close/>
                  <a:moveTo>
                    <a:pt x="0" y="132"/>
                  </a:moveTo>
                  <a:lnTo>
                    <a:pt x="15" y="132"/>
                  </a:lnTo>
                  <a:lnTo>
                    <a:pt x="0" y="132"/>
                  </a:lnTo>
                  <a:close/>
                  <a:moveTo>
                    <a:pt x="0" y="132"/>
                  </a:moveTo>
                  <a:lnTo>
                    <a:pt x="0" y="131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6" y="125"/>
                  </a:lnTo>
                  <a:lnTo>
                    <a:pt x="26" y="127"/>
                  </a:lnTo>
                  <a:lnTo>
                    <a:pt x="26" y="129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0" y="132"/>
                  </a:lnTo>
                  <a:close/>
                  <a:moveTo>
                    <a:pt x="0" y="125"/>
                  </a:move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6" y="121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0" y="125"/>
                  </a:lnTo>
                  <a:close/>
                  <a:moveTo>
                    <a:pt x="0" y="114"/>
                  </a:moveTo>
                  <a:lnTo>
                    <a:pt x="26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lnTo>
                    <a:pt x="0" y="107"/>
                  </a:lnTo>
                  <a:lnTo>
                    <a:pt x="26" y="107"/>
                  </a:lnTo>
                  <a:lnTo>
                    <a:pt x="26" y="114"/>
                  </a:lnTo>
                  <a:lnTo>
                    <a:pt x="0" y="114"/>
                  </a:lnTo>
                  <a:close/>
                  <a:moveTo>
                    <a:pt x="0" y="107"/>
                  </a:moveTo>
                  <a:lnTo>
                    <a:pt x="15" y="107"/>
                  </a:lnTo>
                  <a:lnTo>
                    <a:pt x="0" y="107"/>
                  </a:lnTo>
                  <a:close/>
                  <a:moveTo>
                    <a:pt x="0" y="107"/>
                  </a:moveTo>
                  <a:lnTo>
                    <a:pt x="26" y="107"/>
                  </a:lnTo>
                  <a:lnTo>
                    <a:pt x="0" y="107"/>
                  </a:lnTo>
                  <a:close/>
                  <a:moveTo>
                    <a:pt x="0" y="107"/>
                  </a:moveTo>
                  <a:lnTo>
                    <a:pt x="0" y="96"/>
                  </a:lnTo>
                  <a:lnTo>
                    <a:pt x="26" y="96"/>
                  </a:lnTo>
                  <a:lnTo>
                    <a:pt x="26" y="107"/>
                  </a:lnTo>
                  <a:lnTo>
                    <a:pt x="0" y="107"/>
                  </a:lnTo>
                  <a:close/>
                  <a:moveTo>
                    <a:pt x="0" y="96"/>
                  </a:moveTo>
                  <a:lnTo>
                    <a:pt x="0" y="89"/>
                  </a:lnTo>
                  <a:lnTo>
                    <a:pt x="26" y="89"/>
                  </a:lnTo>
                  <a:lnTo>
                    <a:pt x="26" y="96"/>
                  </a:lnTo>
                  <a:lnTo>
                    <a:pt x="0" y="96"/>
                  </a:lnTo>
                  <a:close/>
                  <a:moveTo>
                    <a:pt x="0" y="89"/>
                  </a:moveTo>
                  <a:lnTo>
                    <a:pt x="0" y="8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6" y="75"/>
                  </a:lnTo>
                  <a:lnTo>
                    <a:pt x="26" y="78"/>
                  </a:lnTo>
                  <a:lnTo>
                    <a:pt x="26" y="79"/>
                  </a:lnTo>
                  <a:lnTo>
                    <a:pt x="26" y="82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89"/>
                  </a:lnTo>
                  <a:lnTo>
                    <a:pt x="0" y="89"/>
                  </a:lnTo>
                  <a:close/>
                  <a:moveTo>
                    <a:pt x="26" y="75"/>
                  </a:moveTo>
                  <a:lnTo>
                    <a:pt x="15" y="75"/>
                  </a:lnTo>
                  <a:lnTo>
                    <a:pt x="26" y="75"/>
                  </a:lnTo>
                  <a:close/>
                  <a:moveTo>
                    <a:pt x="0" y="75"/>
                  </a:moveTo>
                  <a:lnTo>
                    <a:pt x="26" y="75"/>
                  </a:lnTo>
                  <a:lnTo>
                    <a:pt x="0" y="75"/>
                  </a:lnTo>
                  <a:close/>
                  <a:moveTo>
                    <a:pt x="0" y="75"/>
                  </a:moveTo>
                  <a:lnTo>
                    <a:pt x="0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0" y="75"/>
                  </a:lnTo>
                  <a:close/>
                  <a:moveTo>
                    <a:pt x="0" y="68"/>
                  </a:move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26" y="60"/>
                  </a:lnTo>
                  <a:lnTo>
                    <a:pt x="26" y="61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6" y="68"/>
                  </a:lnTo>
                  <a:lnTo>
                    <a:pt x="0" y="68"/>
                  </a:lnTo>
                  <a:close/>
                  <a:moveTo>
                    <a:pt x="0" y="60"/>
                  </a:moveTo>
                  <a:lnTo>
                    <a:pt x="15" y="60"/>
                  </a:lnTo>
                  <a:lnTo>
                    <a:pt x="0" y="60"/>
                  </a:lnTo>
                  <a:close/>
                  <a:moveTo>
                    <a:pt x="0" y="60"/>
                  </a:moveTo>
                  <a:lnTo>
                    <a:pt x="1" y="59"/>
                  </a:lnTo>
                  <a:lnTo>
                    <a:pt x="1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3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0" y="60"/>
                  </a:lnTo>
                  <a:close/>
                  <a:moveTo>
                    <a:pt x="3" y="46"/>
                  </a:moveTo>
                  <a:lnTo>
                    <a:pt x="3" y="35"/>
                  </a:lnTo>
                  <a:lnTo>
                    <a:pt x="26" y="35"/>
                  </a:lnTo>
                  <a:lnTo>
                    <a:pt x="26" y="46"/>
                  </a:lnTo>
                  <a:lnTo>
                    <a:pt x="3" y="46"/>
                  </a:lnTo>
                  <a:close/>
                  <a:moveTo>
                    <a:pt x="3" y="35"/>
                  </a:moveTo>
                  <a:lnTo>
                    <a:pt x="15" y="35"/>
                  </a:lnTo>
                  <a:lnTo>
                    <a:pt x="3" y="35"/>
                  </a:lnTo>
                  <a:close/>
                  <a:moveTo>
                    <a:pt x="3" y="35"/>
                  </a:moveTo>
                  <a:lnTo>
                    <a:pt x="3" y="29"/>
                  </a:lnTo>
                  <a:lnTo>
                    <a:pt x="26" y="29"/>
                  </a:lnTo>
                  <a:lnTo>
                    <a:pt x="26" y="35"/>
                  </a:lnTo>
                  <a:lnTo>
                    <a:pt x="3" y="35"/>
                  </a:lnTo>
                  <a:close/>
                  <a:moveTo>
                    <a:pt x="3" y="29"/>
                  </a:moveTo>
                  <a:lnTo>
                    <a:pt x="3" y="0"/>
                  </a:lnTo>
                  <a:lnTo>
                    <a:pt x="23" y="21"/>
                  </a:lnTo>
                  <a:lnTo>
                    <a:pt x="15" y="29"/>
                  </a:lnTo>
                  <a:lnTo>
                    <a:pt x="3" y="29"/>
                  </a:lnTo>
                  <a:close/>
                  <a:moveTo>
                    <a:pt x="23" y="21"/>
                  </a:moveTo>
                  <a:lnTo>
                    <a:pt x="23" y="22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8" y="27"/>
                  </a:lnTo>
                  <a:lnTo>
                    <a:pt x="31" y="29"/>
                  </a:lnTo>
                  <a:lnTo>
                    <a:pt x="34" y="32"/>
                  </a:lnTo>
                  <a:lnTo>
                    <a:pt x="38" y="35"/>
                  </a:lnTo>
                  <a:lnTo>
                    <a:pt x="43" y="39"/>
                  </a:lnTo>
                  <a:lnTo>
                    <a:pt x="26" y="53"/>
                  </a:lnTo>
                  <a:lnTo>
                    <a:pt x="23" y="52"/>
                  </a:lnTo>
                  <a:lnTo>
                    <a:pt x="21" y="49"/>
                  </a:lnTo>
                  <a:lnTo>
                    <a:pt x="20" y="47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2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23" y="21"/>
                  </a:lnTo>
                  <a:close/>
                  <a:moveTo>
                    <a:pt x="26" y="53"/>
                  </a:moveTo>
                  <a:lnTo>
                    <a:pt x="35" y="46"/>
                  </a:lnTo>
                  <a:lnTo>
                    <a:pt x="26" y="53"/>
                  </a:lnTo>
                  <a:close/>
                  <a:moveTo>
                    <a:pt x="43" y="39"/>
                  </a:moveTo>
                  <a:lnTo>
                    <a:pt x="45" y="39"/>
                  </a:lnTo>
                  <a:lnTo>
                    <a:pt x="46" y="39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4" y="46"/>
                  </a:lnTo>
                  <a:lnTo>
                    <a:pt x="38" y="64"/>
                  </a:lnTo>
                  <a:lnTo>
                    <a:pt x="26" y="53"/>
                  </a:lnTo>
                  <a:lnTo>
                    <a:pt x="43" y="39"/>
                  </a:lnTo>
                  <a:close/>
                  <a:moveTo>
                    <a:pt x="54" y="46"/>
                  </a:moveTo>
                  <a:lnTo>
                    <a:pt x="57" y="49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51" y="75"/>
                  </a:lnTo>
                  <a:lnTo>
                    <a:pt x="38" y="64"/>
                  </a:lnTo>
                  <a:lnTo>
                    <a:pt x="54" y="46"/>
                  </a:lnTo>
                  <a:close/>
                  <a:moveTo>
                    <a:pt x="66" y="53"/>
                  </a:moveTo>
                  <a:lnTo>
                    <a:pt x="51" y="75"/>
                  </a:lnTo>
                  <a:lnTo>
                    <a:pt x="66" y="53"/>
                  </a:lnTo>
                  <a:close/>
                  <a:moveTo>
                    <a:pt x="51" y="75"/>
                  </a:moveTo>
                  <a:lnTo>
                    <a:pt x="58" y="64"/>
                  </a:lnTo>
                  <a:lnTo>
                    <a:pt x="51" y="75"/>
                  </a:lnTo>
                  <a:close/>
                  <a:moveTo>
                    <a:pt x="66" y="53"/>
                  </a:moveTo>
                  <a:lnTo>
                    <a:pt x="66" y="54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9" y="57"/>
                  </a:lnTo>
                  <a:lnTo>
                    <a:pt x="71" y="57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66" y="53"/>
                  </a:lnTo>
                  <a:close/>
                  <a:moveTo>
                    <a:pt x="71" y="57"/>
                  </a:move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5" y="77"/>
                  </a:lnTo>
                  <a:lnTo>
                    <a:pt x="54" y="75"/>
                  </a:lnTo>
                  <a:lnTo>
                    <a:pt x="71" y="57"/>
                  </a:lnTo>
                  <a:close/>
                  <a:moveTo>
                    <a:pt x="71" y="57"/>
                  </a:moveTo>
                  <a:lnTo>
                    <a:pt x="74" y="59"/>
                  </a:lnTo>
                  <a:lnTo>
                    <a:pt x="75" y="60"/>
                  </a:lnTo>
                  <a:lnTo>
                    <a:pt x="80" y="61"/>
                  </a:lnTo>
                  <a:lnTo>
                    <a:pt x="83" y="63"/>
                  </a:lnTo>
                  <a:lnTo>
                    <a:pt x="85" y="64"/>
                  </a:lnTo>
                  <a:lnTo>
                    <a:pt x="88" y="64"/>
                  </a:lnTo>
                  <a:lnTo>
                    <a:pt x="91" y="64"/>
                  </a:lnTo>
                  <a:lnTo>
                    <a:pt x="86" y="86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7" y="85"/>
                  </a:lnTo>
                  <a:lnTo>
                    <a:pt x="72" y="84"/>
                  </a:lnTo>
                  <a:lnTo>
                    <a:pt x="65" y="81"/>
                  </a:lnTo>
                  <a:lnTo>
                    <a:pt x="61" y="79"/>
                  </a:lnTo>
                  <a:lnTo>
                    <a:pt x="58" y="78"/>
                  </a:lnTo>
                  <a:lnTo>
                    <a:pt x="71" y="57"/>
                  </a:lnTo>
                  <a:close/>
                  <a:moveTo>
                    <a:pt x="91" y="86"/>
                  </a:moveTo>
                  <a:lnTo>
                    <a:pt x="86" y="86"/>
                  </a:lnTo>
                  <a:lnTo>
                    <a:pt x="91" y="75"/>
                  </a:lnTo>
                  <a:lnTo>
                    <a:pt x="91" y="86"/>
                  </a:lnTo>
                  <a:close/>
                  <a:moveTo>
                    <a:pt x="91" y="64"/>
                  </a:move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1" y="86"/>
                  </a:moveTo>
                  <a:lnTo>
                    <a:pt x="91" y="75"/>
                  </a:lnTo>
                  <a:lnTo>
                    <a:pt x="91" y="86"/>
                  </a:lnTo>
                  <a:close/>
                  <a:moveTo>
                    <a:pt x="91" y="64"/>
                  </a:move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1" y="64"/>
                  </a:moveTo>
                  <a:lnTo>
                    <a:pt x="91" y="64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64"/>
                  </a:lnTo>
                  <a:close/>
                  <a:moveTo>
                    <a:pt x="94" y="64"/>
                  </a:moveTo>
                  <a:lnTo>
                    <a:pt x="95" y="64"/>
                  </a:lnTo>
                  <a:lnTo>
                    <a:pt x="97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1" y="64"/>
                  </a:lnTo>
                  <a:lnTo>
                    <a:pt x="109" y="86"/>
                  </a:lnTo>
                  <a:lnTo>
                    <a:pt x="108" y="86"/>
                  </a:lnTo>
                  <a:lnTo>
                    <a:pt x="106" y="86"/>
                  </a:lnTo>
                  <a:lnTo>
                    <a:pt x="101" y="86"/>
                  </a:lnTo>
                  <a:lnTo>
                    <a:pt x="97" y="86"/>
                  </a:lnTo>
                  <a:lnTo>
                    <a:pt x="95" y="86"/>
                  </a:lnTo>
                  <a:lnTo>
                    <a:pt x="94" y="86"/>
                  </a:lnTo>
                  <a:lnTo>
                    <a:pt x="94" y="64"/>
                  </a:lnTo>
                  <a:close/>
                  <a:moveTo>
                    <a:pt x="101" y="64"/>
                  </a:moveTo>
                  <a:lnTo>
                    <a:pt x="105" y="63"/>
                  </a:lnTo>
                  <a:lnTo>
                    <a:pt x="106" y="61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0"/>
                  </a:lnTo>
                  <a:lnTo>
                    <a:pt x="117" y="60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0" y="82"/>
                  </a:lnTo>
                  <a:lnTo>
                    <a:pt x="118" y="84"/>
                  </a:lnTo>
                  <a:lnTo>
                    <a:pt x="115" y="84"/>
                  </a:lnTo>
                  <a:lnTo>
                    <a:pt x="112" y="85"/>
                  </a:lnTo>
                  <a:lnTo>
                    <a:pt x="111" y="85"/>
                  </a:lnTo>
                  <a:lnTo>
                    <a:pt x="109" y="86"/>
                  </a:lnTo>
                  <a:lnTo>
                    <a:pt x="101" y="64"/>
                  </a:lnTo>
                  <a:close/>
                  <a:moveTo>
                    <a:pt x="117" y="60"/>
                  </a:moveTo>
                  <a:lnTo>
                    <a:pt x="121" y="71"/>
                  </a:lnTo>
                  <a:lnTo>
                    <a:pt x="117" y="60"/>
                  </a:lnTo>
                  <a:close/>
                  <a:moveTo>
                    <a:pt x="117" y="60"/>
                  </a:moveTo>
                  <a:lnTo>
                    <a:pt x="121" y="60"/>
                  </a:lnTo>
                  <a:lnTo>
                    <a:pt x="129" y="82"/>
                  </a:lnTo>
                  <a:lnTo>
                    <a:pt x="126" y="82"/>
                  </a:lnTo>
                  <a:lnTo>
                    <a:pt x="117" y="60"/>
                  </a:lnTo>
                  <a:close/>
                  <a:moveTo>
                    <a:pt x="121" y="60"/>
                  </a:moveTo>
                  <a:lnTo>
                    <a:pt x="126" y="71"/>
                  </a:lnTo>
                  <a:lnTo>
                    <a:pt x="121" y="60"/>
                  </a:lnTo>
                  <a:close/>
                  <a:moveTo>
                    <a:pt x="121" y="60"/>
                  </a:moveTo>
                  <a:lnTo>
                    <a:pt x="129" y="82"/>
                  </a:lnTo>
                  <a:lnTo>
                    <a:pt x="121" y="60"/>
                  </a:lnTo>
                  <a:close/>
                  <a:moveTo>
                    <a:pt x="129" y="82"/>
                  </a:moveTo>
                  <a:lnTo>
                    <a:pt x="126" y="71"/>
                  </a:lnTo>
                  <a:lnTo>
                    <a:pt x="129" y="82"/>
                  </a:lnTo>
                  <a:close/>
                  <a:moveTo>
                    <a:pt x="121" y="60"/>
                  </a:moveTo>
                  <a:lnTo>
                    <a:pt x="137" y="57"/>
                  </a:lnTo>
                  <a:lnTo>
                    <a:pt x="152" y="53"/>
                  </a:lnTo>
                  <a:lnTo>
                    <a:pt x="168" y="49"/>
                  </a:lnTo>
                  <a:lnTo>
                    <a:pt x="183" y="46"/>
                  </a:lnTo>
                  <a:lnTo>
                    <a:pt x="215" y="39"/>
                  </a:lnTo>
                  <a:lnTo>
                    <a:pt x="232" y="35"/>
                  </a:lnTo>
                  <a:lnTo>
                    <a:pt x="248" y="32"/>
                  </a:lnTo>
                  <a:lnTo>
                    <a:pt x="251" y="57"/>
                  </a:lnTo>
                  <a:lnTo>
                    <a:pt x="235" y="60"/>
                  </a:lnTo>
                  <a:lnTo>
                    <a:pt x="220" y="63"/>
                  </a:lnTo>
                  <a:lnTo>
                    <a:pt x="203" y="65"/>
                  </a:lnTo>
                  <a:lnTo>
                    <a:pt x="188" y="70"/>
                  </a:lnTo>
                  <a:lnTo>
                    <a:pt x="172" y="72"/>
                  </a:lnTo>
                  <a:lnTo>
                    <a:pt x="158" y="77"/>
                  </a:lnTo>
                  <a:lnTo>
                    <a:pt x="143" y="79"/>
                  </a:lnTo>
                  <a:lnTo>
                    <a:pt x="129" y="82"/>
                  </a:lnTo>
                  <a:lnTo>
                    <a:pt x="121" y="60"/>
                  </a:lnTo>
                  <a:close/>
                  <a:moveTo>
                    <a:pt x="248" y="32"/>
                  </a:moveTo>
                  <a:lnTo>
                    <a:pt x="266" y="29"/>
                  </a:lnTo>
                  <a:lnTo>
                    <a:pt x="286" y="27"/>
                  </a:lnTo>
                  <a:lnTo>
                    <a:pt x="305" y="22"/>
                  </a:lnTo>
                  <a:lnTo>
                    <a:pt x="323" y="20"/>
                  </a:lnTo>
                  <a:lnTo>
                    <a:pt x="342" y="15"/>
                  </a:lnTo>
                  <a:lnTo>
                    <a:pt x="360" y="11"/>
                  </a:lnTo>
                  <a:lnTo>
                    <a:pt x="377" y="7"/>
                  </a:lnTo>
                  <a:lnTo>
                    <a:pt x="394" y="3"/>
                  </a:lnTo>
                  <a:lnTo>
                    <a:pt x="397" y="29"/>
                  </a:lnTo>
                  <a:lnTo>
                    <a:pt x="380" y="32"/>
                  </a:lnTo>
                  <a:lnTo>
                    <a:pt x="363" y="35"/>
                  </a:lnTo>
                  <a:lnTo>
                    <a:pt x="346" y="38"/>
                  </a:lnTo>
                  <a:lnTo>
                    <a:pt x="328" y="40"/>
                  </a:lnTo>
                  <a:lnTo>
                    <a:pt x="308" y="45"/>
                  </a:lnTo>
                  <a:lnTo>
                    <a:pt x="291" y="49"/>
                  </a:lnTo>
                  <a:lnTo>
                    <a:pt x="251" y="57"/>
                  </a:lnTo>
                  <a:lnTo>
                    <a:pt x="248" y="32"/>
                  </a:lnTo>
                  <a:close/>
                  <a:moveTo>
                    <a:pt x="394" y="3"/>
                  </a:moveTo>
                  <a:lnTo>
                    <a:pt x="397" y="3"/>
                  </a:lnTo>
                  <a:lnTo>
                    <a:pt x="400" y="3"/>
                  </a:lnTo>
                  <a:lnTo>
                    <a:pt x="402" y="3"/>
                  </a:lnTo>
                  <a:lnTo>
                    <a:pt x="405" y="3"/>
                  </a:lnTo>
                  <a:lnTo>
                    <a:pt x="406" y="3"/>
                  </a:lnTo>
                  <a:lnTo>
                    <a:pt x="409" y="3"/>
                  </a:lnTo>
                  <a:lnTo>
                    <a:pt x="414" y="25"/>
                  </a:lnTo>
                  <a:lnTo>
                    <a:pt x="411" y="25"/>
                  </a:lnTo>
                  <a:lnTo>
                    <a:pt x="408" y="25"/>
                  </a:lnTo>
                  <a:lnTo>
                    <a:pt x="406" y="25"/>
                  </a:lnTo>
                  <a:lnTo>
                    <a:pt x="403" y="25"/>
                  </a:lnTo>
                  <a:lnTo>
                    <a:pt x="402" y="27"/>
                  </a:lnTo>
                  <a:lnTo>
                    <a:pt x="400" y="27"/>
                  </a:lnTo>
                  <a:lnTo>
                    <a:pt x="399" y="28"/>
                  </a:lnTo>
                  <a:lnTo>
                    <a:pt x="397" y="29"/>
                  </a:lnTo>
                  <a:lnTo>
                    <a:pt x="394" y="3"/>
                  </a:lnTo>
                  <a:close/>
                  <a:moveTo>
                    <a:pt x="409" y="3"/>
                  </a:moveTo>
                  <a:lnTo>
                    <a:pt x="411" y="3"/>
                  </a:lnTo>
                  <a:lnTo>
                    <a:pt x="413" y="2"/>
                  </a:lnTo>
                  <a:lnTo>
                    <a:pt x="414" y="2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2" y="0"/>
                  </a:lnTo>
                  <a:lnTo>
                    <a:pt x="425" y="25"/>
                  </a:lnTo>
                  <a:lnTo>
                    <a:pt x="414" y="25"/>
                  </a:lnTo>
                  <a:lnTo>
                    <a:pt x="409" y="3"/>
                  </a:lnTo>
                  <a:close/>
                  <a:moveTo>
                    <a:pt x="422" y="0"/>
                  </a:moveTo>
                  <a:lnTo>
                    <a:pt x="425" y="0"/>
                  </a:lnTo>
                  <a:lnTo>
                    <a:pt x="425" y="11"/>
                  </a:lnTo>
                  <a:lnTo>
                    <a:pt x="422" y="0"/>
                  </a:lnTo>
                  <a:close/>
                  <a:moveTo>
                    <a:pt x="425" y="0"/>
                  </a:moveTo>
                  <a:lnTo>
                    <a:pt x="425" y="25"/>
                  </a:lnTo>
                  <a:lnTo>
                    <a:pt x="422" y="25"/>
                  </a:lnTo>
                  <a:lnTo>
                    <a:pt x="425" y="0"/>
                  </a:lnTo>
                  <a:close/>
                  <a:moveTo>
                    <a:pt x="425" y="0"/>
                  </a:moveTo>
                  <a:lnTo>
                    <a:pt x="426" y="0"/>
                  </a:lnTo>
                  <a:lnTo>
                    <a:pt x="428" y="0"/>
                  </a:lnTo>
                  <a:lnTo>
                    <a:pt x="429" y="0"/>
                  </a:lnTo>
                  <a:lnTo>
                    <a:pt x="425" y="25"/>
                  </a:lnTo>
                  <a:lnTo>
                    <a:pt x="425" y="0"/>
                  </a:lnTo>
                  <a:close/>
                  <a:moveTo>
                    <a:pt x="429" y="0"/>
                  </a:moveTo>
                  <a:lnTo>
                    <a:pt x="429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29" y="25"/>
                  </a:lnTo>
                  <a:lnTo>
                    <a:pt x="428" y="25"/>
                  </a:lnTo>
                  <a:lnTo>
                    <a:pt x="426" y="25"/>
                  </a:lnTo>
                  <a:lnTo>
                    <a:pt x="425" y="25"/>
                  </a:lnTo>
                  <a:lnTo>
                    <a:pt x="429" y="0"/>
                  </a:lnTo>
                  <a:close/>
                  <a:moveTo>
                    <a:pt x="433" y="0"/>
                  </a:moveTo>
                  <a:lnTo>
                    <a:pt x="436" y="0"/>
                  </a:lnTo>
                  <a:lnTo>
                    <a:pt x="437" y="0"/>
                  </a:lnTo>
                  <a:lnTo>
                    <a:pt x="440" y="2"/>
                  </a:lnTo>
                  <a:lnTo>
                    <a:pt x="445" y="3"/>
                  </a:lnTo>
                  <a:lnTo>
                    <a:pt x="446" y="3"/>
                  </a:lnTo>
                  <a:lnTo>
                    <a:pt x="448" y="3"/>
                  </a:lnTo>
                  <a:lnTo>
                    <a:pt x="445" y="25"/>
                  </a:lnTo>
                  <a:lnTo>
                    <a:pt x="442" y="25"/>
                  </a:lnTo>
                  <a:lnTo>
                    <a:pt x="439" y="25"/>
                  </a:lnTo>
                  <a:lnTo>
                    <a:pt x="437" y="25"/>
                  </a:lnTo>
                  <a:lnTo>
                    <a:pt x="434" y="25"/>
                  </a:lnTo>
                  <a:lnTo>
                    <a:pt x="433" y="25"/>
                  </a:lnTo>
                  <a:lnTo>
                    <a:pt x="429" y="25"/>
                  </a:lnTo>
                  <a:lnTo>
                    <a:pt x="433" y="0"/>
                  </a:lnTo>
                  <a:close/>
                  <a:moveTo>
                    <a:pt x="448" y="3"/>
                  </a:moveTo>
                  <a:lnTo>
                    <a:pt x="453" y="3"/>
                  </a:lnTo>
                  <a:lnTo>
                    <a:pt x="448" y="14"/>
                  </a:lnTo>
                  <a:lnTo>
                    <a:pt x="448" y="3"/>
                  </a:lnTo>
                  <a:close/>
                  <a:moveTo>
                    <a:pt x="453" y="3"/>
                  </a:moveTo>
                  <a:lnTo>
                    <a:pt x="445" y="25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48" y="14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48" y="25"/>
                  </a:lnTo>
                  <a:lnTo>
                    <a:pt x="446" y="25"/>
                  </a:lnTo>
                  <a:lnTo>
                    <a:pt x="445" y="25"/>
                  </a:lnTo>
                  <a:lnTo>
                    <a:pt x="453" y="3"/>
                  </a:lnTo>
                  <a:close/>
                  <a:moveTo>
                    <a:pt x="453" y="3"/>
                  </a:moveTo>
                  <a:lnTo>
                    <a:pt x="454" y="3"/>
                  </a:lnTo>
                  <a:lnTo>
                    <a:pt x="456" y="3"/>
                  </a:lnTo>
                  <a:lnTo>
                    <a:pt x="457" y="3"/>
                  </a:lnTo>
                  <a:lnTo>
                    <a:pt x="448" y="29"/>
                  </a:lnTo>
                  <a:lnTo>
                    <a:pt x="448" y="28"/>
                  </a:lnTo>
                  <a:lnTo>
                    <a:pt x="448" y="27"/>
                  </a:lnTo>
                  <a:lnTo>
                    <a:pt x="448" y="25"/>
                  </a:lnTo>
                  <a:lnTo>
                    <a:pt x="453" y="3"/>
                  </a:lnTo>
                  <a:close/>
                  <a:moveTo>
                    <a:pt x="457" y="3"/>
                  </a:moveTo>
                  <a:lnTo>
                    <a:pt x="459" y="4"/>
                  </a:lnTo>
                  <a:lnTo>
                    <a:pt x="462" y="6"/>
                  </a:lnTo>
                  <a:lnTo>
                    <a:pt x="463" y="7"/>
                  </a:lnTo>
                  <a:lnTo>
                    <a:pt x="466" y="7"/>
                  </a:lnTo>
                  <a:lnTo>
                    <a:pt x="470" y="9"/>
                  </a:lnTo>
                  <a:lnTo>
                    <a:pt x="471" y="10"/>
                  </a:lnTo>
                  <a:lnTo>
                    <a:pt x="473" y="11"/>
                  </a:lnTo>
                  <a:lnTo>
                    <a:pt x="465" y="32"/>
                  </a:lnTo>
                  <a:lnTo>
                    <a:pt x="463" y="31"/>
                  </a:lnTo>
                  <a:lnTo>
                    <a:pt x="462" y="29"/>
                  </a:lnTo>
                  <a:lnTo>
                    <a:pt x="460" y="29"/>
                  </a:lnTo>
                  <a:lnTo>
                    <a:pt x="457" y="29"/>
                  </a:lnTo>
                  <a:lnTo>
                    <a:pt x="456" y="29"/>
                  </a:lnTo>
                  <a:lnTo>
                    <a:pt x="454" y="29"/>
                  </a:lnTo>
                  <a:lnTo>
                    <a:pt x="451" y="29"/>
                  </a:lnTo>
                  <a:lnTo>
                    <a:pt x="448" y="29"/>
                  </a:lnTo>
                  <a:lnTo>
                    <a:pt x="457" y="3"/>
                  </a:lnTo>
                  <a:close/>
                  <a:moveTo>
                    <a:pt x="473" y="11"/>
                  </a:moveTo>
                  <a:lnTo>
                    <a:pt x="468" y="21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65" y="32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68" y="21"/>
                  </a:lnTo>
                  <a:lnTo>
                    <a:pt x="473" y="11"/>
                  </a:lnTo>
                  <a:close/>
                  <a:moveTo>
                    <a:pt x="473" y="11"/>
                  </a:move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3"/>
                  </a:lnTo>
                  <a:lnTo>
                    <a:pt x="482" y="14"/>
                  </a:lnTo>
                  <a:lnTo>
                    <a:pt x="483" y="14"/>
                  </a:lnTo>
                  <a:lnTo>
                    <a:pt x="485" y="14"/>
                  </a:lnTo>
                  <a:lnTo>
                    <a:pt x="473" y="35"/>
                  </a:lnTo>
                  <a:lnTo>
                    <a:pt x="471" y="35"/>
                  </a:lnTo>
                  <a:lnTo>
                    <a:pt x="470" y="34"/>
                  </a:lnTo>
                  <a:lnTo>
                    <a:pt x="468" y="34"/>
                  </a:lnTo>
                  <a:lnTo>
                    <a:pt x="466" y="34"/>
                  </a:lnTo>
                  <a:lnTo>
                    <a:pt x="466" y="32"/>
                  </a:lnTo>
                  <a:lnTo>
                    <a:pt x="465" y="32"/>
                  </a:lnTo>
                  <a:lnTo>
                    <a:pt x="473" y="11"/>
                  </a:lnTo>
                  <a:close/>
                  <a:moveTo>
                    <a:pt x="485" y="14"/>
                  </a:moveTo>
                  <a:lnTo>
                    <a:pt x="485" y="14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0" y="35"/>
                  </a:lnTo>
                  <a:lnTo>
                    <a:pt x="477" y="35"/>
                  </a:lnTo>
                  <a:lnTo>
                    <a:pt x="474" y="35"/>
                  </a:lnTo>
                  <a:lnTo>
                    <a:pt x="473" y="35"/>
                  </a:lnTo>
                  <a:lnTo>
                    <a:pt x="485" y="14"/>
                  </a:lnTo>
                  <a:close/>
                  <a:moveTo>
                    <a:pt x="488" y="14"/>
                  </a:moveTo>
                  <a:lnTo>
                    <a:pt x="485" y="25"/>
                  </a:lnTo>
                  <a:lnTo>
                    <a:pt x="488" y="14"/>
                  </a:lnTo>
                  <a:close/>
                  <a:moveTo>
                    <a:pt x="488" y="14"/>
                  </a:moveTo>
                  <a:lnTo>
                    <a:pt x="491" y="15"/>
                  </a:lnTo>
                  <a:lnTo>
                    <a:pt x="494" y="17"/>
                  </a:lnTo>
                  <a:lnTo>
                    <a:pt x="496" y="18"/>
                  </a:lnTo>
                  <a:lnTo>
                    <a:pt x="497" y="20"/>
                  </a:lnTo>
                  <a:lnTo>
                    <a:pt x="499" y="20"/>
                  </a:lnTo>
                  <a:lnTo>
                    <a:pt x="499" y="21"/>
                  </a:lnTo>
                  <a:lnTo>
                    <a:pt x="500" y="21"/>
                  </a:lnTo>
                  <a:lnTo>
                    <a:pt x="493" y="42"/>
                  </a:lnTo>
                  <a:lnTo>
                    <a:pt x="491" y="42"/>
                  </a:lnTo>
                  <a:lnTo>
                    <a:pt x="491" y="40"/>
                  </a:lnTo>
                  <a:lnTo>
                    <a:pt x="490" y="40"/>
                  </a:lnTo>
                  <a:lnTo>
                    <a:pt x="488" y="39"/>
                  </a:lnTo>
                  <a:lnTo>
                    <a:pt x="485" y="38"/>
                  </a:lnTo>
                  <a:lnTo>
                    <a:pt x="483" y="36"/>
                  </a:lnTo>
                  <a:lnTo>
                    <a:pt x="480" y="35"/>
                  </a:lnTo>
                  <a:lnTo>
                    <a:pt x="488" y="14"/>
                  </a:lnTo>
                  <a:close/>
                  <a:moveTo>
                    <a:pt x="500" y="21"/>
                  </a:moveTo>
                  <a:lnTo>
                    <a:pt x="508" y="25"/>
                  </a:lnTo>
                  <a:lnTo>
                    <a:pt x="508" y="32"/>
                  </a:lnTo>
                  <a:lnTo>
                    <a:pt x="496" y="32"/>
                  </a:lnTo>
                  <a:lnTo>
                    <a:pt x="500" y="21"/>
                  </a:lnTo>
                  <a:close/>
                  <a:moveTo>
                    <a:pt x="508" y="32"/>
                  </a:moveTo>
                  <a:lnTo>
                    <a:pt x="508" y="34"/>
                  </a:lnTo>
                  <a:lnTo>
                    <a:pt x="508" y="35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08" y="40"/>
                  </a:lnTo>
                  <a:lnTo>
                    <a:pt x="508" y="42"/>
                  </a:lnTo>
                  <a:lnTo>
                    <a:pt x="485" y="42"/>
                  </a:lnTo>
                  <a:lnTo>
                    <a:pt x="485" y="40"/>
                  </a:lnTo>
                  <a:lnTo>
                    <a:pt x="485" y="38"/>
                  </a:lnTo>
                  <a:lnTo>
                    <a:pt x="485" y="36"/>
                  </a:lnTo>
                  <a:lnTo>
                    <a:pt x="485" y="35"/>
                  </a:lnTo>
                  <a:lnTo>
                    <a:pt x="485" y="34"/>
                  </a:lnTo>
                  <a:lnTo>
                    <a:pt x="485" y="32"/>
                  </a:lnTo>
                  <a:lnTo>
                    <a:pt x="508" y="32"/>
                  </a:lnTo>
                  <a:close/>
                  <a:moveTo>
                    <a:pt x="508" y="42"/>
                  </a:moveTo>
                  <a:lnTo>
                    <a:pt x="496" y="42"/>
                  </a:lnTo>
                  <a:lnTo>
                    <a:pt x="508" y="42"/>
                  </a:lnTo>
                  <a:close/>
                  <a:moveTo>
                    <a:pt x="508" y="42"/>
                  </a:moveTo>
                  <a:lnTo>
                    <a:pt x="508" y="64"/>
                  </a:lnTo>
                  <a:lnTo>
                    <a:pt x="485" y="64"/>
                  </a:lnTo>
                  <a:lnTo>
                    <a:pt x="485" y="42"/>
                  </a:lnTo>
                  <a:lnTo>
                    <a:pt x="508" y="42"/>
                  </a:lnTo>
                  <a:close/>
                  <a:moveTo>
                    <a:pt x="508" y="64"/>
                  </a:moveTo>
                  <a:lnTo>
                    <a:pt x="496" y="64"/>
                  </a:lnTo>
                  <a:lnTo>
                    <a:pt x="508" y="64"/>
                  </a:lnTo>
                  <a:close/>
                  <a:moveTo>
                    <a:pt x="508" y="64"/>
                  </a:moveTo>
                  <a:lnTo>
                    <a:pt x="508" y="67"/>
                  </a:lnTo>
                  <a:lnTo>
                    <a:pt x="508" y="70"/>
                  </a:lnTo>
                  <a:lnTo>
                    <a:pt x="508" y="71"/>
                  </a:lnTo>
                  <a:lnTo>
                    <a:pt x="485" y="71"/>
                  </a:lnTo>
                  <a:lnTo>
                    <a:pt x="485" y="70"/>
                  </a:lnTo>
                  <a:lnTo>
                    <a:pt x="485" y="67"/>
                  </a:lnTo>
                  <a:lnTo>
                    <a:pt x="485" y="64"/>
                  </a:lnTo>
                  <a:lnTo>
                    <a:pt x="508" y="64"/>
                  </a:lnTo>
                  <a:close/>
                  <a:moveTo>
                    <a:pt x="508" y="71"/>
                  </a:moveTo>
                  <a:lnTo>
                    <a:pt x="508" y="82"/>
                  </a:lnTo>
                  <a:lnTo>
                    <a:pt x="485" y="82"/>
                  </a:lnTo>
                  <a:lnTo>
                    <a:pt x="485" y="71"/>
                  </a:lnTo>
                  <a:lnTo>
                    <a:pt x="508" y="71"/>
                  </a:lnTo>
                  <a:close/>
                  <a:moveTo>
                    <a:pt x="508" y="82"/>
                  </a:moveTo>
                  <a:lnTo>
                    <a:pt x="485" y="82"/>
                  </a:lnTo>
                  <a:lnTo>
                    <a:pt x="508" y="82"/>
                  </a:lnTo>
                  <a:close/>
                  <a:moveTo>
                    <a:pt x="508" y="82"/>
                  </a:moveTo>
                  <a:lnTo>
                    <a:pt x="508" y="84"/>
                  </a:lnTo>
                  <a:lnTo>
                    <a:pt x="508" y="86"/>
                  </a:lnTo>
                  <a:lnTo>
                    <a:pt x="508" y="88"/>
                  </a:lnTo>
                  <a:lnTo>
                    <a:pt x="508" y="89"/>
                  </a:lnTo>
                  <a:lnTo>
                    <a:pt x="485" y="89"/>
                  </a:lnTo>
                  <a:lnTo>
                    <a:pt x="485" y="88"/>
                  </a:lnTo>
                  <a:lnTo>
                    <a:pt x="485" y="86"/>
                  </a:lnTo>
                  <a:lnTo>
                    <a:pt x="485" y="84"/>
                  </a:lnTo>
                  <a:lnTo>
                    <a:pt x="485" y="82"/>
                  </a:lnTo>
                  <a:lnTo>
                    <a:pt x="508" y="82"/>
                  </a:lnTo>
                  <a:close/>
                  <a:moveTo>
                    <a:pt x="508" y="89"/>
                  </a:moveTo>
                  <a:lnTo>
                    <a:pt x="508" y="90"/>
                  </a:lnTo>
                  <a:lnTo>
                    <a:pt x="508" y="92"/>
                  </a:lnTo>
                  <a:lnTo>
                    <a:pt x="508" y="93"/>
                  </a:lnTo>
                  <a:lnTo>
                    <a:pt x="508" y="95"/>
                  </a:lnTo>
                  <a:lnTo>
                    <a:pt x="508" y="96"/>
                  </a:lnTo>
                  <a:lnTo>
                    <a:pt x="485" y="96"/>
                  </a:lnTo>
                  <a:lnTo>
                    <a:pt x="485" y="95"/>
                  </a:lnTo>
                  <a:lnTo>
                    <a:pt x="485" y="93"/>
                  </a:lnTo>
                  <a:lnTo>
                    <a:pt x="485" y="92"/>
                  </a:lnTo>
                  <a:lnTo>
                    <a:pt x="485" y="90"/>
                  </a:lnTo>
                  <a:lnTo>
                    <a:pt x="485" y="89"/>
                  </a:lnTo>
                  <a:lnTo>
                    <a:pt x="508" y="89"/>
                  </a:lnTo>
                  <a:close/>
                  <a:moveTo>
                    <a:pt x="508" y="96"/>
                  </a:moveTo>
                  <a:lnTo>
                    <a:pt x="496" y="96"/>
                  </a:lnTo>
                  <a:lnTo>
                    <a:pt x="508" y="96"/>
                  </a:lnTo>
                  <a:close/>
                  <a:moveTo>
                    <a:pt x="508" y="96"/>
                  </a:moveTo>
                  <a:lnTo>
                    <a:pt x="508" y="99"/>
                  </a:lnTo>
                  <a:lnTo>
                    <a:pt x="485" y="99"/>
                  </a:lnTo>
                  <a:lnTo>
                    <a:pt x="485" y="96"/>
                  </a:lnTo>
                  <a:lnTo>
                    <a:pt x="508" y="96"/>
                  </a:lnTo>
                  <a:close/>
                  <a:moveTo>
                    <a:pt x="508" y="99"/>
                  </a:moveTo>
                  <a:lnTo>
                    <a:pt x="508" y="110"/>
                  </a:lnTo>
                  <a:lnTo>
                    <a:pt x="485" y="110"/>
                  </a:lnTo>
                  <a:lnTo>
                    <a:pt x="485" y="99"/>
                  </a:lnTo>
                  <a:lnTo>
                    <a:pt x="508" y="99"/>
                  </a:lnTo>
                  <a:close/>
                  <a:moveTo>
                    <a:pt x="508" y="110"/>
                  </a:moveTo>
                  <a:lnTo>
                    <a:pt x="508" y="114"/>
                  </a:lnTo>
                  <a:lnTo>
                    <a:pt x="485" y="114"/>
                  </a:lnTo>
                  <a:lnTo>
                    <a:pt x="485" y="110"/>
                  </a:lnTo>
                  <a:lnTo>
                    <a:pt x="508" y="110"/>
                  </a:lnTo>
                  <a:close/>
                  <a:moveTo>
                    <a:pt x="508" y="114"/>
                  </a:moveTo>
                  <a:lnTo>
                    <a:pt x="508" y="128"/>
                  </a:lnTo>
                  <a:lnTo>
                    <a:pt x="485" y="128"/>
                  </a:lnTo>
                  <a:lnTo>
                    <a:pt x="485" y="114"/>
                  </a:lnTo>
                  <a:lnTo>
                    <a:pt x="508" y="114"/>
                  </a:lnTo>
                  <a:close/>
                  <a:moveTo>
                    <a:pt x="508" y="128"/>
                  </a:moveTo>
                  <a:lnTo>
                    <a:pt x="508" y="153"/>
                  </a:lnTo>
                  <a:lnTo>
                    <a:pt x="485" y="153"/>
                  </a:lnTo>
                  <a:lnTo>
                    <a:pt x="485" y="128"/>
                  </a:lnTo>
                  <a:lnTo>
                    <a:pt x="508" y="128"/>
                  </a:lnTo>
                  <a:close/>
                  <a:moveTo>
                    <a:pt x="508" y="153"/>
                  </a:moveTo>
                  <a:lnTo>
                    <a:pt x="508" y="160"/>
                  </a:lnTo>
                  <a:lnTo>
                    <a:pt x="485" y="160"/>
                  </a:lnTo>
                  <a:lnTo>
                    <a:pt x="485" y="153"/>
                  </a:lnTo>
                  <a:lnTo>
                    <a:pt x="508" y="15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2989" y="694"/>
              <a:ext cx="240" cy="99"/>
            </a:xfrm>
            <a:custGeom>
              <a:avLst/>
              <a:gdLst>
                <a:gd name="T0" fmla="*/ 0 w 481"/>
                <a:gd name="T1" fmla="*/ 1 h 200"/>
                <a:gd name="T2" fmla="*/ 0 w 481"/>
                <a:gd name="T3" fmla="*/ 1 h 200"/>
                <a:gd name="T4" fmla="*/ 0 w 481"/>
                <a:gd name="T5" fmla="*/ 1 h 200"/>
                <a:gd name="T6" fmla="*/ 0 w 481"/>
                <a:gd name="T7" fmla="*/ 1 h 200"/>
                <a:gd name="T8" fmla="*/ 0 w 481"/>
                <a:gd name="T9" fmla="*/ 1 h 200"/>
                <a:gd name="T10" fmla="*/ 0 w 481"/>
                <a:gd name="T11" fmla="*/ 1 h 200"/>
                <a:gd name="T12" fmla="*/ 0 w 481"/>
                <a:gd name="T13" fmla="*/ 1 h 200"/>
                <a:gd name="T14" fmla="*/ 0 w 481"/>
                <a:gd name="T15" fmla="*/ 1 h 200"/>
                <a:gd name="T16" fmla="*/ 0 w 481"/>
                <a:gd name="T17" fmla="*/ 1 h 200"/>
                <a:gd name="T18" fmla="*/ 0 w 481"/>
                <a:gd name="T19" fmla="*/ 1 h 200"/>
                <a:gd name="T20" fmla="*/ 0 w 481"/>
                <a:gd name="T21" fmla="*/ 1 h 200"/>
                <a:gd name="T22" fmla="*/ 0 w 481"/>
                <a:gd name="T23" fmla="*/ 1 h 200"/>
                <a:gd name="T24" fmla="*/ 0 w 481"/>
                <a:gd name="T25" fmla="*/ 1 h 200"/>
                <a:gd name="T26" fmla="*/ 0 w 481"/>
                <a:gd name="T27" fmla="*/ 1 h 200"/>
                <a:gd name="T28" fmla="*/ 0 w 481"/>
                <a:gd name="T29" fmla="*/ 1 h 200"/>
                <a:gd name="T30" fmla="*/ 0 w 481"/>
                <a:gd name="T31" fmla="*/ 1 h 200"/>
                <a:gd name="T32" fmla="*/ 0 w 481"/>
                <a:gd name="T33" fmla="*/ 1 h 200"/>
                <a:gd name="T34" fmla="*/ 0 w 481"/>
                <a:gd name="T35" fmla="*/ 1 h 200"/>
                <a:gd name="T36" fmla="*/ 0 w 481"/>
                <a:gd name="T37" fmla="*/ 1 h 200"/>
                <a:gd name="T38" fmla="*/ 0 w 481"/>
                <a:gd name="T39" fmla="*/ 1 h 200"/>
                <a:gd name="T40" fmla="*/ 0 w 481"/>
                <a:gd name="T41" fmla="*/ 1 h 200"/>
                <a:gd name="T42" fmla="*/ 0 w 481"/>
                <a:gd name="T43" fmla="*/ 1 h 200"/>
                <a:gd name="T44" fmla="*/ 0 w 481"/>
                <a:gd name="T45" fmla="*/ 1 h 200"/>
                <a:gd name="T46" fmla="*/ 0 w 481"/>
                <a:gd name="T47" fmla="*/ 1 h 200"/>
                <a:gd name="T48" fmla="*/ 0 w 481"/>
                <a:gd name="T49" fmla="*/ 1 h 200"/>
                <a:gd name="T50" fmla="*/ 0 w 481"/>
                <a:gd name="T51" fmla="*/ 1 h 200"/>
                <a:gd name="T52" fmla="*/ 0 w 481"/>
                <a:gd name="T53" fmla="*/ 1 h 200"/>
                <a:gd name="T54" fmla="*/ 0 w 481"/>
                <a:gd name="T55" fmla="*/ 1 h 200"/>
                <a:gd name="T56" fmla="*/ 0 w 481"/>
                <a:gd name="T57" fmla="*/ 1 h 200"/>
                <a:gd name="T58" fmla="*/ 0 w 481"/>
                <a:gd name="T59" fmla="*/ 1 h 200"/>
                <a:gd name="T60" fmla="*/ 0 w 481"/>
                <a:gd name="T61" fmla="*/ 1 h 200"/>
                <a:gd name="T62" fmla="*/ 0 w 481"/>
                <a:gd name="T63" fmla="*/ 1 h 200"/>
                <a:gd name="T64" fmla="*/ 0 w 481"/>
                <a:gd name="T65" fmla="*/ 1 h 200"/>
                <a:gd name="T66" fmla="*/ 0 w 481"/>
                <a:gd name="T67" fmla="*/ 1 h 200"/>
                <a:gd name="T68" fmla="*/ 0 w 481"/>
                <a:gd name="T69" fmla="*/ 1 h 200"/>
                <a:gd name="T70" fmla="*/ 0 w 481"/>
                <a:gd name="T71" fmla="*/ 1 h 200"/>
                <a:gd name="T72" fmla="*/ 0 w 481"/>
                <a:gd name="T73" fmla="*/ 1 h 200"/>
                <a:gd name="T74" fmla="*/ 0 w 481"/>
                <a:gd name="T75" fmla="*/ 1 h 200"/>
                <a:gd name="T76" fmla="*/ 0 w 481"/>
                <a:gd name="T77" fmla="*/ 1 h 200"/>
                <a:gd name="T78" fmla="*/ 0 w 481"/>
                <a:gd name="T79" fmla="*/ 1 h 200"/>
                <a:gd name="T80" fmla="*/ 0 w 481"/>
                <a:gd name="T81" fmla="*/ 1 h 200"/>
                <a:gd name="T82" fmla="*/ 0 w 481"/>
                <a:gd name="T83" fmla="*/ 1 h 200"/>
                <a:gd name="T84" fmla="*/ 0 w 481"/>
                <a:gd name="T85" fmla="*/ 1 h 200"/>
                <a:gd name="T86" fmla="*/ 0 w 481"/>
                <a:gd name="T87" fmla="*/ 1 h 200"/>
                <a:gd name="T88" fmla="*/ 0 w 481"/>
                <a:gd name="T89" fmla="*/ 1 h 200"/>
                <a:gd name="T90" fmla="*/ 0 w 481"/>
                <a:gd name="T91" fmla="*/ 1 h 200"/>
                <a:gd name="T92" fmla="*/ 0 w 481"/>
                <a:gd name="T93" fmla="*/ 1 h 200"/>
                <a:gd name="T94" fmla="*/ 0 w 481"/>
                <a:gd name="T95" fmla="*/ 1 h 200"/>
                <a:gd name="T96" fmla="*/ 0 w 481"/>
                <a:gd name="T97" fmla="*/ 1 h 200"/>
                <a:gd name="T98" fmla="*/ 0 w 481"/>
                <a:gd name="T99" fmla="*/ 1 h 200"/>
                <a:gd name="T100" fmla="*/ 0 w 481"/>
                <a:gd name="T101" fmla="*/ 1 h 200"/>
                <a:gd name="T102" fmla="*/ 0 w 481"/>
                <a:gd name="T103" fmla="*/ 1 h 200"/>
                <a:gd name="T104" fmla="*/ 0 w 481"/>
                <a:gd name="T105" fmla="*/ 1 h 200"/>
                <a:gd name="T106" fmla="*/ 0 w 481"/>
                <a:gd name="T107" fmla="*/ 1 h 200"/>
                <a:gd name="T108" fmla="*/ 0 w 481"/>
                <a:gd name="T109" fmla="*/ 1 h 200"/>
                <a:gd name="T110" fmla="*/ 0 w 481"/>
                <a:gd name="T111" fmla="*/ 1 h 200"/>
                <a:gd name="T112" fmla="*/ 0 w 481"/>
                <a:gd name="T113" fmla="*/ 1 h 200"/>
                <a:gd name="T114" fmla="*/ 0 w 481"/>
                <a:gd name="T115" fmla="*/ 1 h 200"/>
                <a:gd name="T116" fmla="*/ 0 w 481"/>
                <a:gd name="T117" fmla="*/ 1 h 200"/>
                <a:gd name="T118" fmla="*/ 0 w 481"/>
                <a:gd name="T119" fmla="*/ 1 h 200"/>
                <a:gd name="T120" fmla="*/ 0 w 481"/>
                <a:gd name="T121" fmla="*/ 1 h 200"/>
                <a:gd name="T122" fmla="*/ 0 w 48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1"/>
                <a:gd name="T187" fmla="*/ 0 h 200"/>
                <a:gd name="T188" fmla="*/ 481 w 481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1" h="200">
                  <a:moveTo>
                    <a:pt x="481" y="146"/>
                  </a:moveTo>
                  <a:lnTo>
                    <a:pt x="481" y="146"/>
                  </a:lnTo>
                  <a:lnTo>
                    <a:pt x="479" y="144"/>
                  </a:lnTo>
                  <a:lnTo>
                    <a:pt x="478" y="144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9"/>
                  </a:lnTo>
                  <a:lnTo>
                    <a:pt x="459" y="137"/>
                  </a:lnTo>
                  <a:lnTo>
                    <a:pt x="458" y="137"/>
                  </a:lnTo>
                  <a:lnTo>
                    <a:pt x="455" y="136"/>
                  </a:lnTo>
                  <a:lnTo>
                    <a:pt x="453" y="136"/>
                  </a:lnTo>
                  <a:lnTo>
                    <a:pt x="450" y="136"/>
                  </a:lnTo>
                  <a:lnTo>
                    <a:pt x="448" y="135"/>
                  </a:lnTo>
                  <a:lnTo>
                    <a:pt x="445" y="133"/>
                  </a:lnTo>
                  <a:lnTo>
                    <a:pt x="444" y="133"/>
                  </a:lnTo>
                  <a:lnTo>
                    <a:pt x="441" y="133"/>
                  </a:lnTo>
                  <a:lnTo>
                    <a:pt x="436" y="132"/>
                  </a:lnTo>
                  <a:lnTo>
                    <a:pt x="430" y="132"/>
                  </a:lnTo>
                  <a:lnTo>
                    <a:pt x="427" y="132"/>
                  </a:lnTo>
                  <a:lnTo>
                    <a:pt x="424" y="132"/>
                  </a:lnTo>
                  <a:lnTo>
                    <a:pt x="416" y="132"/>
                  </a:lnTo>
                  <a:lnTo>
                    <a:pt x="408" y="132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9" y="132"/>
                  </a:lnTo>
                  <a:lnTo>
                    <a:pt x="396" y="133"/>
                  </a:lnTo>
                  <a:lnTo>
                    <a:pt x="391" y="133"/>
                  </a:lnTo>
                  <a:lnTo>
                    <a:pt x="388" y="135"/>
                  </a:lnTo>
                  <a:lnTo>
                    <a:pt x="379" y="135"/>
                  </a:lnTo>
                  <a:lnTo>
                    <a:pt x="374" y="136"/>
                  </a:lnTo>
                  <a:lnTo>
                    <a:pt x="370" y="136"/>
                  </a:lnTo>
                  <a:lnTo>
                    <a:pt x="362" y="137"/>
                  </a:lnTo>
                  <a:lnTo>
                    <a:pt x="354" y="139"/>
                  </a:lnTo>
                  <a:lnTo>
                    <a:pt x="339" y="143"/>
                  </a:lnTo>
                  <a:lnTo>
                    <a:pt x="321" y="146"/>
                  </a:lnTo>
                  <a:lnTo>
                    <a:pt x="304" y="150"/>
                  </a:lnTo>
                  <a:lnTo>
                    <a:pt x="285" y="154"/>
                  </a:lnTo>
                  <a:lnTo>
                    <a:pt x="267" y="157"/>
                  </a:lnTo>
                  <a:lnTo>
                    <a:pt x="230" y="165"/>
                  </a:lnTo>
                  <a:lnTo>
                    <a:pt x="211" y="169"/>
                  </a:lnTo>
                  <a:lnTo>
                    <a:pt x="193" y="173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22" y="187"/>
                  </a:lnTo>
                  <a:lnTo>
                    <a:pt x="114" y="189"/>
                  </a:lnTo>
                  <a:lnTo>
                    <a:pt x="106" y="190"/>
                  </a:lnTo>
                  <a:lnTo>
                    <a:pt x="99" y="192"/>
                  </a:lnTo>
                  <a:lnTo>
                    <a:pt x="91" y="193"/>
                  </a:lnTo>
                  <a:lnTo>
                    <a:pt x="90" y="194"/>
                  </a:lnTo>
                  <a:lnTo>
                    <a:pt x="86" y="194"/>
                  </a:lnTo>
                  <a:lnTo>
                    <a:pt x="85" y="196"/>
                  </a:lnTo>
                  <a:lnTo>
                    <a:pt x="82" y="196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1" y="198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1" y="192"/>
                  </a:lnTo>
                  <a:lnTo>
                    <a:pt x="8" y="189"/>
                  </a:lnTo>
                  <a:lnTo>
                    <a:pt x="6" y="186"/>
                  </a:lnTo>
                  <a:lnTo>
                    <a:pt x="3" y="185"/>
                  </a:lnTo>
                  <a:lnTo>
                    <a:pt x="2" y="183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8"/>
                  </a:lnTo>
                  <a:lnTo>
                    <a:pt x="0" y="165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5" y="160"/>
                  </a:lnTo>
                  <a:lnTo>
                    <a:pt x="5" y="158"/>
                  </a:lnTo>
                  <a:lnTo>
                    <a:pt x="5" y="155"/>
                  </a:lnTo>
                  <a:lnTo>
                    <a:pt x="5" y="151"/>
                  </a:lnTo>
                  <a:lnTo>
                    <a:pt x="5" y="147"/>
                  </a:lnTo>
                  <a:lnTo>
                    <a:pt x="5" y="144"/>
                  </a:lnTo>
                  <a:lnTo>
                    <a:pt x="5" y="143"/>
                  </a:lnTo>
                  <a:lnTo>
                    <a:pt x="5" y="121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1" y="36"/>
                  </a:lnTo>
                  <a:lnTo>
                    <a:pt x="16" y="39"/>
                  </a:lnTo>
                  <a:lnTo>
                    <a:pt x="20" y="43"/>
                  </a:lnTo>
                  <a:lnTo>
                    <a:pt x="22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31" y="51"/>
                  </a:lnTo>
                  <a:lnTo>
                    <a:pt x="37" y="54"/>
                  </a:lnTo>
                  <a:lnTo>
                    <a:pt x="43" y="57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4" y="61"/>
                  </a:lnTo>
                  <a:lnTo>
                    <a:pt x="57" y="62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71" y="64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8" y="58"/>
                  </a:lnTo>
                  <a:lnTo>
                    <a:pt x="111" y="57"/>
                  </a:lnTo>
                  <a:lnTo>
                    <a:pt x="127" y="54"/>
                  </a:lnTo>
                  <a:lnTo>
                    <a:pt x="143" y="51"/>
                  </a:lnTo>
                  <a:lnTo>
                    <a:pt x="159" y="48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1"/>
                  </a:lnTo>
                  <a:lnTo>
                    <a:pt x="314" y="18"/>
                  </a:lnTo>
                  <a:lnTo>
                    <a:pt x="331" y="15"/>
                  </a:lnTo>
                  <a:lnTo>
                    <a:pt x="348" y="11"/>
                  </a:lnTo>
                  <a:lnTo>
                    <a:pt x="364" y="8"/>
                  </a:lnTo>
                  <a:lnTo>
                    <a:pt x="379" y="4"/>
                  </a:lnTo>
                  <a:lnTo>
                    <a:pt x="382" y="4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1"/>
                  </a:lnTo>
                  <a:lnTo>
                    <a:pt x="425" y="1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4"/>
                  </a:lnTo>
                  <a:lnTo>
                    <a:pt x="436" y="4"/>
                  </a:lnTo>
                  <a:lnTo>
                    <a:pt x="439" y="4"/>
                  </a:lnTo>
                  <a:lnTo>
                    <a:pt x="444" y="5"/>
                  </a:lnTo>
                  <a:lnTo>
                    <a:pt x="448" y="7"/>
                  </a:lnTo>
                  <a:lnTo>
                    <a:pt x="450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10"/>
                  </a:lnTo>
                  <a:lnTo>
                    <a:pt x="461" y="11"/>
                  </a:lnTo>
                  <a:lnTo>
                    <a:pt x="465" y="12"/>
                  </a:lnTo>
                  <a:lnTo>
                    <a:pt x="468" y="14"/>
                  </a:lnTo>
                  <a:lnTo>
                    <a:pt x="470" y="15"/>
                  </a:lnTo>
                  <a:lnTo>
                    <a:pt x="471" y="17"/>
                  </a:lnTo>
                  <a:lnTo>
                    <a:pt x="475" y="17"/>
                  </a:lnTo>
                  <a:lnTo>
                    <a:pt x="476" y="17"/>
                  </a:lnTo>
                  <a:lnTo>
                    <a:pt x="478" y="18"/>
                  </a:lnTo>
                  <a:lnTo>
                    <a:pt x="479" y="18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1"/>
                  </a:lnTo>
                  <a:lnTo>
                    <a:pt x="481" y="22"/>
                  </a:lnTo>
                  <a:lnTo>
                    <a:pt x="481" y="23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5"/>
                  </a:lnTo>
                  <a:lnTo>
                    <a:pt x="481" y="40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54"/>
                  </a:lnTo>
                  <a:lnTo>
                    <a:pt x="481" y="57"/>
                  </a:lnTo>
                  <a:lnTo>
                    <a:pt x="481" y="60"/>
                  </a:lnTo>
                  <a:lnTo>
                    <a:pt x="481" y="64"/>
                  </a:lnTo>
                  <a:lnTo>
                    <a:pt x="481" y="67"/>
                  </a:lnTo>
                  <a:lnTo>
                    <a:pt x="481" y="75"/>
                  </a:lnTo>
                  <a:lnTo>
                    <a:pt x="481" y="83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8"/>
                  </a:lnTo>
                  <a:lnTo>
                    <a:pt x="481" y="111"/>
                  </a:lnTo>
                  <a:lnTo>
                    <a:pt x="481" y="115"/>
                  </a:lnTo>
                  <a:lnTo>
                    <a:pt x="481" y="118"/>
                  </a:lnTo>
                  <a:lnTo>
                    <a:pt x="481" y="122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9"/>
                  </a:lnTo>
                  <a:lnTo>
                    <a:pt x="481" y="140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8" name="Freeform 8"/>
            <p:cNvSpPr>
              <a:spLocks noEditPoints="1"/>
            </p:cNvSpPr>
            <p:nvPr/>
          </p:nvSpPr>
          <p:spPr bwMode="auto">
            <a:xfrm>
              <a:off x="2981" y="691"/>
              <a:ext cx="254" cy="108"/>
            </a:xfrm>
            <a:custGeom>
              <a:avLst/>
              <a:gdLst>
                <a:gd name="T0" fmla="*/ 1 w 505"/>
                <a:gd name="T1" fmla="*/ 1 h 220"/>
                <a:gd name="T2" fmla="*/ 1 w 505"/>
                <a:gd name="T3" fmla="*/ 1 h 220"/>
                <a:gd name="T4" fmla="*/ 1 w 505"/>
                <a:gd name="T5" fmla="*/ 1 h 220"/>
                <a:gd name="T6" fmla="*/ 1 w 505"/>
                <a:gd name="T7" fmla="*/ 1 h 220"/>
                <a:gd name="T8" fmla="*/ 1 w 505"/>
                <a:gd name="T9" fmla="*/ 1 h 220"/>
                <a:gd name="T10" fmla="*/ 1 w 505"/>
                <a:gd name="T11" fmla="*/ 1 h 220"/>
                <a:gd name="T12" fmla="*/ 1 w 505"/>
                <a:gd name="T13" fmla="*/ 1 h 220"/>
                <a:gd name="T14" fmla="*/ 1 w 505"/>
                <a:gd name="T15" fmla="*/ 1 h 220"/>
                <a:gd name="T16" fmla="*/ 1 w 505"/>
                <a:gd name="T17" fmla="*/ 1 h 220"/>
                <a:gd name="T18" fmla="*/ 1 w 505"/>
                <a:gd name="T19" fmla="*/ 1 h 220"/>
                <a:gd name="T20" fmla="*/ 1 w 505"/>
                <a:gd name="T21" fmla="*/ 1 h 220"/>
                <a:gd name="T22" fmla="*/ 1 w 505"/>
                <a:gd name="T23" fmla="*/ 1 h 220"/>
                <a:gd name="T24" fmla="*/ 1 w 505"/>
                <a:gd name="T25" fmla="*/ 1 h 220"/>
                <a:gd name="T26" fmla="*/ 1 w 505"/>
                <a:gd name="T27" fmla="*/ 1 h 220"/>
                <a:gd name="T28" fmla="*/ 1 w 505"/>
                <a:gd name="T29" fmla="*/ 1 h 220"/>
                <a:gd name="T30" fmla="*/ 1 w 505"/>
                <a:gd name="T31" fmla="*/ 1 h 220"/>
                <a:gd name="T32" fmla="*/ 1 w 505"/>
                <a:gd name="T33" fmla="*/ 1 h 220"/>
                <a:gd name="T34" fmla="*/ 1 w 505"/>
                <a:gd name="T35" fmla="*/ 1 h 220"/>
                <a:gd name="T36" fmla="*/ 1 w 505"/>
                <a:gd name="T37" fmla="*/ 1 h 220"/>
                <a:gd name="T38" fmla="*/ 1 w 505"/>
                <a:gd name="T39" fmla="*/ 1 h 220"/>
                <a:gd name="T40" fmla="*/ 1 w 505"/>
                <a:gd name="T41" fmla="*/ 1 h 220"/>
                <a:gd name="T42" fmla="*/ 1 w 505"/>
                <a:gd name="T43" fmla="*/ 1 h 220"/>
                <a:gd name="T44" fmla="*/ 1 w 505"/>
                <a:gd name="T45" fmla="*/ 1 h 220"/>
                <a:gd name="T46" fmla="*/ 1 w 505"/>
                <a:gd name="T47" fmla="*/ 1 h 220"/>
                <a:gd name="T48" fmla="*/ 1 w 505"/>
                <a:gd name="T49" fmla="*/ 1 h 220"/>
                <a:gd name="T50" fmla="*/ 1 w 505"/>
                <a:gd name="T51" fmla="*/ 1 h 220"/>
                <a:gd name="T52" fmla="*/ 1 w 505"/>
                <a:gd name="T53" fmla="*/ 1 h 220"/>
                <a:gd name="T54" fmla="*/ 0 w 505"/>
                <a:gd name="T55" fmla="*/ 1 h 220"/>
                <a:gd name="T56" fmla="*/ 0 w 505"/>
                <a:gd name="T57" fmla="*/ 1 h 220"/>
                <a:gd name="T58" fmla="*/ 1 w 505"/>
                <a:gd name="T59" fmla="*/ 1 h 220"/>
                <a:gd name="T60" fmla="*/ 1 w 505"/>
                <a:gd name="T61" fmla="*/ 1 h 220"/>
                <a:gd name="T62" fmla="*/ 0 w 505"/>
                <a:gd name="T63" fmla="*/ 1 h 220"/>
                <a:gd name="T64" fmla="*/ 0 w 505"/>
                <a:gd name="T65" fmla="*/ 1 h 220"/>
                <a:gd name="T66" fmla="*/ 0 w 505"/>
                <a:gd name="T67" fmla="*/ 1 h 220"/>
                <a:gd name="T68" fmla="*/ 1 w 505"/>
                <a:gd name="T69" fmla="*/ 1 h 220"/>
                <a:gd name="T70" fmla="*/ 1 w 505"/>
                <a:gd name="T71" fmla="*/ 1 h 220"/>
                <a:gd name="T72" fmla="*/ 1 w 505"/>
                <a:gd name="T73" fmla="*/ 1 h 220"/>
                <a:gd name="T74" fmla="*/ 1 w 505"/>
                <a:gd name="T75" fmla="*/ 1 h 220"/>
                <a:gd name="T76" fmla="*/ 1 w 505"/>
                <a:gd name="T77" fmla="*/ 1 h 220"/>
                <a:gd name="T78" fmla="*/ 1 w 505"/>
                <a:gd name="T79" fmla="*/ 1 h 220"/>
                <a:gd name="T80" fmla="*/ 1 w 505"/>
                <a:gd name="T81" fmla="*/ 1 h 220"/>
                <a:gd name="T82" fmla="*/ 1 w 505"/>
                <a:gd name="T83" fmla="*/ 1 h 220"/>
                <a:gd name="T84" fmla="*/ 1 w 505"/>
                <a:gd name="T85" fmla="*/ 1 h 220"/>
                <a:gd name="T86" fmla="*/ 1 w 505"/>
                <a:gd name="T87" fmla="*/ 1 h 220"/>
                <a:gd name="T88" fmla="*/ 1 w 505"/>
                <a:gd name="T89" fmla="*/ 1 h 220"/>
                <a:gd name="T90" fmla="*/ 1 w 505"/>
                <a:gd name="T91" fmla="*/ 1 h 220"/>
                <a:gd name="T92" fmla="*/ 1 w 505"/>
                <a:gd name="T93" fmla="*/ 1 h 220"/>
                <a:gd name="T94" fmla="*/ 1 w 505"/>
                <a:gd name="T95" fmla="*/ 1 h 220"/>
                <a:gd name="T96" fmla="*/ 1 w 505"/>
                <a:gd name="T97" fmla="*/ 1 h 220"/>
                <a:gd name="T98" fmla="*/ 1 w 505"/>
                <a:gd name="T99" fmla="*/ 1 h 220"/>
                <a:gd name="T100" fmla="*/ 1 w 505"/>
                <a:gd name="T101" fmla="*/ 1 h 220"/>
                <a:gd name="T102" fmla="*/ 1 w 505"/>
                <a:gd name="T103" fmla="*/ 1 h 220"/>
                <a:gd name="T104" fmla="*/ 1 w 505"/>
                <a:gd name="T105" fmla="*/ 1 h 220"/>
                <a:gd name="T106" fmla="*/ 1 w 505"/>
                <a:gd name="T107" fmla="*/ 1 h 220"/>
                <a:gd name="T108" fmla="*/ 1 w 505"/>
                <a:gd name="T109" fmla="*/ 1 h 220"/>
                <a:gd name="T110" fmla="*/ 1 w 505"/>
                <a:gd name="T111" fmla="*/ 1 h 220"/>
                <a:gd name="T112" fmla="*/ 1 w 505"/>
                <a:gd name="T113" fmla="*/ 1 h 220"/>
                <a:gd name="T114" fmla="*/ 1 w 505"/>
                <a:gd name="T115" fmla="*/ 1 h 220"/>
                <a:gd name="T116" fmla="*/ 1 w 505"/>
                <a:gd name="T117" fmla="*/ 1 h 220"/>
                <a:gd name="T118" fmla="*/ 1 w 505"/>
                <a:gd name="T119" fmla="*/ 1 h 220"/>
                <a:gd name="T120" fmla="*/ 1 w 505"/>
                <a:gd name="T121" fmla="*/ 1 h 2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5"/>
                <a:gd name="T184" fmla="*/ 0 h 220"/>
                <a:gd name="T185" fmla="*/ 505 w 505"/>
                <a:gd name="T186" fmla="*/ 220 h 2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5" h="220">
                  <a:moveTo>
                    <a:pt x="490" y="167"/>
                  </a:moveTo>
                  <a:lnTo>
                    <a:pt x="488" y="165"/>
                  </a:lnTo>
                  <a:lnTo>
                    <a:pt x="487" y="164"/>
                  </a:lnTo>
                  <a:lnTo>
                    <a:pt x="483" y="163"/>
                  </a:lnTo>
                  <a:lnTo>
                    <a:pt x="480" y="163"/>
                  </a:lnTo>
                  <a:lnTo>
                    <a:pt x="477" y="161"/>
                  </a:lnTo>
                  <a:lnTo>
                    <a:pt x="473" y="160"/>
                  </a:lnTo>
                  <a:lnTo>
                    <a:pt x="485" y="139"/>
                  </a:lnTo>
                  <a:lnTo>
                    <a:pt x="488" y="140"/>
                  </a:lnTo>
                  <a:lnTo>
                    <a:pt x="491" y="142"/>
                  </a:lnTo>
                  <a:lnTo>
                    <a:pt x="493" y="142"/>
                  </a:lnTo>
                  <a:lnTo>
                    <a:pt x="494" y="143"/>
                  </a:lnTo>
                  <a:lnTo>
                    <a:pt x="496" y="145"/>
                  </a:lnTo>
                  <a:lnTo>
                    <a:pt x="497" y="146"/>
                  </a:lnTo>
                  <a:lnTo>
                    <a:pt x="490" y="167"/>
                  </a:lnTo>
                  <a:close/>
                  <a:moveTo>
                    <a:pt x="485" y="139"/>
                  </a:moveTo>
                  <a:lnTo>
                    <a:pt x="477" y="149"/>
                  </a:lnTo>
                  <a:lnTo>
                    <a:pt x="485" y="139"/>
                  </a:lnTo>
                  <a:close/>
                  <a:moveTo>
                    <a:pt x="473" y="160"/>
                  </a:moveTo>
                  <a:lnTo>
                    <a:pt x="471" y="160"/>
                  </a:lnTo>
                  <a:lnTo>
                    <a:pt x="468" y="160"/>
                  </a:lnTo>
                  <a:lnTo>
                    <a:pt x="465" y="160"/>
                  </a:lnTo>
                  <a:lnTo>
                    <a:pt x="477" y="135"/>
                  </a:lnTo>
                  <a:lnTo>
                    <a:pt x="477" y="136"/>
                  </a:lnTo>
                  <a:lnTo>
                    <a:pt x="477" y="138"/>
                  </a:lnTo>
                  <a:lnTo>
                    <a:pt x="479" y="138"/>
                  </a:lnTo>
                  <a:lnTo>
                    <a:pt x="480" y="138"/>
                  </a:lnTo>
                  <a:lnTo>
                    <a:pt x="482" y="139"/>
                  </a:lnTo>
                  <a:lnTo>
                    <a:pt x="485" y="139"/>
                  </a:lnTo>
                  <a:lnTo>
                    <a:pt x="473" y="160"/>
                  </a:lnTo>
                  <a:close/>
                  <a:moveTo>
                    <a:pt x="465" y="160"/>
                  </a:moveTo>
                  <a:lnTo>
                    <a:pt x="465" y="158"/>
                  </a:lnTo>
                  <a:lnTo>
                    <a:pt x="465" y="157"/>
                  </a:lnTo>
                  <a:lnTo>
                    <a:pt x="463" y="157"/>
                  </a:lnTo>
                  <a:lnTo>
                    <a:pt x="463" y="156"/>
                  </a:lnTo>
                  <a:lnTo>
                    <a:pt x="460" y="156"/>
                  </a:lnTo>
                  <a:lnTo>
                    <a:pt x="457" y="156"/>
                  </a:lnTo>
                  <a:lnTo>
                    <a:pt x="465" y="135"/>
                  </a:lnTo>
                  <a:lnTo>
                    <a:pt x="477" y="135"/>
                  </a:lnTo>
                  <a:lnTo>
                    <a:pt x="465" y="160"/>
                  </a:lnTo>
                  <a:close/>
                  <a:moveTo>
                    <a:pt x="465" y="135"/>
                  </a:moveTo>
                  <a:lnTo>
                    <a:pt x="462" y="146"/>
                  </a:lnTo>
                  <a:lnTo>
                    <a:pt x="465" y="135"/>
                  </a:lnTo>
                  <a:close/>
                  <a:moveTo>
                    <a:pt x="457" y="156"/>
                  </a:moveTo>
                  <a:lnTo>
                    <a:pt x="465" y="135"/>
                  </a:lnTo>
                  <a:lnTo>
                    <a:pt x="457" y="156"/>
                  </a:lnTo>
                  <a:close/>
                  <a:moveTo>
                    <a:pt x="465" y="135"/>
                  </a:moveTo>
                  <a:lnTo>
                    <a:pt x="462" y="146"/>
                  </a:lnTo>
                  <a:lnTo>
                    <a:pt x="465" y="135"/>
                  </a:lnTo>
                  <a:close/>
                  <a:moveTo>
                    <a:pt x="457" y="156"/>
                  </a:moveTo>
                  <a:lnTo>
                    <a:pt x="462" y="131"/>
                  </a:lnTo>
                  <a:lnTo>
                    <a:pt x="463" y="132"/>
                  </a:lnTo>
                  <a:lnTo>
                    <a:pt x="463" y="133"/>
                  </a:lnTo>
                  <a:lnTo>
                    <a:pt x="465" y="133"/>
                  </a:lnTo>
                  <a:lnTo>
                    <a:pt x="465" y="135"/>
                  </a:lnTo>
                  <a:lnTo>
                    <a:pt x="457" y="156"/>
                  </a:lnTo>
                  <a:close/>
                  <a:moveTo>
                    <a:pt x="457" y="156"/>
                  </a:moveTo>
                  <a:lnTo>
                    <a:pt x="456" y="156"/>
                  </a:lnTo>
                  <a:lnTo>
                    <a:pt x="454" y="156"/>
                  </a:lnTo>
                  <a:lnTo>
                    <a:pt x="457" y="131"/>
                  </a:lnTo>
                  <a:lnTo>
                    <a:pt x="459" y="131"/>
                  </a:lnTo>
                  <a:lnTo>
                    <a:pt x="460" y="131"/>
                  </a:lnTo>
                  <a:lnTo>
                    <a:pt x="462" y="131"/>
                  </a:lnTo>
                  <a:lnTo>
                    <a:pt x="457" y="156"/>
                  </a:lnTo>
                  <a:close/>
                  <a:moveTo>
                    <a:pt x="457" y="131"/>
                  </a:moveTo>
                  <a:lnTo>
                    <a:pt x="457" y="142"/>
                  </a:lnTo>
                  <a:lnTo>
                    <a:pt x="457" y="131"/>
                  </a:lnTo>
                  <a:close/>
                  <a:moveTo>
                    <a:pt x="454" y="156"/>
                  </a:moveTo>
                  <a:lnTo>
                    <a:pt x="453" y="154"/>
                  </a:lnTo>
                  <a:lnTo>
                    <a:pt x="451" y="154"/>
                  </a:lnTo>
                  <a:lnTo>
                    <a:pt x="448" y="154"/>
                  </a:lnTo>
                  <a:lnTo>
                    <a:pt x="446" y="153"/>
                  </a:lnTo>
                  <a:lnTo>
                    <a:pt x="445" y="153"/>
                  </a:lnTo>
                  <a:lnTo>
                    <a:pt x="443" y="153"/>
                  </a:lnTo>
                  <a:lnTo>
                    <a:pt x="440" y="153"/>
                  </a:lnTo>
                  <a:lnTo>
                    <a:pt x="437" y="153"/>
                  </a:lnTo>
                  <a:lnTo>
                    <a:pt x="442" y="131"/>
                  </a:lnTo>
                  <a:lnTo>
                    <a:pt x="445" y="131"/>
                  </a:lnTo>
                  <a:lnTo>
                    <a:pt x="446" y="131"/>
                  </a:lnTo>
                  <a:lnTo>
                    <a:pt x="450" y="131"/>
                  </a:lnTo>
                  <a:lnTo>
                    <a:pt x="451" y="131"/>
                  </a:lnTo>
                  <a:lnTo>
                    <a:pt x="454" y="131"/>
                  </a:lnTo>
                  <a:lnTo>
                    <a:pt x="457" y="131"/>
                  </a:lnTo>
                  <a:lnTo>
                    <a:pt x="454" y="156"/>
                  </a:lnTo>
                  <a:close/>
                  <a:moveTo>
                    <a:pt x="442" y="128"/>
                  </a:moveTo>
                  <a:lnTo>
                    <a:pt x="442" y="131"/>
                  </a:lnTo>
                  <a:lnTo>
                    <a:pt x="442" y="142"/>
                  </a:lnTo>
                  <a:lnTo>
                    <a:pt x="442" y="128"/>
                  </a:lnTo>
                  <a:close/>
                  <a:moveTo>
                    <a:pt x="442" y="153"/>
                  </a:moveTo>
                  <a:lnTo>
                    <a:pt x="430" y="153"/>
                  </a:lnTo>
                  <a:lnTo>
                    <a:pt x="426" y="128"/>
                  </a:lnTo>
                  <a:lnTo>
                    <a:pt x="430" y="128"/>
                  </a:lnTo>
                  <a:lnTo>
                    <a:pt x="431" y="128"/>
                  </a:lnTo>
                  <a:lnTo>
                    <a:pt x="434" y="128"/>
                  </a:lnTo>
                  <a:lnTo>
                    <a:pt x="436" y="128"/>
                  </a:lnTo>
                  <a:lnTo>
                    <a:pt x="439" y="128"/>
                  </a:lnTo>
                  <a:lnTo>
                    <a:pt x="442" y="128"/>
                  </a:lnTo>
                  <a:lnTo>
                    <a:pt x="442" y="153"/>
                  </a:lnTo>
                  <a:close/>
                  <a:moveTo>
                    <a:pt x="430" y="153"/>
                  </a:moveTo>
                  <a:lnTo>
                    <a:pt x="426" y="153"/>
                  </a:lnTo>
                  <a:lnTo>
                    <a:pt x="423" y="153"/>
                  </a:lnTo>
                  <a:lnTo>
                    <a:pt x="422" y="153"/>
                  </a:lnTo>
                  <a:lnTo>
                    <a:pt x="420" y="153"/>
                  </a:lnTo>
                  <a:lnTo>
                    <a:pt x="417" y="153"/>
                  </a:lnTo>
                  <a:lnTo>
                    <a:pt x="414" y="153"/>
                  </a:lnTo>
                  <a:lnTo>
                    <a:pt x="414" y="131"/>
                  </a:lnTo>
                  <a:lnTo>
                    <a:pt x="417" y="131"/>
                  </a:lnTo>
                  <a:lnTo>
                    <a:pt x="420" y="131"/>
                  </a:lnTo>
                  <a:lnTo>
                    <a:pt x="422" y="131"/>
                  </a:lnTo>
                  <a:lnTo>
                    <a:pt x="423" y="129"/>
                  </a:lnTo>
                  <a:lnTo>
                    <a:pt x="425" y="129"/>
                  </a:lnTo>
                  <a:lnTo>
                    <a:pt x="426" y="128"/>
                  </a:lnTo>
                  <a:lnTo>
                    <a:pt x="430" y="153"/>
                  </a:lnTo>
                  <a:close/>
                  <a:moveTo>
                    <a:pt x="411" y="131"/>
                  </a:moveTo>
                  <a:lnTo>
                    <a:pt x="414" y="131"/>
                  </a:lnTo>
                  <a:lnTo>
                    <a:pt x="414" y="142"/>
                  </a:lnTo>
                  <a:lnTo>
                    <a:pt x="411" y="131"/>
                  </a:lnTo>
                  <a:close/>
                  <a:moveTo>
                    <a:pt x="414" y="153"/>
                  </a:moveTo>
                  <a:lnTo>
                    <a:pt x="413" y="153"/>
                  </a:lnTo>
                  <a:lnTo>
                    <a:pt x="411" y="153"/>
                  </a:lnTo>
                  <a:lnTo>
                    <a:pt x="408" y="154"/>
                  </a:lnTo>
                  <a:lnTo>
                    <a:pt x="405" y="156"/>
                  </a:lnTo>
                  <a:lnTo>
                    <a:pt x="403" y="156"/>
                  </a:lnTo>
                  <a:lnTo>
                    <a:pt x="402" y="156"/>
                  </a:lnTo>
                  <a:lnTo>
                    <a:pt x="399" y="131"/>
                  </a:lnTo>
                  <a:lnTo>
                    <a:pt x="411" y="131"/>
                  </a:lnTo>
                  <a:lnTo>
                    <a:pt x="414" y="153"/>
                  </a:lnTo>
                  <a:close/>
                  <a:moveTo>
                    <a:pt x="402" y="156"/>
                  </a:moveTo>
                  <a:lnTo>
                    <a:pt x="400" y="156"/>
                  </a:lnTo>
                  <a:lnTo>
                    <a:pt x="399" y="156"/>
                  </a:lnTo>
                  <a:lnTo>
                    <a:pt x="394" y="156"/>
                  </a:lnTo>
                  <a:lnTo>
                    <a:pt x="393" y="157"/>
                  </a:lnTo>
                  <a:lnTo>
                    <a:pt x="390" y="157"/>
                  </a:lnTo>
                  <a:lnTo>
                    <a:pt x="388" y="158"/>
                  </a:lnTo>
                  <a:lnTo>
                    <a:pt x="386" y="160"/>
                  </a:lnTo>
                  <a:lnTo>
                    <a:pt x="382" y="135"/>
                  </a:lnTo>
                  <a:lnTo>
                    <a:pt x="385" y="135"/>
                  </a:lnTo>
                  <a:lnTo>
                    <a:pt x="390" y="135"/>
                  </a:lnTo>
                  <a:lnTo>
                    <a:pt x="391" y="133"/>
                  </a:lnTo>
                  <a:lnTo>
                    <a:pt x="393" y="133"/>
                  </a:lnTo>
                  <a:lnTo>
                    <a:pt x="396" y="132"/>
                  </a:lnTo>
                  <a:lnTo>
                    <a:pt x="399" y="131"/>
                  </a:lnTo>
                  <a:lnTo>
                    <a:pt x="402" y="156"/>
                  </a:lnTo>
                  <a:close/>
                  <a:moveTo>
                    <a:pt x="386" y="160"/>
                  </a:moveTo>
                  <a:lnTo>
                    <a:pt x="382" y="146"/>
                  </a:lnTo>
                  <a:lnTo>
                    <a:pt x="386" y="160"/>
                  </a:lnTo>
                  <a:close/>
                  <a:moveTo>
                    <a:pt x="386" y="160"/>
                  </a:moveTo>
                  <a:lnTo>
                    <a:pt x="382" y="135"/>
                  </a:lnTo>
                  <a:lnTo>
                    <a:pt x="386" y="160"/>
                  </a:lnTo>
                  <a:close/>
                  <a:moveTo>
                    <a:pt x="382" y="135"/>
                  </a:moveTo>
                  <a:lnTo>
                    <a:pt x="382" y="146"/>
                  </a:lnTo>
                  <a:lnTo>
                    <a:pt x="382" y="135"/>
                  </a:lnTo>
                  <a:close/>
                  <a:moveTo>
                    <a:pt x="386" y="160"/>
                  </a:moveTo>
                  <a:lnTo>
                    <a:pt x="268" y="181"/>
                  </a:lnTo>
                  <a:lnTo>
                    <a:pt x="260" y="160"/>
                  </a:lnTo>
                  <a:lnTo>
                    <a:pt x="382" y="135"/>
                  </a:lnTo>
                  <a:lnTo>
                    <a:pt x="386" y="160"/>
                  </a:lnTo>
                  <a:close/>
                  <a:moveTo>
                    <a:pt x="268" y="181"/>
                  </a:moveTo>
                  <a:lnTo>
                    <a:pt x="246" y="185"/>
                  </a:lnTo>
                  <a:lnTo>
                    <a:pt x="225" y="189"/>
                  </a:lnTo>
                  <a:lnTo>
                    <a:pt x="203" y="195"/>
                  </a:lnTo>
                  <a:lnTo>
                    <a:pt x="182" y="199"/>
                  </a:lnTo>
                  <a:lnTo>
                    <a:pt x="171" y="200"/>
                  </a:lnTo>
                  <a:lnTo>
                    <a:pt x="162" y="203"/>
                  </a:lnTo>
                  <a:lnTo>
                    <a:pt x="152" y="204"/>
                  </a:lnTo>
                  <a:lnTo>
                    <a:pt x="142" y="207"/>
                  </a:lnTo>
                  <a:lnTo>
                    <a:pt x="132" y="208"/>
                  </a:lnTo>
                  <a:lnTo>
                    <a:pt x="123" y="210"/>
                  </a:lnTo>
                  <a:lnTo>
                    <a:pt x="115" y="213"/>
                  </a:lnTo>
                  <a:lnTo>
                    <a:pt x="106" y="214"/>
                  </a:lnTo>
                  <a:lnTo>
                    <a:pt x="98" y="192"/>
                  </a:lnTo>
                  <a:lnTo>
                    <a:pt x="108" y="190"/>
                  </a:lnTo>
                  <a:lnTo>
                    <a:pt x="117" y="188"/>
                  </a:lnTo>
                  <a:lnTo>
                    <a:pt x="126" y="186"/>
                  </a:lnTo>
                  <a:lnTo>
                    <a:pt x="137" y="183"/>
                  </a:lnTo>
                  <a:lnTo>
                    <a:pt x="157" y="179"/>
                  </a:lnTo>
                  <a:lnTo>
                    <a:pt x="177" y="175"/>
                  </a:lnTo>
                  <a:lnTo>
                    <a:pt x="197" y="171"/>
                  </a:lnTo>
                  <a:lnTo>
                    <a:pt x="219" y="168"/>
                  </a:lnTo>
                  <a:lnTo>
                    <a:pt x="239" y="164"/>
                  </a:lnTo>
                  <a:lnTo>
                    <a:pt x="260" y="160"/>
                  </a:lnTo>
                  <a:lnTo>
                    <a:pt x="268" y="181"/>
                  </a:lnTo>
                  <a:close/>
                  <a:moveTo>
                    <a:pt x="106" y="214"/>
                  </a:moveTo>
                  <a:lnTo>
                    <a:pt x="105" y="214"/>
                  </a:lnTo>
                  <a:lnTo>
                    <a:pt x="103" y="215"/>
                  </a:lnTo>
                  <a:lnTo>
                    <a:pt x="102" y="215"/>
                  </a:lnTo>
                  <a:lnTo>
                    <a:pt x="100" y="217"/>
                  </a:lnTo>
                  <a:lnTo>
                    <a:pt x="97" y="217"/>
                  </a:lnTo>
                  <a:lnTo>
                    <a:pt x="94" y="217"/>
                  </a:lnTo>
                  <a:lnTo>
                    <a:pt x="91" y="196"/>
                  </a:lnTo>
                  <a:lnTo>
                    <a:pt x="92" y="195"/>
                  </a:lnTo>
                  <a:lnTo>
                    <a:pt x="94" y="193"/>
                  </a:lnTo>
                  <a:lnTo>
                    <a:pt x="95" y="193"/>
                  </a:lnTo>
                  <a:lnTo>
                    <a:pt x="95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106" y="214"/>
                  </a:lnTo>
                  <a:close/>
                  <a:moveTo>
                    <a:pt x="94" y="217"/>
                  </a:moveTo>
                  <a:lnTo>
                    <a:pt x="94" y="217"/>
                  </a:lnTo>
                  <a:lnTo>
                    <a:pt x="92" y="217"/>
                  </a:lnTo>
                  <a:lnTo>
                    <a:pt x="89" y="217"/>
                  </a:lnTo>
                  <a:lnTo>
                    <a:pt x="88" y="217"/>
                  </a:lnTo>
                  <a:lnTo>
                    <a:pt x="83" y="196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91" y="196"/>
                  </a:lnTo>
                  <a:lnTo>
                    <a:pt x="94" y="217"/>
                  </a:lnTo>
                  <a:close/>
                  <a:moveTo>
                    <a:pt x="88" y="217"/>
                  </a:moveTo>
                  <a:lnTo>
                    <a:pt x="88" y="206"/>
                  </a:lnTo>
                  <a:lnTo>
                    <a:pt x="88" y="217"/>
                  </a:lnTo>
                  <a:close/>
                  <a:moveTo>
                    <a:pt x="88" y="217"/>
                  </a:moveTo>
                  <a:lnTo>
                    <a:pt x="83" y="196"/>
                  </a:lnTo>
                  <a:lnTo>
                    <a:pt x="88" y="217"/>
                  </a:lnTo>
                  <a:close/>
                  <a:moveTo>
                    <a:pt x="83" y="196"/>
                  </a:moveTo>
                  <a:lnTo>
                    <a:pt x="88" y="206"/>
                  </a:lnTo>
                  <a:lnTo>
                    <a:pt x="83" y="196"/>
                  </a:lnTo>
                  <a:close/>
                  <a:moveTo>
                    <a:pt x="88" y="217"/>
                  </a:moveTo>
                  <a:lnTo>
                    <a:pt x="86" y="217"/>
                  </a:lnTo>
                  <a:lnTo>
                    <a:pt x="85" y="217"/>
                  </a:lnTo>
                  <a:lnTo>
                    <a:pt x="83" y="217"/>
                  </a:lnTo>
                  <a:lnTo>
                    <a:pt x="80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8" y="217"/>
                  </a:lnTo>
                  <a:close/>
                  <a:moveTo>
                    <a:pt x="83" y="217"/>
                  </a:moveTo>
                  <a:lnTo>
                    <a:pt x="83" y="217"/>
                  </a:lnTo>
                  <a:lnTo>
                    <a:pt x="83" y="218"/>
                  </a:lnTo>
                  <a:lnTo>
                    <a:pt x="82" y="220"/>
                  </a:lnTo>
                  <a:lnTo>
                    <a:pt x="80" y="220"/>
                  </a:lnTo>
                  <a:lnTo>
                    <a:pt x="75" y="196"/>
                  </a:lnTo>
                  <a:lnTo>
                    <a:pt x="80" y="196"/>
                  </a:lnTo>
                  <a:lnTo>
                    <a:pt x="83" y="217"/>
                  </a:lnTo>
                  <a:close/>
                  <a:moveTo>
                    <a:pt x="80" y="220"/>
                  </a:moveTo>
                  <a:lnTo>
                    <a:pt x="55" y="220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8" y="199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9" y="196"/>
                  </a:lnTo>
                  <a:lnTo>
                    <a:pt x="72" y="196"/>
                  </a:lnTo>
                  <a:lnTo>
                    <a:pt x="75" y="196"/>
                  </a:lnTo>
                  <a:lnTo>
                    <a:pt x="80" y="220"/>
                  </a:lnTo>
                  <a:close/>
                  <a:moveTo>
                    <a:pt x="55" y="220"/>
                  </a:moveTo>
                  <a:lnTo>
                    <a:pt x="55" y="210"/>
                  </a:lnTo>
                  <a:lnTo>
                    <a:pt x="55" y="220"/>
                  </a:lnTo>
                  <a:close/>
                  <a:moveTo>
                    <a:pt x="55" y="220"/>
                  </a:moveTo>
                  <a:lnTo>
                    <a:pt x="55" y="199"/>
                  </a:lnTo>
                  <a:lnTo>
                    <a:pt x="55" y="220"/>
                  </a:lnTo>
                  <a:close/>
                  <a:moveTo>
                    <a:pt x="55" y="220"/>
                  </a:moveTo>
                  <a:lnTo>
                    <a:pt x="54" y="220"/>
                  </a:lnTo>
                  <a:lnTo>
                    <a:pt x="52" y="220"/>
                  </a:lnTo>
                  <a:lnTo>
                    <a:pt x="51" y="220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5" y="199"/>
                  </a:lnTo>
                  <a:lnTo>
                    <a:pt x="55" y="220"/>
                  </a:lnTo>
                  <a:close/>
                  <a:moveTo>
                    <a:pt x="51" y="220"/>
                  </a:moveTo>
                  <a:lnTo>
                    <a:pt x="51" y="220"/>
                  </a:lnTo>
                  <a:lnTo>
                    <a:pt x="49" y="220"/>
                  </a:lnTo>
                  <a:lnTo>
                    <a:pt x="48" y="220"/>
                  </a:lnTo>
                  <a:lnTo>
                    <a:pt x="51" y="196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1" y="220"/>
                  </a:lnTo>
                  <a:close/>
                  <a:moveTo>
                    <a:pt x="48" y="220"/>
                  </a:moveTo>
                  <a:lnTo>
                    <a:pt x="45" y="220"/>
                  </a:lnTo>
                  <a:lnTo>
                    <a:pt x="42" y="220"/>
                  </a:lnTo>
                  <a:lnTo>
                    <a:pt x="35" y="218"/>
                  </a:lnTo>
                  <a:lnTo>
                    <a:pt x="34" y="217"/>
                  </a:lnTo>
                  <a:lnTo>
                    <a:pt x="31" y="217"/>
                  </a:lnTo>
                  <a:lnTo>
                    <a:pt x="29" y="217"/>
                  </a:lnTo>
                  <a:lnTo>
                    <a:pt x="28" y="217"/>
                  </a:lnTo>
                  <a:lnTo>
                    <a:pt x="35" y="196"/>
                  </a:lnTo>
                  <a:lnTo>
                    <a:pt x="38" y="196"/>
                  </a:lnTo>
                  <a:lnTo>
                    <a:pt x="42" y="196"/>
                  </a:lnTo>
                  <a:lnTo>
                    <a:pt x="45" y="196"/>
                  </a:lnTo>
                  <a:lnTo>
                    <a:pt x="46" y="196"/>
                  </a:lnTo>
                  <a:lnTo>
                    <a:pt x="49" y="196"/>
                  </a:lnTo>
                  <a:lnTo>
                    <a:pt x="51" y="196"/>
                  </a:lnTo>
                  <a:lnTo>
                    <a:pt x="48" y="220"/>
                  </a:lnTo>
                  <a:close/>
                  <a:moveTo>
                    <a:pt x="28" y="217"/>
                  </a:moveTo>
                  <a:lnTo>
                    <a:pt x="28" y="214"/>
                  </a:lnTo>
                  <a:lnTo>
                    <a:pt x="23" y="214"/>
                  </a:lnTo>
                  <a:lnTo>
                    <a:pt x="32" y="206"/>
                  </a:lnTo>
                  <a:lnTo>
                    <a:pt x="28" y="217"/>
                  </a:lnTo>
                  <a:close/>
                  <a:moveTo>
                    <a:pt x="23" y="214"/>
                  </a:moveTo>
                  <a:lnTo>
                    <a:pt x="20" y="211"/>
                  </a:lnTo>
                  <a:lnTo>
                    <a:pt x="17" y="208"/>
                  </a:lnTo>
                  <a:lnTo>
                    <a:pt x="12" y="207"/>
                  </a:lnTo>
                  <a:lnTo>
                    <a:pt x="9" y="206"/>
                  </a:lnTo>
                  <a:lnTo>
                    <a:pt x="8" y="204"/>
                  </a:lnTo>
                  <a:lnTo>
                    <a:pt x="6" y="203"/>
                  </a:lnTo>
                  <a:lnTo>
                    <a:pt x="5" y="203"/>
                  </a:lnTo>
                  <a:lnTo>
                    <a:pt x="20" y="185"/>
                  </a:lnTo>
                  <a:lnTo>
                    <a:pt x="21" y="185"/>
                  </a:lnTo>
                  <a:lnTo>
                    <a:pt x="23" y="186"/>
                  </a:lnTo>
                  <a:lnTo>
                    <a:pt x="25" y="188"/>
                  </a:lnTo>
                  <a:lnTo>
                    <a:pt x="28" y="189"/>
                  </a:lnTo>
                  <a:lnTo>
                    <a:pt x="31" y="190"/>
                  </a:lnTo>
                  <a:lnTo>
                    <a:pt x="35" y="193"/>
                  </a:lnTo>
                  <a:lnTo>
                    <a:pt x="40" y="196"/>
                  </a:lnTo>
                  <a:lnTo>
                    <a:pt x="23" y="214"/>
                  </a:lnTo>
                  <a:close/>
                  <a:moveTo>
                    <a:pt x="5" y="203"/>
                  </a:moveTo>
                  <a:lnTo>
                    <a:pt x="0" y="199"/>
                  </a:lnTo>
                  <a:lnTo>
                    <a:pt x="0" y="192"/>
                  </a:lnTo>
                  <a:lnTo>
                    <a:pt x="12" y="192"/>
                  </a:lnTo>
                  <a:lnTo>
                    <a:pt x="5" y="203"/>
                  </a:lnTo>
                  <a:close/>
                  <a:moveTo>
                    <a:pt x="0" y="192"/>
                  </a:moveTo>
                  <a:lnTo>
                    <a:pt x="0" y="192"/>
                  </a:lnTo>
                  <a:lnTo>
                    <a:pt x="0" y="190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28" y="181"/>
                  </a:lnTo>
                  <a:lnTo>
                    <a:pt x="28" y="182"/>
                  </a:lnTo>
                  <a:lnTo>
                    <a:pt x="28" y="185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8" y="192"/>
                  </a:lnTo>
                  <a:lnTo>
                    <a:pt x="0" y="192"/>
                  </a:lnTo>
                  <a:close/>
                  <a:moveTo>
                    <a:pt x="0" y="181"/>
                  </a:moveTo>
                  <a:lnTo>
                    <a:pt x="28" y="181"/>
                  </a:lnTo>
                  <a:lnTo>
                    <a:pt x="0" y="181"/>
                  </a:lnTo>
                  <a:close/>
                  <a:moveTo>
                    <a:pt x="0" y="181"/>
                  </a:moveTo>
                  <a:lnTo>
                    <a:pt x="0" y="170"/>
                  </a:lnTo>
                  <a:lnTo>
                    <a:pt x="28" y="170"/>
                  </a:lnTo>
                  <a:lnTo>
                    <a:pt x="28" y="181"/>
                  </a:lnTo>
                  <a:lnTo>
                    <a:pt x="0" y="181"/>
                  </a:lnTo>
                  <a:close/>
                  <a:moveTo>
                    <a:pt x="28" y="170"/>
                  </a:moveTo>
                  <a:lnTo>
                    <a:pt x="17" y="170"/>
                  </a:lnTo>
                  <a:lnTo>
                    <a:pt x="28" y="170"/>
                  </a:lnTo>
                  <a:close/>
                  <a:moveTo>
                    <a:pt x="0" y="170"/>
                  </a:move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0" y="170"/>
                  </a:moveTo>
                  <a:lnTo>
                    <a:pt x="17" y="170"/>
                  </a:lnTo>
                  <a:lnTo>
                    <a:pt x="0" y="170"/>
                  </a:lnTo>
                  <a:close/>
                  <a:moveTo>
                    <a:pt x="0" y="170"/>
                  </a:moveTo>
                  <a:lnTo>
                    <a:pt x="0" y="168"/>
                  </a:lnTo>
                  <a:lnTo>
                    <a:pt x="0" y="165"/>
                  </a:lnTo>
                  <a:lnTo>
                    <a:pt x="0" y="161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28" y="153"/>
                  </a:lnTo>
                  <a:lnTo>
                    <a:pt x="28" y="154"/>
                  </a:lnTo>
                  <a:lnTo>
                    <a:pt x="28" y="157"/>
                  </a:lnTo>
                  <a:lnTo>
                    <a:pt x="28" y="161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0" y="153"/>
                  </a:moveTo>
                  <a:lnTo>
                    <a:pt x="28" y="153"/>
                  </a:lnTo>
                  <a:lnTo>
                    <a:pt x="0" y="153"/>
                  </a:lnTo>
                  <a:close/>
                  <a:moveTo>
                    <a:pt x="0" y="153"/>
                  </a:moveTo>
                  <a:lnTo>
                    <a:pt x="17" y="153"/>
                  </a:lnTo>
                  <a:lnTo>
                    <a:pt x="0" y="153"/>
                  </a:lnTo>
                  <a:close/>
                  <a:moveTo>
                    <a:pt x="0" y="153"/>
                  </a:moveTo>
                  <a:lnTo>
                    <a:pt x="0" y="142"/>
                  </a:lnTo>
                  <a:lnTo>
                    <a:pt x="28" y="142"/>
                  </a:lnTo>
                  <a:lnTo>
                    <a:pt x="28" y="153"/>
                  </a:lnTo>
                  <a:lnTo>
                    <a:pt x="0" y="153"/>
                  </a:lnTo>
                  <a:close/>
                  <a:moveTo>
                    <a:pt x="0" y="142"/>
                  </a:moveTo>
                  <a:lnTo>
                    <a:pt x="0" y="140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1"/>
                  </a:lnTo>
                  <a:lnTo>
                    <a:pt x="28" y="131"/>
                  </a:lnTo>
                  <a:lnTo>
                    <a:pt x="28" y="132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28" y="136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0" y="142"/>
                  </a:lnTo>
                  <a:close/>
                  <a:moveTo>
                    <a:pt x="0" y="131"/>
                  </a:moveTo>
                  <a:lnTo>
                    <a:pt x="0" y="121"/>
                  </a:lnTo>
                  <a:lnTo>
                    <a:pt x="28" y="121"/>
                  </a:lnTo>
                  <a:lnTo>
                    <a:pt x="28" y="131"/>
                  </a:lnTo>
                  <a:lnTo>
                    <a:pt x="0" y="131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28" y="110"/>
                  </a:lnTo>
                  <a:lnTo>
                    <a:pt x="28" y="121"/>
                  </a:lnTo>
                  <a:lnTo>
                    <a:pt x="0" y="121"/>
                  </a:lnTo>
                  <a:close/>
                  <a:moveTo>
                    <a:pt x="28" y="110"/>
                  </a:moveTo>
                  <a:lnTo>
                    <a:pt x="17" y="110"/>
                  </a:lnTo>
                  <a:lnTo>
                    <a:pt x="28" y="110"/>
                  </a:lnTo>
                  <a:close/>
                  <a:moveTo>
                    <a:pt x="0" y="110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28" y="103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0"/>
                  </a:lnTo>
                  <a:lnTo>
                    <a:pt x="0" y="110"/>
                  </a:lnTo>
                  <a:close/>
                  <a:moveTo>
                    <a:pt x="0" y="103"/>
                  </a:moveTo>
                  <a:lnTo>
                    <a:pt x="0" y="93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28" y="95"/>
                  </a:lnTo>
                  <a:lnTo>
                    <a:pt x="28" y="96"/>
                  </a:lnTo>
                  <a:lnTo>
                    <a:pt x="28" y="97"/>
                  </a:lnTo>
                  <a:lnTo>
                    <a:pt x="28" y="100"/>
                  </a:lnTo>
                  <a:lnTo>
                    <a:pt x="28" y="103"/>
                  </a:lnTo>
                  <a:lnTo>
                    <a:pt x="0" y="103"/>
                  </a:lnTo>
                  <a:close/>
                  <a:moveTo>
                    <a:pt x="0" y="93"/>
                  </a:moveTo>
                  <a:lnTo>
                    <a:pt x="12" y="93"/>
                  </a:lnTo>
                  <a:lnTo>
                    <a:pt x="0" y="93"/>
                  </a:lnTo>
                  <a:close/>
                  <a:moveTo>
                    <a:pt x="0" y="93"/>
                  </a:moveTo>
                  <a:lnTo>
                    <a:pt x="28" y="88"/>
                  </a:lnTo>
                  <a:lnTo>
                    <a:pt x="0" y="93"/>
                  </a:lnTo>
                  <a:close/>
                  <a:moveTo>
                    <a:pt x="28" y="88"/>
                  </a:moveTo>
                  <a:lnTo>
                    <a:pt x="12" y="88"/>
                  </a:lnTo>
                  <a:lnTo>
                    <a:pt x="28" y="88"/>
                  </a:lnTo>
                  <a:close/>
                  <a:moveTo>
                    <a:pt x="0" y="93"/>
                  </a:moveTo>
                  <a:lnTo>
                    <a:pt x="0" y="85"/>
                  </a:lnTo>
                  <a:lnTo>
                    <a:pt x="28" y="82"/>
                  </a:lnTo>
                  <a:lnTo>
                    <a:pt x="28" y="88"/>
                  </a:lnTo>
                  <a:lnTo>
                    <a:pt x="0" y="93"/>
                  </a:lnTo>
                  <a:close/>
                  <a:moveTo>
                    <a:pt x="0" y="85"/>
                  </a:moveTo>
                  <a:lnTo>
                    <a:pt x="0" y="75"/>
                  </a:lnTo>
                  <a:lnTo>
                    <a:pt x="23" y="75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6" y="81"/>
                  </a:lnTo>
                  <a:lnTo>
                    <a:pt x="28" y="82"/>
                  </a:lnTo>
                  <a:lnTo>
                    <a:pt x="0" y="85"/>
                  </a:lnTo>
                  <a:close/>
                  <a:moveTo>
                    <a:pt x="23" y="75"/>
                  </a:moveTo>
                  <a:lnTo>
                    <a:pt x="12" y="75"/>
                  </a:lnTo>
                  <a:lnTo>
                    <a:pt x="23" y="75"/>
                  </a:lnTo>
                  <a:close/>
                  <a:moveTo>
                    <a:pt x="0" y="75"/>
                  </a:move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5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0" y="75"/>
                  </a:lnTo>
                  <a:close/>
                  <a:moveTo>
                    <a:pt x="0" y="60"/>
                  </a:moveTo>
                  <a:lnTo>
                    <a:pt x="0" y="49"/>
                  </a:lnTo>
                  <a:lnTo>
                    <a:pt x="23" y="46"/>
                  </a:lnTo>
                  <a:lnTo>
                    <a:pt x="23" y="49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0" y="60"/>
                  </a:lnTo>
                  <a:close/>
                  <a:moveTo>
                    <a:pt x="23" y="46"/>
                  </a:moveTo>
                  <a:lnTo>
                    <a:pt x="12" y="49"/>
                  </a:lnTo>
                  <a:lnTo>
                    <a:pt x="23" y="46"/>
                  </a:lnTo>
                  <a:close/>
                  <a:moveTo>
                    <a:pt x="0" y="49"/>
                  </a:move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0" y="49"/>
                  </a:lnTo>
                  <a:close/>
                  <a:moveTo>
                    <a:pt x="0" y="39"/>
                  </a:moveTo>
                  <a:lnTo>
                    <a:pt x="0" y="10"/>
                  </a:lnTo>
                  <a:lnTo>
                    <a:pt x="20" y="28"/>
                  </a:lnTo>
                  <a:lnTo>
                    <a:pt x="12" y="39"/>
                  </a:lnTo>
                  <a:lnTo>
                    <a:pt x="0" y="39"/>
                  </a:lnTo>
                  <a:close/>
                  <a:moveTo>
                    <a:pt x="20" y="28"/>
                  </a:moveTo>
                  <a:lnTo>
                    <a:pt x="20" y="28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5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5" y="42"/>
                  </a:lnTo>
                  <a:lnTo>
                    <a:pt x="40" y="46"/>
                  </a:lnTo>
                  <a:lnTo>
                    <a:pt x="23" y="64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58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3" y="47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20" y="28"/>
                  </a:lnTo>
                  <a:close/>
                  <a:moveTo>
                    <a:pt x="23" y="64"/>
                  </a:moveTo>
                  <a:lnTo>
                    <a:pt x="32" y="53"/>
                  </a:lnTo>
                  <a:lnTo>
                    <a:pt x="23" y="64"/>
                  </a:lnTo>
                  <a:close/>
                  <a:moveTo>
                    <a:pt x="40" y="46"/>
                  </a:moveTo>
                  <a:lnTo>
                    <a:pt x="42" y="46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35" y="71"/>
                  </a:lnTo>
                  <a:lnTo>
                    <a:pt x="34" y="70"/>
                  </a:lnTo>
                  <a:lnTo>
                    <a:pt x="32" y="68"/>
                  </a:lnTo>
                  <a:lnTo>
                    <a:pt x="29" y="67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3" y="64"/>
                  </a:lnTo>
                  <a:lnTo>
                    <a:pt x="40" y="46"/>
                  </a:lnTo>
                  <a:close/>
                  <a:moveTo>
                    <a:pt x="48" y="53"/>
                  </a:moveTo>
                  <a:lnTo>
                    <a:pt x="49" y="53"/>
                  </a:lnTo>
                  <a:lnTo>
                    <a:pt x="51" y="53"/>
                  </a:lnTo>
                  <a:lnTo>
                    <a:pt x="54" y="54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48" y="78"/>
                  </a:lnTo>
                  <a:lnTo>
                    <a:pt x="46" y="77"/>
                  </a:lnTo>
                  <a:lnTo>
                    <a:pt x="45" y="77"/>
                  </a:lnTo>
                  <a:lnTo>
                    <a:pt x="42" y="75"/>
                  </a:lnTo>
                  <a:lnTo>
                    <a:pt x="38" y="74"/>
                  </a:lnTo>
                  <a:lnTo>
                    <a:pt x="37" y="72"/>
                  </a:lnTo>
                  <a:lnTo>
                    <a:pt x="35" y="71"/>
                  </a:lnTo>
                  <a:lnTo>
                    <a:pt x="48" y="53"/>
                  </a:lnTo>
                  <a:close/>
                  <a:moveTo>
                    <a:pt x="48" y="78"/>
                  </a:moveTo>
                  <a:lnTo>
                    <a:pt x="55" y="67"/>
                  </a:lnTo>
                  <a:lnTo>
                    <a:pt x="48" y="78"/>
                  </a:lnTo>
                  <a:close/>
                  <a:moveTo>
                    <a:pt x="60" y="57"/>
                  </a:moveTo>
                  <a:lnTo>
                    <a:pt x="51" y="78"/>
                  </a:lnTo>
                  <a:lnTo>
                    <a:pt x="48" y="78"/>
                  </a:lnTo>
                  <a:lnTo>
                    <a:pt x="60" y="57"/>
                  </a:lnTo>
                  <a:close/>
                  <a:moveTo>
                    <a:pt x="51" y="78"/>
                  </a:moveTo>
                  <a:lnTo>
                    <a:pt x="55" y="67"/>
                  </a:lnTo>
                  <a:lnTo>
                    <a:pt x="51" y="78"/>
                  </a:lnTo>
                  <a:close/>
                  <a:moveTo>
                    <a:pt x="60" y="57"/>
                  </a:moveTo>
                  <a:lnTo>
                    <a:pt x="60" y="57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3" y="60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1" y="78"/>
                  </a:lnTo>
                  <a:lnTo>
                    <a:pt x="60" y="57"/>
                  </a:lnTo>
                  <a:close/>
                  <a:moveTo>
                    <a:pt x="63" y="60"/>
                  </a:moveTo>
                  <a:lnTo>
                    <a:pt x="65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0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5" y="82"/>
                  </a:lnTo>
                  <a:lnTo>
                    <a:pt x="63" y="60"/>
                  </a:lnTo>
                  <a:close/>
                  <a:moveTo>
                    <a:pt x="68" y="60"/>
                  </a:moveTo>
                  <a:lnTo>
                    <a:pt x="69" y="61"/>
                  </a:lnTo>
                  <a:lnTo>
                    <a:pt x="71" y="63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82" y="64"/>
                  </a:lnTo>
                  <a:lnTo>
                    <a:pt x="88" y="64"/>
                  </a:lnTo>
                  <a:lnTo>
                    <a:pt x="88" y="85"/>
                  </a:lnTo>
                  <a:lnTo>
                    <a:pt x="83" y="85"/>
                  </a:lnTo>
                  <a:lnTo>
                    <a:pt x="78" y="85"/>
                  </a:lnTo>
                  <a:lnTo>
                    <a:pt x="75" y="85"/>
                  </a:lnTo>
                  <a:lnTo>
                    <a:pt x="72" y="85"/>
                  </a:lnTo>
                  <a:lnTo>
                    <a:pt x="69" y="85"/>
                  </a:lnTo>
                  <a:lnTo>
                    <a:pt x="66" y="83"/>
                  </a:lnTo>
                  <a:lnTo>
                    <a:pt x="63" y="83"/>
                  </a:lnTo>
                  <a:lnTo>
                    <a:pt x="60" y="82"/>
                  </a:lnTo>
                  <a:lnTo>
                    <a:pt x="68" y="60"/>
                  </a:lnTo>
                  <a:close/>
                  <a:moveTo>
                    <a:pt x="88" y="85"/>
                  </a:moveTo>
                  <a:lnTo>
                    <a:pt x="88" y="75"/>
                  </a:lnTo>
                  <a:lnTo>
                    <a:pt x="88" y="85"/>
                  </a:lnTo>
                  <a:close/>
                  <a:moveTo>
                    <a:pt x="83" y="64"/>
                  </a:moveTo>
                  <a:lnTo>
                    <a:pt x="86" y="64"/>
                  </a:lnTo>
                  <a:lnTo>
                    <a:pt x="88" y="64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4" y="85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8" y="85"/>
                  </a:lnTo>
                  <a:lnTo>
                    <a:pt x="83" y="64"/>
                  </a:lnTo>
                  <a:close/>
                  <a:moveTo>
                    <a:pt x="91" y="64"/>
                  </a:moveTo>
                  <a:lnTo>
                    <a:pt x="92" y="64"/>
                  </a:lnTo>
                  <a:lnTo>
                    <a:pt x="94" y="63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106" y="85"/>
                  </a:lnTo>
                  <a:lnTo>
                    <a:pt x="94" y="85"/>
                  </a:lnTo>
                  <a:lnTo>
                    <a:pt x="91" y="64"/>
                  </a:lnTo>
                  <a:close/>
                  <a:moveTo>
                    <a:pt x="106" y="85"/>
                  </a:moveTo>
                  <a:lnTo>
                    <a:pt x="103" y="71"/>
                  </a:lnTo>
                  <a:lnTo>
                    <a:pt x="106" y="85"/>
                  </a:lnTo>
                  <a:close/>
                  <a:moveTo>
                    <a:pt x="98" y="60"/>
                  </a:moveTo>
                  <a:lnTo>
                    <a:pt x="111" y="60"/>
                  </a:lnTo>
                  <a:lnTo>
                    <a:pt x="114" y="82"/>
                  </a:lnTo>
                  <a:lnTo>
                    <a:pt x="106" y="85"/>
                  </a:lnTo>
                  <a:lnTo>
                    <a:pt x="98" y="60"/>
                  </a:lnTo>
                  <a:close/>
                  <a:moveTo>
                    <a:pt x="114" y="82"/>
                  </a:moveTo>
                  <a:lnTo>
                    <a:pt x="111" y="71"/>
                  </a:lnTo>
                  <a:lnTo>
                    <a:pt x="114" y="82"/>
                  </a:lnTo>
                  <a:close/>
                  <a:moveTo>
                    <a:pt x="111" y="60"/>
                  </a:moveTo>
                  <a:lnTo>
                    <a:pt x="118" y="57"/>
                  </a:lnTo>
                  <a:lnTo>
                    <a:pt x="126" y="82"/>
                  </a:lnTo>
                  <a:lnTo>
                    <a:pt x="114" y="82"/>
                  </a:lnTo>
                  <a:lnTo>
                    <a:pt x="111" y="60"/>
                  </a:lnTo>
                  <a:close/>
                  <a:moveTo>
                    <a:pt x="118" y="57"/>
                  </a:moveTo>
                  <a:lnTo>
                    <a:pt x="123" y="67"/>
                  </a:lnTo>
                  <a:lnTo>
                    <a:pt x="118" y="57"/>
                  </a:lnTo>
                  <a:close/>
                  <a:moveTo>
                    <a:pt x="118" y="57"/>
                  </a:moveTo>
                  <a:lnTo>
                    <a:pt x="126" y="82"/>
                  </a:lnTo>
                  <a:lnTo>
                    <a:pt x="118" y="57"/>
                  </a:lnTo>
                  <a:close/>
                  <a:moveTo>
                    <a:pt x="126" y="82"/>
                  </a:moveTo>
                  <a:lnTo>
                    <a:pt x="123" y="67"/>
                  </a:lnTo>
                  <a:lnTo>
                    <a:pt x="126" y="82"/>
                  </a:lnTo>
                  <a:close/>
                  <a:moveTo>
                    <a:pt x="118" y="57"/>
                  </a:moveTo>
                  <a:lnTo>
                    <a:pt x="154" y="49"/>
                  </a:lnTo>
                  <a:lnTo>
                    <a:pt x="162" y="75"/>
                  </a:lnTo>
                  <a:lnTo>
                    <a:pt x="126" y="82"/>
                  </a:lnTo>
                  <a:lnTo>
                    <a:pt x="118" y="57"/>
                  </a:lnTo>
                  <a:close/>
                  <a:moveTo>
                    <a:pt x="154" y="49"/>
                  </a:moveTo>
                  <a:lnTo>
                    <a:pt x="194" y="42"/>
                  </a:lnTo>
                  <a:lnTo>
                    <a:pt x="197" y="64"/>
                  </a:lnTo>
                  <a:lnTo>
                    <a:pt x="162" y="75"/>
                  </a:lnTo>
                  <a:lnTo>
                    <a:pt x="154" y="49"/>
                  </a:lnTo>
                  <a:close/>
                  <a:moveTo>
                    <a:pt x="194" y="42"/>
                  </a:moveTo>
                  <a:lnTo>
                    <a:pt x="219" y="36"/>
                  </a:lnTo>
                  <a:lnTo>
                    <a:pt x="243" y="32"/>
                  </a:lnTo>
                  <a:lnTo>
                    <a:pt x="269" y="27"/>
                  </a:lnTo>
                  <a:lnTo>
                    <a:pt x="294" y="22"/>
                  </a:lnTo>
                  <a:lnTo>
                    <a:pt x="320" y="17"/>
                  </a:lnTo>
                  <a:lnTo>
                    <a:pt x="345" y="13"/>
                  </a:lnTo>
                  <a:lnTo>
                    <a:pt x="356" y="10"/>
                  </a:lnTo>
                  <a:lnTo>
                    <a:pt x="368" y="7"/>
                  </a:lnTo>
                  <a:lnTo>
                    <a:pt x="379" y="6"/>
                  </a:lnTo>
                  <a:lnTo>
                    <a:pt x="391" y="3"/>
                  </a:lnTo>
                  <a:lnTo>
                    <a:pt x="394" y="25"/>
                  </a:lnTo>
                  <a:lnTo>
                    <a:pt x="383" y="27"/>
                  </a:lnTo>
                  <a:lnTo>
                    <a:pt x="373" y="29"/>
                  </a:lnTo>
                  <a:lnTo>
                    <a:pt x="362" y="32"/>
                  </a:lnTo>
                  <a:lnTo>
                    <a:pt x="349" y="35"/>
                  </a:lnTo>
                  <a:lnTo>
                    <a:pt x="337" y="38"/>
                  </a:lnTo>
                  <a:lnTo>
                    <a:pt x="325" y="40"/>
                  </a:lnTo>
                  <a:lnTo>
                    <a:pt x="313" y="43"/>
                  </a:lnTo>
                  <a:lnTo>
                    <a:pt x="300" y="46"/>
                  </a:lnTo>
                  <a:lnTo>
                    <a:pt x="274" y="50"/>
                  </a:lnTo>
                  <a:lnTo>
                    <a:pt x="248" y="56"/>
                  </a:lnTo>
                  <a:lnTo>
                    <a:pt x="223" y="60"/>
                  </a:lnTo>
                  <a:lnTo>
                    <a:pt x="197" y="64"/>
                  </a:lnTo>
                  <a:lnTo>
                    <a:pt x="194" y="42"/>
                  </a:lnTo>
                  <a:close/>
                  <a:moveTo>
                    <a:pt x="391" y="3"/>
                  </a:moveTo>
                  <a:lnTo>
                    <a:pt x="394" y="3"/>
                  </a:lnTo>
                  <a:lnTo>
                    <a:pt x="396" y="3"/>
                  </a:lnTo>
                  <a:lnTo>
                    <a:pt x="397" y="3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2" y="0"/>
                  </a:lnTo>
                  <a:lnTo>
                    <a:pt x="411" y="25"/>
                  </a:lnTo>
                  <a:lnTo>
                    <a:pt x="408" y="25"/>
                  </a:lnTo>
                  <a:lnTo>
                    <a:pt x="405" y="25"/>
                  </a:lnTo>
                  <a:lnTo>
                    <a:pt x="403" y="25"/>
                  </a:lnTo>
                  <a:lnTo>
                    <a:pt x="400" y="25"/>
                  </a:lnTo>
                  <a:lnTo>
                    <a:pt x="397" y="25"/>
                  </a:lnTo>
                  <a:lnTo>
                    <a:pt x="394" y="25"/>
                  </a:lnTo>
                  <a:lnTo>
                    <a:pt x="391" y="3"/>
                  </a:lnTo>
                  <a:close/>
                  <a:moveTo>
                    <a:pt x="402" y="0"/>
                  </a:moveTo>
                  <a:lnTo>
                    <a:pt x="405" y="0"/>
                  </a:lnTo>
                  <a:lnTo>
                    <a:pt x="408" y="0"/>
                  </a:lnTo>
                  <a:lnTo>
                    <a:pt x="410" y="0"/>
                  </a:lnTo>
                  <a:lnTo>
                    <a:pt x="411" y="0"/>
                  </a:lnTo>
                  <a:lnTo>
                    <a:pt x="416" y="0"/>
                  </a:lnTo>
                  <a:lnTo>
                    <a:pt x="419" y="0"/>
                  </a:lnTo>
                  <a:lnTo>
                    <a:pt x="422" y="21"/>
                  </a:lnTo>
                  <a:lnTo>
                    <a:pt x="419" y="21"/>
                  </a:lnTo>
                  <a:lnTo>
                    <a:pt x="416" y="22"/>
                  </a:lnTo>
                  <a:lnTo>
                    <a:pt x="414" y="22"/>
                  </a:lnTo>
                  <a:lnTo>
                    <a:pt x="413" y="22"/>
                  </a:lnTo>
                  <a:lnTo>
                    <a:pt x="413" y="24"/>
                  </a:lnTo>
                  <a:lnTo>
                    <a:pt x="411" y="25"/>
                  </a:lnTo>
                  <a:lnTo>
                    <a:pt x="402" y="0"/>
                  </a:lnTo>
                  <a:close/>
                  <a:moveTo>
                    <a:pt x="419" y="0"/>
                  </a:moveTo>
                  <a:lnTo>
                    <a:pt x="422" y="0"/>
                  </a:lnTo>
                  <a:lnTo>
                    <a:pt x="422" y="10"/>
                  </a:lnTo>
                  <a:lnTo>
                    <a:pt x="419" y="0"/>
                  </a:lnTo>
                  <a:close/>
                  <a:moveTo>
                    <a:pt x="422" y="0"/>
                  </a:moveTo>
                  <a:lnTo>
                    <a:pt x="422" y="21"/>
                  </a:lnTo>
                  <a:lnTo>
                    <a:pt x="419" y="21"/>
                  </a:lnTo>
                  <a:lnTo>
                    <a:pt x="422" y="0"/>
                  </a:lnTo>
                  <a:close/>
                  <a:moveTo>
                    <a:pt x="422" y="0"/>
                  </a:moveTo>
                  <a:lnTo>
                    <a:pt x="422" y="10"/>
                  </a:lnTo>
                  <a:lnTo>
                    <a:pt x="422" y="0"/>
                  </a:lnTo>
                  <a:close/>
                  <a:moveTo>
                    <a:pt x="422" y="0"/>
                  </a:moveTo>
                  <a:lnTo>
                    <a:pt x="423" y="0"/>
                  </a:lnTo>
                  <a:lnTo>
                    <a:pt x="425" y="0"/>
                  </a:lnTo>
                  <a:lnTo>
                    <a:pt x="426" y="0"/>
                  </a:lnTo>
                  <a:lnTo>
                    <a:pt x="422" y="21"/>
                  </a:lnTo>
                  <a:lnTo>
                    <a:pt x="422" y="0"/>
                  </a:lnTo>
                  <a:close/>
                  <a:moveTo>
                    <a:pt x="426" y="0"/>
                  </a:moveTo>
                  <a:lnTo>
                    <a:pt x="426" y="0"/>
                  </a:lnTo>
                  <a:lnTo>
                    <a:pt x="428" y="0"/>
                  </a:lnTo>
                  <a:lnTo>
                    <a:pt x="430" y="0"/>
                  </a:lnTo>
                  <a:lnTo>
                    <a:pt x="426" y="21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2" y="21"/>
                  </a:lnTo>
                  <a:lnTo>
                    <a:pt x="426" y="0"/>
                  </a:lnTo>
                  <a:close/>
                  <a:moveTo>
                    <a:pt x="430" y="0"/>
                  </a:moveTo>
                  <a:lnTo>
                    <a:pt x="433" y="0"/>
                  </a:lnTo>
                  <a:lnTo>
                    <a:pt x="434" y="0"/>
                  </a:lnTo>
                  <a:lnTo>
                    <a:pt x="437" y="0"/>
                  </a:lnTo>
                  <a:lnTo>
                    <a:pt x="440" y="0"/>
                  </a:lnTo>
                  <a:lnTo>
                    <a:pt x="442" y="2"/>
                  </a:lnTo>
                  <a:lnTo>
                    <a:pt x="443" y="2"/>
                  </a:lnTo>
                  <a:lnTo>
                    <a:pt x="445" y="3"/>
                  </a:lnTo>
                  <a:lnTo>
                    <a:pt x="442" y="25"/>
                  </a:lnTo>
                  <a:lnTo>
                    <a:pt x="440" y="25"/>
                  </a:lnTo>
                  <a:lnTo>
                    <a:pt x="439" y="24"/>
                  </a:lnTo>
                  <a:lnTo>
                    <a:pt x="436" y="24"/>
                  </a:lnTo>
                  <a:lnTo>
                    <a:pt x="434" y="22"/>
                  </a:lnTo>
                  <a:lnTo>
                    <a:pt x="431" y="22"/>
                  </a:lnTo>
                  <a:lnTo>
                    <a:pt x="430" y="21"/>
                  </a:lnTo>
                  <a:lnTo>
                    <a:pt x="426" y="21"/>
                  </a:lnTo>
                  <a:lnTo>
                    <a:pt x="430" y="0"/>
                  </a:lnTo>
                  <a:close/>
                  <a:moveTo>
                    <a:pt x="445" y="3"/>
                  </a:moveTo>
                  <a:lnTo>
                    <a:pt x="450" y="3"/>
                  </a:lnTo>
                  <a:lnTo>
                    <a:pt x="445" y="14"/>
                  </a:lnTo>
                  <a:lnTo>
                    <a:pt x="445" y="3"/>
                  </a:lnTo>
                  <a:close/>
                  <a:moveTo>
                    <a:pt x="450" y="3"/>
                  </a:moveTo>
                  <a:lnTo>
                    <a:pt x="450" y="3"/>
                  </a:lnTo>
                  <a:lnTo>
                    <a:pt x="451" y="3"/>
                  </a:lnTo>
                  <a:lnTo>
                    <a:pt x="453" y="3"/>
                  </a:lnTo>
                  <a:lnTo>
                    <a:pt x="454" y="3"/>
                  </a:lnTo>
                  <a:lnTo>
                    <a:pt x="457" y="3"/>
                  </a:lnTo>
                  <a:lnTo>
                    <a:pt x="450" y="28"/>
                  </a:lnTo>
                  <a:lnTo>
                    <a:pt x="450" y="27"/>
                  </a:lnTo>
                  <a:lnTo>
                    <a:pt x="448" y="27"/>
                  </a:lnTo>
                  <a:lnTo>
                    <a:pt x="448" y="25"/>
                  </a:lnTo>
                  <a:lnTo>
                    <a:pt x="446" y="25"/>
                  </a:lnTo>
                  <a:lnTo>
                    <a:pt x="445" y="25"/>
                  </a:lnTo>
                  <a:lnTo>
                    <a:pt x="442" y="25"/>
                  </a:lnTo>
                  <a:lnTo>
                    <a:pt x="450" y="3"/>
                  </a:lnTo>
                  <a:close/>
                  <a:moveTo>
                    <a:pt x="457" y="3"/>
                  </a:moveTo>
                  <a:lnTo>
                    <a:pt x="459" y="4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3" y="7"/>
                  </a:lnTo>
                  <a:lnTo>
                    <a:pt x="467" y="7"/>
                  </a:lnTo>
                  <a:lnTo>
                    <a:pt x="470" y="7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7" y="3"/>
                  </a:lnTo>
                  <a:close/>
                  <a:moveTo>
                    <a:pt x="470" y="7"/>
                  </a:moveTo>
                  <a:lnTo>
                    <a:pt x="465" y="18"/>
                  </a:lnTo>
                  <a:lnTo>
                    <a:pt x="470" y="7"/>
                  </a:lnTo>
                  <a:close/>
                  <a:moveTo>
                    <a:pt x="470" y="7"/>
                  </a:moveTo>
                  <a:lnTo>
                    <a:pt x="471" y="7"/>
                  </a:lnTo>
                  <a:lnTo>
                    <a:pt x="473" y="8"/>
                  </a:lnTo>
                  <a:lnTo>
                    <a:pt x="474" y="10"/>
                  </a:lnTo>
                  <a:lnTo>
                    <a:pt x="476" y="10"/>
                  </a:lnTo>
                  <a:lnTo>
                    <a:pt x="477" y="10"/>
                  </a:lnTo>
                  <a:lnTo>
                    <a:pt x="470" y="31"/>
                  </a:lnTo>
                  <a:lnTo>
                    <a:pt x="468" y="31"/>
                  </a:lnTo>
                  <a:lnTo>
                    <a:pt x="467" y="31"/>
                  </a:lnTo>
                  <a:lnTo>
                    <a:pt x="465" y="31"/>
                  </a:lnTo>
                  <a:lnTo>
                    <a:pt x="463" y="29"/>
                  </a:lnTo>
                  <a:lnTo>
                    <a:pt x="462" y="28"/>
                  </a:lnTo>
                  <a:lnTo>
                    <a:pt x="470" y="7"/>
                  </a:lnTo>
                  <a:close/>
                  <a:moveTo>
                    <a:pt x="477" y="10"/>
                  </a:moveTo>
                  <a:lnTo>
                    <a:pt x="479" y="10"/>
                  </a:lnTo>
                  <a:lnTo>
                    <a:pt x="480" y="10"/>
                  </a:lnTo>
                  <a:lnTo>
                    <a:pt x="482" y="11"/>
                  </a:lnTo>
                  <a:lnTo>
                    <a:pt x="483" y="13"/>
                  </a:lnTo>
                  <a:lnTo>
                    <a:pt x="485" y="14"/>
                  </a:lnTo>
                  <a:lnTo>
                    <a:pt x="477" y="35"/>
                  </a:lnTo>
                  <a:lnTo>
                    <a:pt x="476" y="35"/>
                  </a:lnTo>
                  <a:lnTo>
                    <a:pt x="474" y="35"/>
                  </a:lnTo>
                  <a:lnTo>
                    <a:pt x="473" y="33"/>
                  </a:lnTo>
                  <a:lnTo>
                    <a:pt x="471" y="32"/>
                  </a:lnTo>
                  <a:lnTo>
                    <a:pt x="470" y="31"/>
                  </a:lnTo>
                  <a:lnTo>
                    <a:pt x="477" y="10"/>
                  </a:lnTo>
                  <a:close/>
                  <a:moveTo>
                    <a:pt x="485" y="14"/>
                  </a:moveTo>
                  <a:lnTo>
                    <a:pt x="482" y="25"/>
                  </a:lnTo>
                  <a:lnTo>
                    <a:pt x="485" y="14"/>
                  </a:lnTo>
                  <a:close/>
                  <a:moveTo>
                    <a:pt x="485" y="14"/>
                  </a:moveTo>
                  <a:lnTo>
                    <a:pt x="488" y="15"/>
                  </a:lnTo>
                  <a:lnTo>
                    <a:pt x="491" y="17"/>
                  </a:lnTo>
                  <a:lnTo>
                    <a:pt x="493" y="17"/>
                  </a:lnTo>
                  <a:lnTo>
                    <a:pt x="494" y="17"/>
                  </a:lnTo>
                  <a:lnTo>
                    <a:pt x="496" y="17"/>
                  </a:lnTo>
                  <a:lnTo>
                    <a:pt x="496" y="18"/>
                  </a:lnTo>
                  <a:lnTo>
                    <a:pt x="497" y="18"/>
                  </a:lnTo>
                  <a:lnTo>
                    <a:pt x="490" y="39"/>
                  </a:lnTo>
                  <a:lnTo>
                    <a:pt x="488" y="39"/>
                  </a:lnTo>
                  <a:lnTo>
                    <a:pt x="487" y="38"/>
                  </a:lnTo>
                  <a:lnTo>
                    <a:pt x="483" y="38"/>
                  </a:lnTo>
                  <a:lnTo>
                    <a:pt x="480" y="38"/>
                  </a:lnTo>
                  <a:lnTo>
                    <a:pt x="477" y="36"/>
                  </a:lnTo>
                  <a:lnTo>
                    <a:pt x="473" y="35"/>
                  </a:lnTo>
                  <a:lnTo>
                    <a:pt x="485" y="14"/>
                  </a:lnTo>
                  <a:close/>
                  <a:moveTo>
                    <a:pt x="497" y="18"/>
                  </a:moveTo>
                  <a:lnTo>
                    <a:pt x="505" y="21"/>
                  </a:lnTo>
                  <a:lnTo>
                    <a:pt x="505" y="28"/>
                  </a:lnTo>
                  <a:lnTo>
                    <a:pt x="493" y="28"/>
                  </a:lnTo>
                  <a:lnTo>
                    <a:pt x="497" y="18"/>
                  </a:lnTo>
                  <a:close/>
                  <a:moveTo>
                    <a:pt x="505" y="28"/>
                  </a:moveTo>
                  <a:lnTo>
                    <a:pt x="505" y="39"/>
                  </a:lnTo>
                  <a:lnTo>
                    <a:pt x="482" y="39"/>
                  </a:lnTo>
                  <a:lnTo>
                    <a:pt x="482" y="28"/>
                  </a:lnTo>
                  <a:lnTo>
                    <a:pt x="505" y="28"/>
                  </a:lnTo>
                  <a:close/>
                  <a:moveTo>
                    <a:pt x="505" y="39"/>
                  </a:moveTo>
                  <a:lnTo>
                    <a:pt x="505" y="64"/>
                  </a:lnTo>
                  <a:lnTo>
                    <a:pt x="482" y="64"/>
                  </a:lnTo>
                  <a:lnTo>
                    <a:pt x="482" y="39"/>
                  </a:lnTo>
                  <a:lnTo>
                    <a:pt x="505" y="39"/>
                  </a:lnTo>
                  <a:close/>
                  <a:moveTo>
                    <a:pt x="505" y="64"/>
                  </a:moveTo>
                  <a:lnTo>
                    <a:pt x="505" y="93"/>
                  </a:lnTo>
                  <a:lnTo>
                    <a:pt x="482" y="93"/>
                  </a:lnTo>
                  <a:lnTo>
                    <a:pt x="482" y="64"/>
                  </a:lnTo>
                  <a:lnTo>
                    <a:pt x="505" y="64"/>
                  </a:lnTo>
                  <a:close/>
                  <a:moveTo>
                    <a:pt x="505" y="93"/>
                  </a:moveTo>
                  <a:lnTo>
                    <a:pt x="505" y="121"/>
                  </a:lnTo>
                  <a:lnTo>
                    <a:pt x="482" y="121"/>
                  </a:lnTo>
                  <a:lnTo>
                    <a:pt x="482" y="93"/>
                  </a:lnTo>
                  <a:lnTo>
                    <a:pt x="505" y="93"/>
                  </a:lnTo>
                  <a:close/>
                  <a:moveTo>
                    <a:pt x="505" y="121"/>
                  </a:moveTo>
                  <a:lnTo>
                    <a:pt x="505" y="146"/>
                  </a:lnTo>
                  <a:lnTo>
                    <a:pt x="482" y="146"/>
                  </a:lnTo>
                  <a:lnTo>
                    <a:pt x="482" y="121"/>
                  </a:lnTo>
                  <a:lnTo>
                    <a:pt x="505" y="121"/>
                  </a:lnTo>
                  <a:close/>
                  <a:moveTo>
                    <a:pt x="505" y="146"/>
                  </a:moveTo>
                  <a:lnTo>
                    <a:pt x="505" y="156"/>
                  </a:lnTo>
                  <a:lnTo>
                    <a:pt x="482" y="156"/>
                  </a:lnTo>
                  <a:lnTo>
                    <a:pt x="482" y="146"/>
                  </a:lnTo>
                  <a:lnTo>
                    <a:pt x="505" y="146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2989" y="761"/>
              <a:ext cx="240" cy="89"/>
            </a:xfrm>
            <a:custGeom>
              <a:avLst/>
              <a:gdLst>
                <a:gd name="T0" fmla="*/ 0 w 481"/>
                <a:gd name="T1" fmla="*/ 1 h 198"/>
                <a:gd name="T2" fmla="*/ 0 w 481"/>
                <a:gd name="T3" fmla="*/ 1 h 198"/>
                <a:gd name="T4" fmla="*/ 0 w 481"/>
                <a:gd name="T5" fmla="*/ 1 h 198"/>
                <a:gd name="T6" fmla="*/ 0 w 481"/>
                <a:gd name="T7" fmla="*/ 1 h 198"/>
                <a:gd name="T8" fmla="*/ 0 w 481"/>
                <a:gd name="T9" fmla="*/ 1 h 198"/>
                <a:gd name="T10" fmla="*/ 0 w 481"/>
                <a:gd name="T11" fmla="*/ 1 h 198"/>
                <a:gd name="T12" fmla="*/ 0 w 481"/>
                <a:gd name="T13" fmla="*/ 1 h 198"/>
                <a:gd name="T14" fmla="*/ 0 w 481"/>
                <a:gd name="T15" fmla="*/ 1 h 198"/>
                <a:gd name="T16" fmla="*/ 0 w 481"/>
                <a:gd name="T17" fmla="*/ 1 h 198"/>
                <a:gd name="T18" fmla="*/ 0 w 481"/>
                <a:gd name="T19" fmla="*/ 1 h 198"/>
                <a:gd name="T20" fmla="*/ 0 w 481"/>
                <a:gd name="T21" fmla="*/ 1 h 198"/>
                <a:gd name="T22" fmla="*/ 0 w 481"/>
                <a:gd name="T23" fmla="*/ 1 h 198"/>
                <a:gd name="T24" fmla="*/ 0 w 481"/>
                <a:gd name="T25" fmla="*/ 1 h 198"/>
                <a:gd name="T26" fmla="*/ 0 w 481"/>
                <a:gd name="T27" fmla="*/ 1 h 198"/>
                <a:gd name="T28" fmla="*/ 0 w 481"/>
                <a:gd name="T29" fmla="*/ 1 h 198"/>
                <a:gd name="T30" fmla="*/ 0 w 481"/>
                <a:gd name="T31" fmla="*/ 1 h 198"/>
                <a:gd name="T32" fmla="*/ 0 w 481"/>
                <a:gd name="T33" fmla="*/ 1 h 198"/>
                <a:gd name="T34" fmla="*/ 0 w 481"/>
                <a:gd name="T35" fmla="*/ 1 h 198"/>
                <a:gd name="T36" fmla="*/ 0 w 481"/>
                <a:gd name="T37" fmla="*/ 1 h 198"/>
                <a:gd name="T38" fmla="*/ 0 w 481"/>
                <a:gd name="T39" fmla="*/ 1 h 198"/>
                <a:gd name="T40" fmla="*/ 0 w 481"/>
                <a:gd name="T41" fmla="*/ 1 h 198"/>
                <a:gd name="T42" fmla="*/ 0 w 481"/>
                <a:gd name="T43" fmla="*/ 1 h 198"/>
                <a:gd name="T44" fmla="*/ 0 w 481"/>
                <a:gd name="T45" fmla="*/ 1 h 198"/>
                <a:gd name="T46" fmla="*/ 0 w 481"/>
                <a:gd name="T47" fmla="*/ 1 h 198"/>
                <a:gd name="T48" fmla="*/ 0 w 481"/>
                <a:gd name="T49" fmla="*/ 1 h 198"/>
                <a:gd name="T50" fmla="*/ 0 w 481"/>
                <a:gd name="T51" fmla="*/ 1 h 198"/>
                <a:gd name="T52" fmla="*/ 0 w 481"/>
                <a:gd name="T53" fmla="*/ 1 h 198"/>
                <a:gd name="T54" fmla="*/ 0 w 481"/>
                <a:gd name="T55" fmla="*/ 1 h 198"/>
                <a:gd name="T56" fmla="*/ 0 w 481"/>
                <a:gd name="T57" fmla="*/ 1 h 198"/>
                <a:gd name="T58" fmla="*/ 0 w 481"/>
                <a:gd name="T59" fmla="*/ 1 h 198"/>
                <a:gd name="T60" fmla="*/ 0 w 481"/>
                <a:gd name="T61" fmla="*/ 1 h 198"/>
                <a:gd name="T62" fmla="*/ 0 w 481"/>
                <a:gd name="T63" fmla="*/ 1 h 198"/>
                <a:gd name="T64" fmla="*/ 0 w 481"/>
                <a:gd name="T65" fmla="*/ 1 h 198"/>
                <a:gd name="T66" fmla="*/ 0 w 481"/>
                <a:gd name="T67" fmla="*/ 1 h 198"/>
                <a:gd name="T68" fmla="*/ 0 w 481"/>
                <a:gd name="T69" fmla="*/ 1 h 198"/>
                <a:gd name="T70" fmla="*/ 0 w 481"/>
                <a:gd name="T71" fmla="*/ 1 h 198"/>
                <a:gd name="T72" fmla="*/ 0 w 481"/>
                <a:gd name="T73" fmla="*/ 1 h 198"/>
                <a:gd name="T74" fmla="*/ 0 w 481"/>
                <a:gd name="T75" fmla="*/ 1 h 198"/>
                <a:gd name="T76" fmla="*/ 0 w 481"/>
                <a:gd name="T77" fmla="*/ 1 h 198"/>
                <a:gd name="T78" fmla="*/ 0 w 481"/>
                <a:gd name="T79" fmla="*/ 1 h 198"/>
                <a:gd name="T80" fmla="*/ 0 w 481"/>
                <a:gd name="T81" fmla="*/ 1 h 198"/>
                <a:gd name="T82" fmla="*/ 0 w 481"/>
                <a:gd name="T83" fmla="*/ 1 h 198"/>
                <a:gd name="T84" fmla="*/ 0 w 481"/>
                <a:gd name="T85" fmla="*/ 0 h 198"/>
                <a:gd name="T86" fmla="*/ 0 w 481"/>
                <a:gd name="T87" fmla="*/ 0 h 198"/>
                <a:gd name="T88" fmla="*/ 0 w 481"/>
                <a:gd name="T89" fmla="*/ 1 h 198"/>
                <a:gd name="T90" fmla="*/ 0 w 481"/>
                <a:gd name="T91" fmla="*/ 1 h 198"/>
                <a:gd name="T92" fmla="*/ 0 w 481"/>
                <a:gd name="T93" fmla="*/ 1 h 198"/>
                <a:gd name="T94" fmla="*/ 0 w 481"/>
                <a:gd name="T95" fmla="*/ 1 h 198"/>
                <a:gd name="T96" fmla="*/ 0 w 481"/>
                <a:gd name="T97" fmla="*/ 1 h 198"/>
                <a:gd name="T98" fmla="*/ 0 w 481"/>
                <a:gd name="T99" fmla="*/ 1 h 198"/>
                <a:gd name="T100" fmla="*/ 0 w 481"/>
                <a:gd name="T101" fmla="*/ 1 h 198"/>
                <a:gd name="T102" fmla="*/ 0 w 481"/>
                <a:gd name="T103" fmla="*/ 1 h 198"/>
                <a:gd name="T104" fmla="*/ 0 w 481"/>
                <a:gd name="T105" fmla="*/ 1 h 198"/>
                <a:gd name="T106" fmla="*/ 0 w 481"/>
                <a:gd name="T107" fmla="*/ 1 h 198"/>
                <a:gd name="T108" fmla="*/ 0 w 481"/>
                <a:gd name="T109" fmla="*/ 1 h 198"/>
                <a:gd name="T110" fmla="*/ 0 w 481"/>
                <a:gd name="T111" fmla="*/ 1 h 198"/>
                <a:gd name="T112" fmla="*/ 0 w 481"/>
                <a:gd name="T113" fmla="*/ 1 h 198"/>
                <a:gd name="T114" fmla="*/ 0 w 481"/>
                <a:gd name="T115" fmla="*/ 1 h 198"/>
                <a:gd name="T116" fmla="*/ 0 w 481"/>
                <a:gd name="T117" fmla="*/ 1 h 198"/>
                <a:gd name="T118" fmla="*/ 0 w 481"/>
                <a:gd name="T119" fmla="*/ 1 h 198"/>
                <a:gd name="T120" fmla="*/ 0 w 481"/>
                <a:gd name="T121" fmla="*/ 1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1"/>
                <a:gd name="T184" fmla="*/ 0 h 198"/>
                <a:gd name="T185" fmla="*/ 481 w 481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1" h="198">
                  <a:moveTo>
                    <a:pt x="481" y="146"/>
                  </a:moveTo>
                  <a:lnTo>
                    <a:pt x="481" y="144"/>
                  </a:lnTo>
                  <a:lnTo>
                    <a:pt x="479" y="144"/>
                  </a:lnTo>
                  <a:lnTo>
                    <a:pt x="478" y="143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7"/>
                  </a:lnTo>
                  <a:lnTo>
                    <a:pt x="458" y="136"/>
                  </a:lnTo>
                  <a:lnTo>
                    <a:pt x="453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47" y="135"/>
                  </a:lnTo>
                  <a:lnTo>
                    <a:pt x="444" y="133"/>
                  </a:lnTo>
                  <a:lnTo>
                    <a:pt x="438" y="132"/>
                  </a:lnTo>
                  <a:lnTo>
                    <a:pt x="431" y="130"/>
                  </a:lnTo>
                  <a:lnTo>
                    <a:pt x="428" y="129"/>
                  </a:lnTo>
                  <a:lnTo>
                    <a:pt x="425" y="128"/>
                  </a:lnTo>
                  <a:lnTo>
                    <a:pt x="422" y="128"/>
                  </a:lnTo>
                  <a:lnTo>
                    <a:pt x="418" y="129"/>
                  </a:lnTo>
                  <a:lnTo>
                    <a:pt x="410" y="129"/>
                  </a:lnTo>
                  <a:lnTo>
                    <a:pt x="407" y="129"/>
                  </a:lnTo>
                  <a:lnTo>
                    <a:pt x="402" y="130"/>
                  </a:lnTo>
                  <a:lnTo>
                    <a:pt x="399" y="130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88" y="132"/>
                  </a:lnTo>
                  <a:lnTo>
                    <a:pt x="384" y="133"/>
                  </a:lnTo>
                  <a:lnTo>
                    <a:pt x="381" y="135"/>
                  </a:lnTo>
                  <a:lnTo>
                    <a:pt x="371" y="136"/>
                  </a:lnTo>
                  <a:lnTo>
                    <a:pt x="362" y="139"/>
                  </a:lnTo>
                  <a:lnTo>
                    <a:pt x="345" y="142"/>
                  </a:lnTo>
                  <a:lnTo>
                    <a:pt x="328" y="146"/>
                  </a:lnTo>
                  <a:lnTo>
                    <a:pt x="308" y="148"/>
                  </a:lnTo>
                  <a:lnTo>
                    <a:pt x="290" y="153"/>
                  </a:lnTo>
                  <a:lnTo>
                    <a:pt x="271" y="157"/>
                  </a:lnTo>
                  <a:lnTo>
                    <a:pt x="251" y="161"/>
                  </a:lnTo>
                  <a:lnTo>
                    <a:pt x="213" y="168"/>
                  </a:lnTo>
                  <a:lnTo>
                    <a:pt x="194" y="172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30" y="185"/>
                  </a:lnTo>
                  <a:lnTo>
                    <a:pt x="122" y="187"/>
                  </a:lnTo>
                  <a:lnTo>
                    <a:pt x="113" y="189"/>
                  </a:lnTo>
                  <a:lnTo>
                    <a:pt x="105" y="190"/>
                  </a:lnTo>
                  <a:lnTo>
                    <a:pt x="97" y="192"/>
                  </a:lnTo>
                  <a:lnTo>
                    <a:pt x="90" y="193"/>
                  </a:lnTo>
                  <a:lnTo>
                    <a:pt x="82" y="194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4" y="198"/>
                  </a:lnTo>
                  <a:lnTo>
                    <a:pt x="31" y="197"/>
                  </a:lnTo>
                  <a:lnTo>
                    <a:pt x="25" y="194"/>
                  </a:lnTo>
                  <a:lnTo>
                    <a:pt x="20" y="193"/>
                  </a:lnTo>
                  <a:lnTo>
                    <a:pt x="16" y="190"/>
                  </a:lnTo>
                  <a:lnTo>
                    <a:pt x="13" y="187"/>
                  </a:lnTo>
                  <a:lnTo>
                    <a:pt x="9" y="186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5" y="182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3" y="158"/>
                  </a:lnTo>
                  <a:lnTo>
                    <a:pt x="3" y="154"/>
                  </a:lnTo>
                  <a:lnTo>
                    <a:pt x="3" y="150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6" y="54"/>
                  </a:lnTo>
                  <a:lnTo>
                    <a:pt x="8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5" y="65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3" y="68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71" y="65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9" y="60"/>
                  </a:lnTo>
                  <a:lnTo>
                    <a:pt x="106" y="58"/>
                  </a:lnTo>
                  <a:lnTo>
                    <a:pt x="114" y="57"/>
                  </a:lnTo>
                  <a:lnTo>
                    <a:pt x="122" y="55"/>
                  </a:lnTo>
                  <a:lnTo>
                    <a:pt x="139" y="51"/>
                  </a:lnTo>
                  <a:lnTo>
                    <a:pt x="156" y="48"/>
                  </a:lnTo>
                  <a:lnTo>
                    <a:pt x="174" y="44"/>
                  </a:lnTo>
                  <a:lnTo>
                    <a:pt x="193" y="41"/>
                  </a:lnTo>
                  <a:lnTo>
                    <a:pt x="211" y="37"/>
                  </a:lnTo>
                  <a:lnTo>
                    <a:pt x="230" y="33"/>
                  </a:lnTo>
                  <a:lnTo>
                    <a:pt x="267" y="25"/>
                  </a:lnTo>
                  <a:lnTo>
                    <a:pt x="285" y="22"/>
                  </a:lnTo>
                  <a:lnTo>
                    <a:pt x="304" y="18"/>
                  </a:lnTo>
                  <a:lnTo>
                    <a:pt x="321" y="14"/>
                  </a:lnTo>
                  <a:lnTo>
                    <a:pt x="339" y="11"/>
                  </a:lnTo>
                  <a:lnTo>
                    <a:pt x="354" y="7"/>
                  </a:lnTo>
                  <a:lnTo>
                    <a:pt x="362" y="5"/>
                  </a:lnTo>
                  <a:lnTo>
                    <a:pt x="370" y="4"/>
                  </a:lnTo>
                  <a:lnTo>
                    <a:pt x="374" y="4"/>
                  </a:lnTo>
                  <a:lnTo>
                    <a:pt x="379" y="3"/>
                  </a:lnTo>
                  <a:lnTo>
                    <a:pt x="388" y="3"/>
                  </a:lnTo>
                  <a:lnTo>
                    <a:pt x="391" y="1"/>
                  </a:lnTo>
                  <a:lnTo>
                    <a:pt x="396" y="1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1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8" y="3"/>
                  </a:lnTo>
                  <a:lnTo>
                    <a:pt x="450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8" y="5"/>
                  </a:lnTo>
                  <a:lnTo>
                    <a:pt x="459" y="5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5" y="7"/>
                  </a:lnTo>
                  <a:lnTo>
                    <a:pt x="470" y="8"/>
                  </a:lnTo>
                  <a:lnTo>
                    <a:pt x="473" y="10"/>
                  </a:lnTo>
                  <a:lnTo>
                    <a:pt x="476" y="11"/>
                  </a:lnTo>
                  <a:lnTo>
                    <a:pt x="478" y="12"/>
                  </a:lnTo>
                  <a:lnTo>
                    <a:pt x="479" y="12"/>
                  </a:lnTo>
                  <a:lnTo>
                    <a:pt x="481" y="14"/>
                  </a:lnTo>
                  <a:lnTo>
                    <a:pt x="481" y="15"/>
                  </a:lnTo>
                  <a:lnTo>
                    <a:pt x="481" y="16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2"/>
                  </a:lnTo>
                  <a:lnTo>
                    <a:pt x="481" y="25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2"/>
                  </a:lnTo>
                  <a:lnTo>
                    <a:pt x="481" y="35"/>
                  </a:lnTo>
                  <a:lnTo>
                    <a:pt x="481" y="39"/>
                  </a:lnTo>
                  <a:lnTo>
                    <a:pt x="481" y="41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4"/>
                  </a:lnTo>
                  <a:lnTo>
                    <a:pt x="481" y="58"/>
                  </a:lnTo>
                  <a:lnTo>
                    <a:pt x="481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5"/>
                  </a:lnTo>
                  <a:lnTo>
                    <a:pt x="481" y="76"/>
                  </a:lnTo>
                  <a:lnTo>
                    <a:pt x="481" y="79"/>
                  </a:lnTo>
                  <a:lnTo>
                    <a:pt x="481" y="82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1" y="121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7"/>
                  </a:lnTo>
                  <a:lnTo>
                    <a:pt x="481" y="140"/>
                  </a:lnTo>
                  <a:lnTo>
                    <a:pt x="481" y="142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1" name="Freeform 10"/>
            <p:cNvSpPr>
              <a:spLocks noEditPoints="1"/>
            </p:cNvSpPr>
            <p:nvPr/>
          </p:nvSpPr>
          <p:spPr bwMode="auto">
            <a:xfrm>
              <a:off x="2981" y="753"/>
              <a:ext cx="254" cy="100"/>
            </a:xfrm>
            <a:custGeom>
              <a:avLst/>
              <a:gdLst>
                <a:gd name="T0" fmla="*/ 1 w 505"/>
                <a:gd name="T1" fmla="*/ 0 h 223"/>
                <a:gd name="T2" fmla="*/ 1 w 505"/>
                <a:gd name="T3" fmla="*/ 0 h 223"/>
                <a:gd name="T4" fmla="*/ 1 w 505"/>
                <a:gd name="T5" fmla="*/ 0 h 223"/>
                <a:gd name="T6" fmla="*/ 1 w 505"/>
                <a:gd name="T7" fmla="*/ 0 h 223"/>
                <a:gd name="T8" fmla="*/ 1 w 505"/>
                <a:gd name="T9" fmla="*/ 0 h 223"/>
                <a:gd name="T10" fmla="*/ 1 w 505"/>
                <a:gd name="T11" fmla="*/ 0 h 223"/>
                <a:gd name="T12" fmla="*/ 1 w 505"/>
                <a:gd name="T13" fmla="*/ 0 h 223"/>
                <a:gd name="T14" fmla="*/ 1 w 505"/>
                <a:gd name="T15" fmla="*/ 0 h 223"/>
                <a:gd name="T16" fmla="*/ 1 w 505"/>
                <a:gd name="T17" fmla="*/ 0 h 223"/>
                <a:gd name="T18" fmla="*/ 1 w 505"/>
                <a:gd name="T19" fmla="*/ 0 h 223"/>
                <a:gd name="T20" fmla="*/ 1 w 505"/>
                <a:gd name="T21" fmla="*/ 0 h 223"/>
                <a:gd name="T22" fmla="*/ 1 w 505"/>
                <a:gd name="T23" fmla="*/ 0 h 223"/>
                <a:gd name="T24" fmla="*/ 1 w 505"/>
                <a:gd name="T25" fmla="*/ 0 h 223"/>
                <a:gd name="T26" fmla="*/ 1 w 505"/>
                <a:gd name="T27" fmla="*/ 0 h 223"/>
                <a:gd name="T28" fmla="*/ 1 w 505"/>
                <a:gd name="T29" fmla="*/ 0 h 223"/>
                <a:gd name="T30" fmla="*/ 1 w 505"/>
                <a:gd name="T31" fmla="*/ 0 h 223"/>
                <a:gd name="T32" fmla="*/ 1 w 505"/>
                <a:gd name="T33" fmla="*/ 0 h 223"/>
                <a:gd name="T34" fmla="*/ 1 w 505"/>
                <a:gd name="T35" fmla="*/ 0 h 223"/>
                <a:gd name="T36" fmla="*/ 1 w 505"/>
                <a:gd name="T37" fmla="*/ 0 h 223"/>
                <a:gd name="T38" fmla="*/ 1 w 505"/>
                <a:gd name="T39" fmla="*/ 0 h 223"/>
                <a:gd name="T40" fmla="*/ 0 w 505"/>
                <a:gd name="T41" fmla="*/ 0 h 223"/>
                <a:gd name="T42" fmla="*/ 0 w 505"/>
                <a:gd name="T43" fmla="*/ 0 h 223"/>
                <a:gd name="T44" fmla="*/ 1 w 505"/>
                <a:gd name="T45" fmla="*/ 0 h 223"/>
                <a:gd name="T46" fmla="*/ 0 w 505"/>
                <a:gd name="T47" fmla="*/ 0 h 223"/>
                <a:gd name="T48" fmla="*/ 1 w 505"/>
                <a:gd name="T49" fmla="*/ 0 h 223"/>
                <a:gd name="T50" fmla="*/ 0 w 505"/>
                <a:gd name="T51" fmla="*/ 0 h 223"/>
                <a:gd name="T52" fmla="*/ 0 w 505"/>
                <a:gd name="T53" fmla="*/ 0 h 223"/>
                <a:gd name="T54" fmla="*/ 1 w 505"/>
                <a:gd name="T55" fmla="*/ 0 h 223"/>
                <a:gd name="T56" fmla="*/ 0 w 505"/>
                <a:gd name="T57" fmla="*/ 0 h 223"/>
                <a:gd name="T58" fmla="*/ 0 w 505"/>
                <a:gd name="T59" fmla="*/ 0 h 223"/>
                <a:gd name="T60" fmla="*/ 1 w 505"/>
                <a:gd name="T61" fmla="*/ 0 h 223"/>
                <a:gd name="T62" fmla="*/ 1 w 505"/>
                <a:gd name="T63" fmla="*/ 0 h 223"/>
                <a:gd name="T64" fmla="*/ 1 w 505"/>
                <a:gd name="T65" fmla="*/ 0 h 223"/>
                <a:gd name="T66" fmla="*/ 0 w 505"/>
                <a:gd name="T67" fmla="*/ 0 h 223"/>
                <a:gd name="T68" fmla="*/ 1 w 505"/>
                <a:gd name="T69" fmla="*/ 0 h 223"/>
                <a:gd name="T70" fmla="*/ 1 w 505"/>
                <a:gd name="T71" fmla="*/ 0 h 223"/>
                <a:gd name="T72" fmla="*/ 1 w 505"/>
                <a:gd name="T73" fmla="*/ 0 h 223"/>
                <a:gd name="T74" fmla="*/ 1 w 505"/>
                <a:gd name="T75" fmla="*/ 0 h 223"/>
                <a:gd name="T76" fmla="*/ 1 w 505"/>
                <a:gd name="T77" fmla="*/ 0 h 223"/>
                <a:gd name="T78" fmla="*/ 1 w 505"/>
                <a:gd name="T79" fmla="*/ 0 h 223"/>
                <a:gd name="T80" fmla="*/ 1 w 505"/>
                <a:gd name="T81" fmla="*/ 0 h 223"/>
                <a:gd name="T82" fmla="*/ 1 w 505"/>
                <a:gd name="T83" fmla="*/ 0 h 223"/>
                <a:gd name="T84" fmla="*/ 1 w 505"/>
                <a:gd name="T85" fmla="*/ 0 h 223"/>
                <a:gd name="T86" fmla="*/ 1 w 505"/>
                <a:gd name="T87" fmla="*/ 0 h 223"/>
                <a:gd name="T88" fmla="*/ 1 w 505"/>
                <a:gd name="T89" fmla="*/ 0 h 223"/>
                <a:gd name="T90" fmla="*/ 1 w 505"/>
                <a:gd name="T91" fmla="*/ 0 h 223"/>
                <a:gd name="T92" fmla="*/ 1 w 505"/>
                <a:gd name="T93" fmla="*/ 0 h 223"/>
                <a:gd name="T94" fmla="*/ 1 w 505"/>
                <a:gd name="T95" fmla="*/ 0 h 223"/>
                <a:gd name="T96" fmla="*/ 1 w 505"/>
                <a:gd name="T97" fmla="*/ 0 h 223"/>
                <a:gd name="T98" fmla="*/ 1 w 505"/>
                <a:gd name="T99" fmla="*/ 0 h 223"/>
                <a:gd name="T100" fmla="*/ 1 w 505"/>
                <a:gd name="T101" fmla="*/ 0 h 223"/>
                <a:gd name="T102" fmla="*/ 1 w 505"/>
                <a:gd name="T103" fmla="*/ 0 h 223"/>
                <a:gd name="T104" fmla="*/ 1 w 505"/>
                <a:gd name="T105" fmla="*/ 0 h 223"/>
                <a:gd name="T106" fmla="*/ 1 w 505"/>
                <a:gd name="T107" fmla="*/ 0 h 223"/>
                <a:gd name="T108" fmla="*/ 1 w 505"/>
                <a:gd name="T109" fmla="*/ 0 h 223"/>
                <a:gd name="T110" fmla="*/ 1 w 505"/>
                <a:gd name="T111" fmla="*/ 0 h 223"/>
                <a:gd name="T112" fmla="*/ 1 w 505"/>
                <a:gd name="T113" fmla="*/ 0 h 223"/>
                <a:gd name="T114" fmla="*/ 1 w 505"/>
                <a:gd name="T115" fmla="*/ 0 h 223"/>
                <a:gd name="T116" fmla="*/ 1 w 505"/>
                <a:gd name="T117" fmla="*/ 0 h 223"/>
                <a:gd name="T118" fmla="*/ 1 w 505"/>
                <a:gd name="T119" fmla="*/ 0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"/>
                <a:gd name="T181" fmla="*/ 0 h 223"/>
                <a:gd name="T182" fmla="*/ 505 w 505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" h="223">
                  <a:moveTo>
                    <a:pt x="490" y="170"/>
                  </a:moveTo>
                  <a:lnTo>
                    <a:pt x="488" y="168"/>
                  </a:lnTo>
                  <a:lnTo>
                    <a:pt x="487" y="168"/>
                  </a:lnTo>
                  <a:lnTo>
                    <a:pt x="485" y="167"/>
                  </a:lnTo>
                  <a:lnTo>
                    <a:pt x="482" y="166"/>
                  </a:lnTo>
                  <a:lnTo>
                    <a:pt x="479" y="164"/>
                  </a:lnTo>
                  <a:lnTo>
                    <a:pt x="473" y="163"/>
                  </a:lnTo>
                  <a:lnTo>
                    <a:pt x="482" y="141"/>
                  </a:lnTo>
                  <a:lnTo>
                    <a:pt x="485" y="142"/>
                  </a:lnTo>
                  <a:lnTo>
                    <a:pt x="490" y="143"/>
                  </a:lnTo>
                  <a:lnTo>
                    <a:pt x="491" y="145"/>
                  </a:lnTo>
                  <a:lnTo>
                    <a:pt x="494" y="146"/>
                  </a:lnTo>
                  <a:lnTo>
                    <a:pt x="496" y="148"/>
                  </a:lnTo>
                  <a:lnTo>
                    <a:pt x="497" y="149"/>
                  </a:lnTo>
                  <a:lnTo>
                    <a:pt x="490" y="170"/>
                  </a:lnTo>
                  <a:close/>
                  <a:moveTo>
                    <a:pt x="473" y="163"/>
                  </a:moveTo>
                  <a:lnTo>
                    <a:pt x="473" y="163"/>
                  </a:lnTo>
                  <a:lnTo>
                    <a:pt x="471" y="161"/>
                  </a:lnTo>
                  <a:lnTo>
                    <a:pt x="470" y="161"/>
                  </a:lnTo>
                  <a:lnTo>
                    <a:pt x="468" y="161"/>
                  </a:lnTo>
                  <a:lnTo>
                    <a:pt x="468" y="160"/>
                  </a:lnTo>
                  <a:lnTo>
                    <a:pt x="467" y="160"/>
                  </a:lnTo>
                  <a:lnTo>
                    <a:pt x="465" y="159"/>
                  </a:lnTo>
                  <a:lnTo>
                    <a:pt x="473" y="138"/>
                  </a:lnTo>
                  <a:lnTo>
                    <a:pt x="474" y="139"/>
                  </a:lnTo>
                  <a:lnTo>
                    <a:pt x="476" y="139"/>
                  </a:lnTo>
                  <a:lnTo>
                    <a:pt x="477" y="141"/>
                  </a:lnTo>
                  <a:lnTo>
                    <a:pt x="479" y="141"/>
                  </a:lnTo>
                  <a:lnTo>
                    <a:pt x="480" y="141"/>
                  </a:lnTo>
                  <a:lnTo>
                    <a:pt x="482" y="141"/>
                  </a:lnTo>
                  <a:lnTo>
                    <a:pt x="473" y="163"/>
                  </a:lnTo>
                  <a:close/>
                  <a:moveTo>
                    <a:pt x="465" y="159"/>
                  </a:moveTo>
                  <a:lnTo>
                    <a:pt x="462" y="159"/>
                  </a:lnTo>
                  <a:lnTo>
                    <a:pt x="460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65" y="134"/>
                  </a:lnTo>
                  <a:lnTo>
                    <a:pt x="467" y="135"/>
                  </a:lnTo>
                  <a:lnTo>
                    <a:pt x="468" y="136"/>
                  </a:lnTo>
                  <a:lnTo>
                    <a:pt x="470" y="136"/>
                  </a:lnTo>
                  <a:lnTo>
                    <a:pt x="471" y="138"/>
                  </a:lnTo>
                  <a:lnTo>
                    <a:pt x="473" y="138"/>
                  </a:lnTo>
                  <a:lnTo>
                    <a:pt x="465" y="159"/>
                  </a:lnTo>
                  <a:close/>
                  <a:moveTo>
                    <a:pt x="465" y="134"/>
                  </a:moveTo>
                  <a:lnTo>
                    <a:pt x="462" y="149"/>
                  </a:lnTo>
                  <a:lnTo>
                    <a:pt x="465" y="134"/>
                  </a:lnTo>
                  <a:close/>
                  <a:moveTo>
                    <a:pt x="457" y="159"/>
                  </a:moveTo>
                  <a:lnTo>
                    <a:pt x="456" y="157"/>
                  </a:lnTo>
                  <a:lnTo>
                    <a:pt x="454" y="156"/>
                  </a:lnTo>
                  <a:lnTo>
                    <a:pt x="453" y="156"/>
                  </a:lnTo>
                  <a:lnTo>
                    <a:pt x="451" y="156"/>
                  </a:lnTo>
                  <a:lnTo>
                    <a:pt x="448" y="155"/>
                  </a:lnTo>
                  <a:lnTo>
                    <a:pt x="445" y="155"/>
                  </a:lnTo>
                  <a:lnTo>
                    <a:pt x="450" y="134"/>
                  </a:lnTo>
                  <a:lnTo>
                    <a:pt x="453" y="134"/>
                  </a:lnTo>
                  <a:lnTo>
                    <a:pt x="456" y="134"/>
                  </a:lnTo>
                  <a:lnTo>
                    <a:pt x="457" y="134"/>
                  </a:lnTo>
                  <a:lnTo>
                    <a:pt x="460" y="134"/>
                  </a:lnTo>
                  <a:lnTo>
                    <a:pt x="462" y="134"/>
                  </a:lnTo>
                  <a:lnTo>
                    <a:pt x="465" y="134"/>
                  </a:lnTo>
                  <a:lnTo>
                    <a:pt x="457" y="159"/>
                  </a:lnTo>
                  <a:close/>
                  <a:moveTo>
                    <a:pt x="445" y="155"/>
                  </a:moveTo>
                  <a:lnTo>
                    <a:pt x="442" y="155"/>
                  </a:lnTo>
                  <a:lnTo>
                    <a:pt x="439" y="155"/>
                  </a:lnTo>
                  <a:lnTo>
                    <a:pt x="437" y="155"/>
                  </a:lnTo>
                  <a:lnTo>
                    <a:pt x="436" y="153"/>
                  </a:lnTo>
                  <a:lnTo>
                    <a:pt x="434" y="152"/>
                  </a:lnTo>
                  <a:lnTo>
                    <a:pt x="437" y="131"/>
                  </a:lnTo>
                  <a:lnTo>
                    <a:pt x="440" y="131"/>
                  </a:lnTo>
                  <a:lnTo>
                    <a:pt x="443" y="131"/>
                  </a:lnTo>
                  <a:lnTo>
                    <a:pt x="445" y="131"/>
                  </a:lnTo>
                  <a:lnTo>
                    <a:pt x="446" y="132"/>
                  </a:lnTo>
                  <a:lnTo>
                    <a:pt x="448" y="132"/>
                  </a:lnTo>
                  <a:lnTo>
                    <a:pt x="450" y="134"/>
                  </a:lnTo>
                  <a:lnTo>
                    <a:pt x="445" y="155"/>
                  </a:lnTo>
                  <a:close/>
                  <a:moveTo>
                    <a:pt x="437" y="131"/>
                  </a:moveTo>
                  <a:lnTo>
                    <a:pt x="437" y="141"/>
                  </a:lnTo>
                  <a:lnTo>
                    <a:pt x="437" y="131"/>
                  </a:lnTo>
                  <a:close/>
                  <a:moveTo>
                    <a:pt x="434" y="152"/>
                  </a:moveTo>
                  <a:lnTo>
                    <a:pt x="431" y="152"/>
                  </a:lnTo>
                  <a:lnTo>
                    <a:pt x="428" y="153"/>
                  </a:lnTo>
                  <a:lnTo>
                    <a:pt x="426" y="153"/>
                  </a:lnTo>
                  <a:lnTo>
                    <a:pt x="425" y="153"/>
                  </a:lnTo>
                  <a:lnTo>
                    <a:pt x="423" y="155"/>
                  </a:lnTo>
                  <a:lnTo>
                    <a:pt x="422" y="155"/>
                  </a:lnTo>
                  <a:lnTo>
                    <a:pt x="422" y="131"/>
                  </a:lnTo>
                  <a:lnTo>
                    <a:pt x="423" y="131"/>
                  </a:lnTo>
                  <a:lnTo>
                    <a:pt x="426" y="131"/>
                  </a:lnTo>
                  <a:lnTo>
                    <a:pt x="430" y="131"/>
                  </a:lnTo>
                  <a:lnTo>
                    <a:pt x="434" y="131"/>
                  </a:lnTo>
                  <a:lnTo>
                    <a:pt x="436" y="131"/>
                  </a:lnTo>
                  <a:lnTo>
                    <a:pt x="437" y="131"/>
                  </a:lnTo>
                  <a:lnTo>
                    <a:pt x="434" y="152"/>
                  </a:lnTo>
                  <a:close/>
                  <a:moveTo>
                    <a:pt x="422" y="155"/>
                  </a:moveTo>
                  <a:lnTo>
                    <a:pt x="411" y="155"/>
                  </a:lnTo>
                  <a:lnTo>
                    <a:pt x="406" y="134"/>
                  </a:lnTo>
                  <a:lnTo>
                    <a:pt x="408" y="132"/>
                  </a:lnTo>
                  <a:lnTo>
                    <a:pt x="410" y="132"/>
                  </a:lnTo>
                  <a:lnTo>
                    <a:pt x="413" y="131"/>
                  </a:lnTo>
                  <a:lnTo>
                    <a:pt x="414" y="131"/>
                  </a:lnTo>
                  <a:lnTo>
                    <a:pt x="419" y="131"/>
                  </a:lnTo>
                  <a:lnTo>
                    <a:pt x="420" y="131"/>
                  </a:lnTo>
                  <a:lnTo>
                    <a:pt x="422" y="131"/>
                  </a:lnTo>
                  <a:lnTo>
                    <a:pt x="422" y="155"/>
                  </a:lnTo>
                  <a:close/>
                  <a:moveTo>
                    <a:pt x="406" y="134"/>
                  </a:moveTo>
                  <a:lnTo>
                    <a:pt x="406" y="145"/>
                  </a:lnTo>
                  <a:lnTo>
                    <a:pt x="406" y="134"/>
                  </a:lnTo>
                  <a:close/>
                  <a:moveTo>
                    <a:pt x="411" y="155"/>
                  </a:moveTo>
                  <a:lnTo>
                    <a:pt x="408" y="155"/>
                  </a:lnTo>
                  <a:lnTo>
                    <a:pt x="403" y="156"/>
                  </a:lnTo>
                  <a:lnTo>
                    <a:pt x="402" y="156"/>
                  </a:lnTo>
                  <a:lnTo>
                    <a:pt x="400" y="156"/>
                  </a:lnTo>
                  <a:lnTo>
                    <a:pt x="397" y="157"/>
                  </a:lnTo>
                  <a:lnTo>
                    <a:pt x="394" y="159"/>
                  </a:lnTo>
                  <a:lnTo>
                    <a:pt x="391" y="138"/>
                  </a:lnTo>
                  <a:lnTo>
                    <a:pt x="393" y="136"/>
                  </a:lnTo>
                  <a:lnTo>
                    <a:pt x="394" y="135"/>
                  </a:lnTo>
                  <a:lnTo>
                    <a:pt x="396" y="135"/>
                  </a:lnTo>
                  <a:lnTo>
                    <a:pt x="397" y="135"/>
                  </a:lnTo>
                  <a:lnTo>
                    <a:pt x="399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6" y="134"/>
                  </a:lnTo>
                  <a:lnTo>
                    <a:pt x="411" y="155"/>
                  </a:lnTo>
                  <a:close/>
                  <a:moveTo>
                    <a:pt x="394" y="159"/>
                  </a:moveTo>
                  <a:lnTo>
                    <a:pt x="393" y="159"/>
                  </a:lnTo>
                  <a:lnTo>
                    <a:pt x="391" y="159"/>
                  </a:lnTo>
                  <a:lnTo>
                    <a:pt x="386" y="160"/>
                  </a:lnTo>
                  <a:lnTo>
                    <a:pt x="385" y="160"/>
                  </a:lnTo>
                  <a:lnTo>
                    <a:pt x="382" y="160"/>
                  </a:lnTo>
                  <a:lnTo>
                    <a:pt x="380" y="160"/>
                  </a:lnTo>
                  <a:lnTo>
                    <a:pt x="379" y="160"/>
                  </a:lnTo>
                  <a:lnTo>
                    <a:pt x="379" y="161"/>
                  </a:lnTo>
                  <a:lnTo>
                    <a:pt x="379" y="163"/>
                  </a:lnTo>
                  <a:lnTo>
                    <a:pt x="374" y="138"/>
                  </a:lnTo>
                  <a:lnTo>
                    <a:pt x="377" y="138"/>
                  </a:lnTo>
                  <a:lnTo>
                    <a:pt x="379" y="138"/>
                  </a:lnTo>
                  <a:lnTo>
                    <a:pt x="380" y="138"/>
                  </a:lnTo>
                  <a:lnTo>
                    <a:pt x="382" y="138"/>
                  </a:lnTo>
                  <a:lnTo>
                    <a:pt x="383" y="138"/>
                  </a:lnTo>
                  <a:lnTo>
                    <a:pt x="385" y="138"/>
                  </a:lnTo>
                  <a:lnTo>
                    <a:pt x="386" y="138"/>
                  </a:lnTo>
                  <a:lnTo>
                    <a:pt x="388" y="138"/>
                  </a:lnTo>
                  <a:lnTo>
                    <a:pt x="391" y="138"/>
                  </a:lnTo>
                  <a:lnTo>
                    <a:pt x="394" y="159"/>
                  </a:lnTo>
                  <a:close/>
                  <a:moveTo>
                    <a:pt x="379" y="163"/>
                  </a:moveTo>
                  <a:lnTo>
                    <a:pt x="374" y="138"/>
                  </a:lnTo>
                  <a:lnTo>
                    <a:pt x="379" y="163"/>
                  </a:lnTo>
                  <a:close/>
                  <a:moveTo>
                    <a:pt x="371" y="138"/>
                  </a:moveTo>
                  <a:lnTo>
                    <a:pt x="374" y="138"/>
                  </a:lnTo>
                  <a:lnTo>
                    <a:pt x="374" y="152"/>
                  </a:lnTo>
                  <a:lnTo>
                    <a:pt x="371" y="138"/>
                  </a:lnTo>
                  <a:close/>
                  <a:moveTo>
                    <a:pt x="379" y="163"/>
                  </a:moveTo>
                  <a:lnTo>
                    <a:pt x="362" y="166"/>
                  </a:lnTo>
                  <a:lnTo>
                    <a:pt x="345" y="168"/>
                  </a:lnTo>
                  <a:lnTo>
                    <a:pt x="328" y="171"/>
                  </a:lnTo>
                  <a:lnTo>
                    <a:pt x="311" y="175"/>
                  </a:lnTo>
                  <a:lnTo>
                    <a:pt x="292" y="180"/>
                  </a:lnTo>
                  <a:lnTo>
                    <a:pt x="274" y="182"/>
                  </a:lnTo>
                  <a:lnTo>
                    <a:pt x="256" y="186"/>
                  </a:lnTo>
                  <a:lnTo>
                    <a:pt x="237" y="191"/>
                  </a:lnTo>
                  <a:lnTo>
                    <a:pt x="232" y="166"/>
                  </a:lnTo>
                  <a:lnTo>
                    <a:pt x="251" y="163"/>
                  </a:lnTo>
                  <a:lnTo>
                    <a:pt x="269" y="160"/>
                  </a:lnTo>
                  <a:lnTo>
                    <a:pt x="288" y="156"/>
                  </a:lnTo>
                  <a:lnTo>
                    <a:pt x="305" y="153"/>
                  </a:lnTo>
                  <a:lnTo>
                    <a:pt x="322" y="149"/>
                  </a:lnTo>
                  <a:lnTo>
                    <a:pt x="339" y="146"/>
                  </a:lnTo>
                  <a:lnTo>
                    <a:pt x="348" y="143"/>
                  </a:lnTo>
                  <a:lnTo>
                    <a:pt x="356" y="142"/>
                  </a:lnTo>
                  <a:lnTo>
                    <a:pt x="363" y="139"/>
                  </a:lnTo>
                  <a:lnTo>
                    <a:pt x="371" y="138"/>
                  </a:lnTo>
                  <a:lnTo>
                    <a:pt x="379" y="163"/>
                  </a:lnTo>
                  <a:close/>
                  <a:moveTo>
                    <a:pt x="237" y="191"/>
                  </a:moveTo>
                  <a:lnTo>
                    <a:pt x="217" y="195"/>
                  </a:lnTo>
                  <a:lnTo>
                    <a:pt x="199" y="199"/>
                  </a:lnTo>
                  <a:lnTo>
                    <a:pt x="179" y="203"/>
                  </a:lnTo>
                  <a:lnTo>
                    <a:pt x="159" y="207"/>
                  </a:lnTo>
                  <a:lnTo>
                    <a:pt x="140" y="210"/>
                  </a:lnTo>
                  <a:lnTo>
                    <a:pt x="122" y="214"/>
                  </a:lnTo>
                  <a:lnTo>
                    <a:pt x="112" y="216"/>
                  </a:lnTo>
                  <a:lnTo>
                    <a:pt x="103" y="216"/>
                  </a:lnTo>
                  <a:lnTo>
                    <a:pt x="95" y="217"/>
                  </a:lnTo>
                  <a:lnTo>
                    <a:pt x="88" y="218"/>
                  </a:lnTo>
                  <a:lnTo>
                    <a:pt x="83" y="198"/>
                  </a:lnTo>
                  <a:lnTo>
                    <a:pt x="91" y="196"/>
                  </a:lnTo>
                  <a:lnTo>
                    <a:pt x="98" y="193"/>
                  </a:lnTo>
                  <a:lnTo>
                    <a:pt x="106" y="192"/>
                  </a:lnTo>
                  <a:lnTo>
                    <a:pt x="115" y="191"/>
                  </a:lnTo>
                  <a:lnTo>
                    <a:pt x="125" y="188"/>
                  </a:lnTo>
                  <a:lnTo>
                    <a:pt x="134" y="186"/>
                  </a:lnTo>
                  <a:lnTo>
                    <a:pt x="143" y="184"/>
                  </a:lnTo>
                  <a:lnTo>
                    <a:pt x="152" y="182"/>
                  </a:lnTo>
                  <a:lnTo>
                    <a:pt x="171" y="178"/>
                  </a:lnTo>
                  <a:lnTo>
                    <a:pt x="192" y="174"/>
                  </a:lnTo>
                  <a:lnTo>
                    <a:pt x="212" y="170"/>
                  </a:lnTo>
                  <a:lnTo>
                    <a:pt x="232" y="166"/>
                  </a:lnTo>
                  <a:lnTo>
                    <a:pt x="237" y="191"/>
                  </a:lnTo>
                  <a:close/>
                  <a:moveTo>
                    <a:pt x="83" y="198"/>
                  </a:moveTo>
                  <a:lnTo>
                    <a:pt x="88" y="209"/>
                  </a:lnTo>
                  <a:lnTo>
                    <a:pt x="83" y="198"/>
                  </a:lnTo>
                  <a:close/>
                  <a:moveTo>
                    <a:pt x="88" y="218"/>
                  </a:moveTo>
                  <a:lnTo>
                    <a:pt x="86" y="220"/>
                  </a:lnTo>
                  <a:lnTo>
                    <a:pt x="83" y="220"/>
                  </a:lnTo>
                  <a:lnTo>
                    <a:pt x="80" y="221"/>
                  </a:lnTo>
                  <a:lnTo>
                    <a:pt x="75" y="223"/>
                  </a:lnTo>
                  <a:lnTo>
                    <a:pt x="72" y="223"/>
                  </a:lnTo>
                  <a:lnTo>
                    <a:pt x="71" y="223"/>
                  </a:lnTo>
                  <a:lnTo>
                    <a:pt x="68" y="202"/>
                  </a:lnTo>
                  <a:lnTo>
                    <a:pt x="69" y="200"/>
                  </a:lnTo>
                  <a:lnTo>
                    <a:pt x="71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80" y="198"/>
                  </a:lnTo>
                  <a:lnTo>
                    <a:pt x="82" y="198"/>
                  </a:lnTo>
                  <a:lnTo>
                    <a:pt x="83" y="198"/>
                  </a:lnTo>
                  <a:lnTo>
                    <a:pt x="88" y="218"/>
                  </a:lnTo>
                  <a:close/>
                  <a:moveTo>
                    <a:pt x="68" y="202"/>
                  </a:moveTo>
                  <a:lnTo>
                    <a:pt x="68" y="211"/>
                  </a:lnTo>
                  <a:lnTo>
                    <a:pt x="68" y="202"/>
                  </a:lnTo>
                  <a:close/>
                  <a:moveTo>
                    <a:pt x="71" y="223"/>
                  </a:moveTo>
                  <a:lnTo>
                    <a:pt x="69" y="223"/>
                  </a:lnTo>
                  <a:lnTo>
                    <a:pt x="68" y="223"/>
                  </a:lnTo>
                  <a:lnTo>
                    <a:pt x="63" y="223"/>
                  </a:lnTo>
                  <a:lnTo>
                    <a:pt x="58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02"/>
                  </a:lnTo>
                  <a:lnTo>
                    <a:pt x="68" y="202"/>
                  </a:lnTo>
                  <a:lnTo>
                    <a:pt x="71" y="223"/>
                  </a:lnTo>
                  <a:close/>
                  <a:moveTo>
                    <a:pt x="55" y="223"/>
                  </a:moveTo>
                  <a:lnTo>
                    <a:pt x="51" y="223"/>
                  </a:lnTo>
                  <a:lnTo>
                    <a:pt x="55" y="211"/>
                  </a:lnTo>
                  <a:lnTo>
                    <a:pt x="55" y="223"/>
                  </a:lnTo>
                  <a:close/>
                  <a:moveTo>
                    <a:pt x="51" y="223"/>
                  </a:moveTo>
                  <a:lnTo>
                    <a:pt x="55" y="202"/>
                  </a:lnTo>
                  <a:lnTo>
                    <a:pt x="51" y="223"/>
                  </a:lnTo>
                  <a:close/>
                  <a:moveTo>
                    <a:pt x="51" y="223"/>
                  </a:moveTo>
                  <a:lnTo>
                    <a:pt x="51" y="223"/>
                  </a:lnTo>
                  <a:lnTo>
                    <a:pt x="49" y="223"/>
                  </a:lnTo>
                  <a:lnTo>
                    <a:pt x="48" y="223"/>
                  </a:lnTo>
                  <a:lnTo>
                    <a:pt x="51" y="202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5" y="202"/>
                  </a:lnTo>
                  <a:lnTo>
                    <a:pt x="51" y="223"/>
                  </a:lnTo>
                  <a:close/>
                  <a:moveTo>
                    <a:pt x="48" y="223"/>
                  </a:moveTo>
                  <a:lnTo>
                    <a:pt x="46" y="223"/>
                  </a:lnTo>
                  <a:lnTo>
                    <a:pt x="45" y="223"/>
                  </a:lnTo>
                  <a:lnTo>
                    <a:pt x="43" y="223"/>
                  </a:lnTo>
                  <a:lnTo>
                    <a:pt x="51" y="202"/>
                  </a:lnTo>
                  <a:lnTo>
                    <a:pt x="48" y="223"/>
                  </a:lnTo>
                  <a:close/>
                  <a:moveTo>
                    <a:pt x="43" y="223"/>
                  </a:moveTo>
                  <a:lnTo>
                    <a:pt x="42" y="223"/>
                  </a:lnTo>
                  <a:lnTo>
                    <a:pt x="40" y="223"/>
                  </a:lnTo>
                  <a:lnTo>
                    <a:pt x="38" y="221"/>
                  </a:lnTo>
                  <a:lnTo>
                    <a:pt x="35" y="220"/>
                  </a:lnTo>
                  <a:lnTo>
                    <a:pt x="31" y="218"/>
                  </a:lnTo>
                  <a:lnTo>
                    <a:pt x="29" y="217"/>
                  </a:lnTo>
                  <a:lnTo>
                    <a:pt x="28" y="216"/>
                  </a:lnTo>
                  <a:lnTo>
                    <a:pt x="40" y="198"/>
                  </a:lnTo>
                  <a:lnTo>
                    <a:pt x="42" y="199"/>
                  </a:lnTo>
                  <a:lnTo>
                    <a:pt x="43" y="199"/>
                  </a:lnTo>
                  <a:lnTo>
                    <a:pt x="45" y="199"/>
                  </a:lnTo>
                  <a:lnTo>
                    <a:pt x="46" y="199"/>
                  </a:lnTo>
                  <a:lnTo>
                    <a:pt x="49" y="200"/>
                  </a:lnTo>
                  <a:lnTo>
                    <a:pt x="51" y="202"/>
                  </a:lnTo>
                  <a:lnTo>
                    <a:pt x="43" y="223"/>
                  </a:lnTo>
                  <a:close/>
                  <a:moveTo>
                    <a:pt x="28" y="216"/>
                  </a:moveTo>
                  <a:lnTo>
                    <a:pt x="23" y="216"/>
                  </a:lnTo>
                  <a:lnTo>
                    <a:pt x="32" y="206"/>
                  </a:lnTo>
                  <a:lnTo>
                    <a:pt x="28" y="216"/>
                  </a:lnTo>
                  <a:close/>
                  <a:moveTo>
                    <a:pt x="23" y="216"/>
                  </a:moveTo>
                  <a:lnTo>
                    <a:pt x="20" y="213"/>
                  </a:lnTo>
                  <a:lnTo>
                    <a:pt x="17" y="211"/>
                  </a:lnTo>
                  <a:lnTo>
                    <a:pt x="12" y="209"/>
                  </a:lnTo>
                  <a:lnTo>
                    <a:pt x="9" y="206"/>
                  </a:lnTo>
                  <a:lnTo>
                    <a:pt x="8" y="205"/>
                  </a:lnTo>
                  <a:lnTo>
                    <a:pt x="6" y="203"/>
                  </a:lnTo>
                  <a:lnTo>
                    <a:pt x="5" y="202"/>
                  </a:lnTo>
                  <a:lnTo>
                    <a:pt x="23" y="184"/>
                  </a:lnTo>
                  <a:lnTo>
                    <a:pt x="25" y="185"/>
                  </a:lnTo>
                  <a:lnTo>
                    <a:pt x="26" y="186"/>
                  </a:lnTo>
                  <a:lnTo>
                    <a:pt x="28" y="188"/>
                  </a:lnTo>
                  <a:lnTo>
                    <a:pt x="29" y="191"/>
                  </a:lnTo>
                  <a:lnTo>
                    <a:pt x="32" y="193"/>
                  </a:lnTo>
                  <a:lnTo>
                    <a:pt x="35" y="195"/>
                  </a:lnTo>
                  <a:lnTo>
                    <a:pt x="40" y="198"/>
                  </a:lnTo>
                  <a:lnTo>
                    <a:pt x="23" y="216"/>
                  </a:lnTo>
                  <a:close/>
                  <a:moveTo>
                    <a:pt x="5" y="202"/>
                  </a:moveTo>
                  <a:lnTo>
                    <a:pt x="0" y="198"/>
                  </a:lnTo>
                  <a:lnTo>
                    <a:pt x="0" y="195"/>
                  </a:lnTo>
                  <a:lnTo>
                    <a:pt x="17" y="195"/>
                  </a:lnTo>
                  <a:lnTo>
                    <a:pt x="5" y="202"/>
                  </a:lnTo>
                  <a:close/>
                  <a:moveTo>
                    <a:pt x="0" y="195"/>
                  </a:moveTo>
                  <a:lnTo>
                    <a:pt x="0" y="184"/>
                  </a:lnTo>
                  <a:lnTo>
                    <a:pt x="28" y="184"/>
                  </a:lnTo>
                  <a:lnTo>
                    <a:pt x="28" y="195"/>
                  </a:lnTo>
                  <a:lnTo>
                    <a:pt x="0" y="195"/>
                  </a:lnTo>
                  <a:close/>
                  <a:moveTo>
                    <a:pt x="0" y="184"/>
                  </a:moveTo>
                  <a:lnTo>
                    <a:pt x="0" y="180"/>
                  </a:lnTo>
                  <a:lnTo>
                    <a:pt x="28" y="180"/>
                  </a:lnTo>
                  <a:lnTo>
                    <a:pt x="28" y="184"/>
                  </a:lnTo>
                  <a:lnTo>
                    <a:pt x="0" y="184"/>
                  </a:lnTo>
                  <a:close/>
                  <a:moveTo>
                    <a:pt x="0" y="180"/>
                  </a:moveTo>
                  <a:lnTo>
                    <a:pt x="0" y="170"/>
                  </a:lnTo>
                  <a:lnTo>
                    <a:pt x="28" y="170"/>
                  </a:lnTo>
                  <a:lnTo>
                    <a:pt x="28" y="180"/>
                  </a:lnTo>
                  <a:lnTo>
                    <a:pt x="0" y="180"/>
                  </a:lnTo>
                  <a:close/>
                  <a:moveTo>
                    <a:pt x="0" y="170"/>
                  </a:moveTo>
                  <a:lnTo>
                    <a:pt x="0" y="155"/>
                  </a:lnTo>
                  <a:lnTo>
                    <a:pt x="28" y="155"/>
                  </a:lnTo>
                  <a:lnTo>
                    <a:pt x="28" y="170"/>
                  </a:lnTo>
                  <a:lnTo>
                    <a:pt x="0" y="170"/>
                  </a:lnTo>
                  <a:close/>
                  <a:moveTo>
                    <a:pt x="28" y="155"/>
                  </a:moveTo>
                  <a:lnTo>
                    <a:pt x="12" y="155"/>
                  </a:lnTo>
                  <a:lnTo>
                    <a:pt x="28" y="155"/>
                  </a:lnTo>
                  <a:close/>
                  <a:moveTo>
                    <a:pt x="0" y="155"/>
                  </a:moveTo>
                  <a:lnTo>
                    <a:pt x="0" y="155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28" y="149"/>
                  </a:lnTo>
                  <a:lnTo>
                    <a:pt x="28" y="150"/>
                  </a:lnTo>
                  <a:lnTo>
                    <a:pt x="28" y="152"/>
                  </a:lnTo>
                  <a:lnTo>
                    <a:pt x="28" y="153"/>
                  </a:lnTo>
                  <a:lnTo>
                    <a:pt x="28" y="155"/>
                  </a:lnTo>
                  <a:lnTo>
                    <a:pt x="0" y="155"/>
                  </a:lnTo>
                  <a:close/>
                  <a:moveTo>
                    <a:pt x="0" y="149"/>
                  </a:moveTo>
                  <a:lnTo>
                    <a:pt x="0" y="146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28" y="141"/>
                  </a:lnTo>
                  <a:lnTo>
                    <a:pt x="28" y="142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8" y="141"/>
                  </a:lnTo>
                  <a:lnTo>
                    <a:pt x="28" y="142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28" y="146"/>
                  </a:lnTo>
                  <a:lnTo>
                    <a:pt x="28" y="148"/>
                  </a:lnTo>
                  <a:lnTo>
                    <a:pt x="28" y="149"/>
                  </a:lnTo>
                  <a:lnTo>
                    <a:pt x="0" y="149"/>
                  </a:lnTo>
                  <a:close/>
                  <a:moveTo>
                    <a:pt x="0" y="141"/>
                  </a:moveTo>
                  <a:lnTo>
                    <a:pt x="0" y="124"/>
                  </a:lnTo>
                  <a:lnTo>
                    <a:pt x="28" y="124"/>
                  </a:lnTo>
                  <a:lnTo>
                    <a:pt x="28" y="141"/>
                  </a:lnTo>
                  <a:lnTo>
                    <a:pt x="0" y="141"/>
                  </a:lnTo>
                  <a:close/>
                  <a:moveTo>
                    <a:pt x="0" y="124"/>
                  </a:moveTo>
                  <a:lnTo>
                    <a:pt x="28" y="124"/>
                  </a:lnTo>
                  <a:lnTo>
                    <a:pt x="0" y="124"/>
                  </a:lnTo>
                  <a:close/>
                  <a:moveTo>
                    <a:pt x="0" y="124"/>
                  </a:moveTo>
                  <a:lnTo>
                    <a:pt x="0" y="123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117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4"/>
                  </a:lnTo>
                  <a:lnTo>
                    <a:pt x="0" y="124"/>
                  </a:lnTo>
                  <a:close/>
                  <a:moveTo>
                    <a:pt x="0" y="116"/>
                  </a:moveTo>
                  <a:lnTo>
                    <a:pt x="0" y="114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28" y="109"/>
                  </a:lnTo>
                  <a:lnTo>
                    <a:pt x="28" y="110"/>
                  </a:lnTo>
                  <a:lnTo>
                    <a:pt x="28" y="113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0" y="116"/>
                  </a:lnTo>
                  <a:close/>
                  <a:moveTo>
                    <a:pt x="0" y="109"/>
                  </a:moveTo>
                  <a:lnTo>
                    <a:pt x="28" y="109"/>
                  </a:lnTo>
                  <a:lnTo>
                    <a:pt x="0" y="109"/>
                  </a:lnTo>
                  <a:close/>
                  <a:moveTo>
                    <a:pt x="0" y="109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28" y="109"/>
                  </a:lnTo>
                  <a:lnTo>
                    <a:pt x="0" y="109"/>
                  </a:lnTo>
                  <a:close/>
                  <a:moveTo>
                    <a:pt x="0" y="106"/>
                  </a:moveTo>
                  <a:lnTo>
                    <a:pt x="0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99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1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28" y="120"/>
                  </a:lnTo>
                  <a:lnTo>
                    <a:pt x="28" y="121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8" y="114"/>
                  </a:lnTo>
                  <a:lnTo>
                    <a:pt x="28" y="111"/>
                  </a:lnTo>
                  <a:lnTo>
                    <a:pt x="28" y="109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0" y="106"/>
                  </a:lnTo>
                  <a:close/>
                  <a:moveTo>
                    <a:pt x="0" y="95"/>
                  </a:moveTo>
                  <a:lnTo>
                    <a:pt x="28" y="95"/>
                  </a:lnTo>
                  <a:lnTo>
                    <a:pt x="0" y="95"/>
                  </a:lnTo>
                  <a:close/>
                  <a:moveTo>
                    <a:pt x="28" y="95"/>
                  </a:moveTo>
                  <a:lnTo>
                    <a:pt x="12" y="95"/>
                  </a:lnTo>
                  <a:lnTo>
                    <a:pt x="28" y="95"/>
                  </a:lnTo>
                  <a:close/>
                  <a:moveTo>
                    <a:pt x="0" y="95"/>
                  </a:moveTo>
                  <a:lnTo>
                    <a:pt x="0" y="91"/>
                  </a:lnTo>
                  <a:lnTo>
                    <a:pt x="28" y="91"/>
                  </a:lnTo>
                  <a:lnTo>
                    <a:pt x="28" y="95"/>
                  </a:lnTo>
                  <a:lnTo>
                    <a:pt x="0" y="95"/>
                  </a:lnTo>
                  <a:close/>
                  <a:moveTo>
                    <a:pt x="0" y="91"/>
                  </a:moveTo>
                  <a:lnTo>
                    <a:pt x="0" y="86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28" y="91"/>
                  </a:lnTo>
                  <a:lnTo>
                    <a:pt x="0" y="91"/>
                  </a:lnTo>
                  <a:close/>
                  <a:moveTo>
                    <a:pt x="28" y="74"/>
                  </a:moveTo>
                  <a:lnTo>
                    <a:pt x="12" y="74"/>
                  </a:lnTo>
                  <a:lnTo>
                    <a:pt x="28" y="74"/>
                  </a:lnTo>
                  <a:close/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7"/>
                  </a:lnTo>
                  <a:lnTo>
                    <a:pt x="28" y="68"/>
                  </a:lnTo>
                  <a:lnTo>
                    <a:pt x="28" y="71"/>
                  </a:lnTo>
                  <a:lnTo>
                    <a:pt x="28" y="74"/>
                  </a:lnTo>
                  <a:lnTo>
                    <a:pt x="0" y="74"/>
                  </a:lnTo>
                  <a:close/>
                  <a:moveTo>
                    <a:pt x="0" y="63"/>
                  </a:moveTo>
                  <a:lnTo>
                    <a:pt x="0" y="41"/>
                  </a:lnTo>
                  <a:lnTo>
                    <a:pt x="20" y="56"/>
                  </a:lnTo>
                  <a:lnTo>
                    <a:pt x="12" y="63"/>
                  </a:lnTo>
                  <a:lnTo>
                    <a:pt x="0" y="63"/>
                  </a:lnTo>
                  <a:close/>
                  <a:moveTo>
                    <a:pt x="20" y="56"/>
                  </a:moveTo>
                  <a:lnTo>
                    <a:pt x="21" y="56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8" y="60"/>
                  </a:lnTo>
                  <a:lnTo>
                    <a:pt x="31" y="61"/>
                  </a:lnTo>
                  <a:lnTo>
                    <a:pt x="35" y="64"/>
                  </a:lnTo>
                  <a:lnTo>
                    <a:pt x="40" y="67"/>
                  </a:lnTo>
                  <a:lnTo>
                    <a:pt x="23" y="85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20" y="56"/>
                  </a:lnTo>
                  <a:close/>
                  <a:moveTo>
                    <a:pt x="28" y="88"/>
                  </a:moveTo>
                  <a:lnTo>
                    <a:pt x="28" y="85"/>
                  </a:lnTo>
                  <a:lnTo>
                    <a:pt x="23" y="85"/>
                  </a:lnTo>
                  <a:lnTo>
                    <a:pt x="32" y="77"/>
                  </a:lnTo>
                  <a:lnTo>
                    <a:pt x="28" y="88"/>
                  </a:lnTo>
                  <a:close/>
                  <a:moveTo>
                    <a:pt x="35" y="67"/>
                  </a:moveTo>
                  <a:lnTo>
                    <a:pt x="28" y="88"/>
                  </a:lnTo>
                  <a:lnTo>
                    <a:pt x="35" y="67"/>
                  </a:lnTo>
                  <a:close/>
                  <a:moveTo>
                    <a:pt x="35" y="67"/>
                  </a:move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32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35" y="67"/>
                  </a:lnTo>
                  <a:close/>
                  <a:moveTo>
                    <a:pt x="40" y="67"/>
                  </a:moveTo>
                  <a:lnTo>
                    <a:pt x="40" y="67"/>
                  </a:lnTo>
                  <a:lnTo>
                    <a:pt x="42" y="67"/>
                  </a:lnTo>
                  <a:lnTo>
                    <a:pt x="43" y="6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40" y="67"/>
                  </a:lnTo>
                  <a:close/>
                  <a:moveTo>
                    <a:pt x="43" y="67"/>
                  </a:moveTo>
                  <a:lnTo>
                    <a:pt x="46" y="67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2" y="68"/>
                  </a:lnTo>
                  <a:lnTo>
                    <a:pt x="54" y="68"/>
                  </a:lnTo>
                  <a:lnTo>
                    <a:pt x="55" y="70"/>
                  </a:lnTo>
                  <a:lnTo>
                    <a:pt x="55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42" y="91"/>
                  </a:lnTo>
                  <a:lnTo>
                    <a:pt x="38" y="89"/>
                  </a:lnTo>
                  <a:lnTo>
                    <a:pt x="37" y="88"/>
                  </a:lnTo>
                  <a:lnTo>
                    <a:pt x="35" y="88"/>
                  </a:lnTo>
                  <a:lnTo>
                    <a:pt x="43" y="67"/>
                  </a:lnTo>
                  <a:close/>
                  <a:moveTo>
                    <a:pt x="55" y="91"/>
                  </a:moveTo>
                  <a:lnTo>
                    <a:pt x="55" y="81"/>
                  </a:lnTo>
                  <a:lnTo>
                    <a:pt x="55" y="91"/>
                  </a:lnTo>
                  <a:close/>
                  <a:moveTo>
                    <a:pt x="55" y="70"/>
                  </a:moveTo>
                  <a:lnTo>
                    <a:pt x="55" y="91"/>
                  </a:lnTo>
                  <a:lnTo>
                    <a:pt x="55" y="70"/>
                  </a:lnTo>
                  <a:close/>
                  <a:moveTo>
                    <a:pt x="55" y="91"/>
                  </a:moveTo>
                  <a:lnTo>
                    <a:pt x="55" y="81"/>
                  </a:lnTo>
                  <a:lnTo>
                    <a:pt x="55" y="91"/>
                  </a:lnTo>
                  <a:close/>
                  <a:moveTo>
                    <a:pt x="55" y="70"/>
                  </a:moveTo>
                  <a:lnTo>
                    <a:pt x="57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5" y="70"/>
                  </a:lnTo>
                  <a:close/>
                  <a:moveTo>
                    <a:pt x="60" y="70"/>
                  </a:moveTo>
                  <a:lnTo>
                    <a:pt x="60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3" y="91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0" y="70"/>
                  </a:lnTo>
                  <a:close/>
                  <a:moveTo>
                    <a:pt x="63" y="70"/>
                  </a:moveTo>
                  <a:lnTo>
                    <a:pt x="66" y="68"/>
                  </a:lnTo>
                  <a:lnTo>
                    <a:pt x="69" y="68"/>
                  </a:lnTo>
                  <a:lnTo>
                    <a:pt x="71" y="67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83" y="67"/>
                  </a:lnTo>
                  <a:lnTo>
                    <a:pt x="88" y="88"/>
                  </a:lnTo>
                  <a:lnTo>
                    <a:pt x="85" y="88"/>
                  </a:lnTo>
                  <a:lnTo>
                    <a:pt x="82" y="89"/>
                  </a:lnTo>
                  <a:lnTo>
                    <a:pt x="78" y="91"/>
                  </a:lnTo>
                  <a:lnTo>
                    <a:pt x="75" y="91"/>
                  </a:lnTo>
                  <a:lnTo>
                    <a:pt x="69" y="91"/>
                  </a:lnTo>
                  <a:lnTo>
                    <a:pt x="63" y="91"/>
                  </a:lnTo>
                  <a:lnTo>
                    <a:pt x="63" y="70"/>
                  </a:lnTo>
                  <a:close/>
                  <a:moveTo>
                    <a:pt x="88" y="88"/>
                  </a:moveTo>
                  <a:lnTo>
                    <a:pt x="88" y="77"/>
                  </a:lnTo>
                  <a:lnTo>
                    <a:pt x="88" y="88"/>
                  </a:lnTo>
                  <a:close/>
                  <a:moveTo>
                    <a:pt x="83" y="67"/>
                  </a:moveTo>
                  <a:lnTo>
                    <a:pt x="88" y="88"/>
                  </a:lnTo>
                  <a:lnTo>
                    <a:pt x="83" y="67"/>
                  </a:lnTo>
                  <a:close/>
                  <a:moveTo>
                    <a:pt x="83" y="67"/>
                  </a:moveTo>
                  <a:lnTo>
                    <a:pt x="85" y="66"/>
                  </a:lnTo>
                  <a:lnTo>
                    <a:pt x="88" y="66"/>
                  </a:lnTo>
                  <a:lnTo>
                    <a:pt x="91" y="64"/>
                  </a:lnTo>
                  <a:lnTo>
                    <a:pt x="95" y="63"/>
                  </a:lnTo>
                  <a:lnTo>
                    <a:pt x="97" y="63"/>
                  </a:lnTo>
                  <a:lnTo>
                    <a:pt x="98" y="63"/>
                  </a:lnTo>
                  <a:lnTo>
                    <a:pt x="103" y="85"/>
                  </a:lnTo>
                  <a:lnTo>
                    <a:pt x="102" y="85"/>
                  </a:lnTo>
                  <a:lnTo>
                    <a:pt x="100" y="86"/>
                  </a:lnTo>
                  <a:lnTo>
                    <a:pt x="98" y="86"/>
                  </a:lnTo>
                  <a:lnTo>
                    <a:pt x="95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3" y="67"/>
                  </a:lnTo>
                  <a:close/>
                  <a:moveTo>
                    <a:pt x="98" y="63"/>
                  </a:moveTo>
                  <a:lnTo>
                    <a:pt x="106" y="85"/>
                  </a:lnTo>
                  <a:lnTo>
                    <a:pt x="103" y="85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6" y="85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3" y="74"/>
                  </a:lnTo>
                  <a:lnTo>
                    <a:pt x="98" y="63"/>
                  </a:lnTo>
                  <a:close/>
                  <a:moveTo>
                    <a:pt x="98" y="63"/>
                  </a:moveTo>
                  <a:lnTo>
                    <a:pt x="109" y="60"/>
                  </a:lnTo>
                  <a:lnTo>
                    <a:pt x="122" y="59"/>
                  </a:lnTo>
                  <a:lnTo>
                    <a:pt x="131" y="56"/>
                  </a:lnTo>
                  <a:lnTo>
                    <a:pt x="142" y="54"/>
                  </a:lnTo>
                  <a:lnTo>
                    <a:pt x="151" y="52"/>
                  </a:lnTo>
                  <a:lnTo>
                    <a:pt x="162" y="50"/>
                  </a:lnTo>
                  <a:lnTo>
                    <a:pt x="169" y="49"/>
                  </a:lnTo>
                  <a:lnTo>
                    <a:pt x="179" y="46"/>
                  </a:lnTo>
                  <a:lnTo>
                    <a:pt x="186" y="45"/>
                  </a:lnTo>
                  <a:lnTo>
                    <a:pt x="194" y="43"/>
                  </a:lnTo>
                  <a:lnTo>
                    <a:pt x="203" y="42"/>
                  </a:lnTo>
                  <a:lnTo>
                    <a:pt x="209" y="41"/>
                  </a:lnTo>
                  <a:lnTo>
                    <a:pt x="217" y="39"/>
                  </a:lnTo>
                  <a:lnTo>
                    <a:pt x="225" y="38"/>
                  </a:lnTo>
                  <a:lnTo>
                    <a:pt x="231" y="36"/>
                  </a:lnTo>
                  <a:lnTo>
                    <a:pt x="237" y="35"/>
                  </a:lnTo>
                  <a:lnTo>
                    <a:pt x="243" y="34"/>
                  </a:lnTo>
                  <a:lnTo>
                    <a:pt x="249" y="32"/>
                  </a:lnTo>
                  <a:lnTo>
                    <a:pt x="256" y="31"/>
                  </a:lnTo>
                  <a:lnTo>
                    <a:pt x="262" y="29"/>
                  </a:lnTo>
                  <a:lnTo>
                    <a:pt x="272" y="28"/>
                  </a:lnTo>
                  <a:lnTo>
                    <a:pt x="283" y="25"/>
                  </a:lnTo>
                  <a:lnTo>
                    <a:pt x="292" y="25"/>
                  </a:lnTo>
                  <a:lnTo>
                    <a:pt x="302" y="24"/>
                  </a:lnTo>
                  <a:lnTo>
                    <a:pt x="311" y="21"/>
                  </a:lnTo>
                  <a:lnTo>
                    <a:pt x="319" y="20"/>
                  </a:lnTo>
                  <a:lnTo>
                    <a:pt x="328" y="41"/>
                  </a:lnTo>
                  <a:lnTo>
                    <a:pt x="106" y="85"/>
                  </a:lnTo>
                  <a:lnTo>
                    <a:pt x="98" y="63"/>
                  </a:lnTo>
                  <a:close/>
                  <a:moveTo>
                    <a:pt x="319" y="20"/>
                  </a:moveTo>
                  <a:lnTo>
                    <a:pt x="382" y="6"/>
                  </a:lnTo>
                  <a:lnTo>
                    <a:pt x="386" y="31"/>
                  </a:lnTo>
                  <a:lnTo>
                    <a:pt x="328" y="41"/>
                  </a:lnTo>
                  <a:lnTo>
                    <a:pt x="319" y="20"/>
                  </a:lnTo>
                  <a:close/>
                  <a:moveTo>
                    <a:pt x="382" y="6"/>
                  </a:moveTo>
                  <a:lnTo>
                    <a:pt x="383" y="6"/>
                  </a:lnTo>
                  <a:lnTo>
                    <a:pt x="386" y="6"/>
                  </a:lnTo>
                  <a:lnTo>
                    <a:pt x="391" y="6"/>
                  </a:lnTo>
                  <a:lnTo>
                    <a:pt x="393" y="4"/>
                  </a:lnTo>
                  <a:lnTo>
                    <a:pt x="394" y="4"/>
                  </a:lnTo>
                  <a:lnTo>
                    <a:pt x="397" y="3"/>
                  </a:lnTo>
                  <a:lnTo>
                    <a:pt x="399" y="2"/>
                  </a:lnTo>
                  <a:lnTo>
                    <a:pt x="402" y="27"/>
                  </a:lnTo>
                  <a:lnTo>
                    <a:pt x="400" y="27"/>
                  </a:lnTo>
                  <a:lnTo>
                    <a:pt x="397" y="27"/>
                  </a:lnTo>
                  <a:lnTo>
                    <a:pt x="394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28"/>
                  </a:lnTo>
                  <a:lnTo>
                    <a:pt x="388" y="29"/>
                  </a:lnTo>
                  <a:lnTo>
                    <a:pt x="386" y="31"/>
                  </a:lnTo>
                  <a:lnTo>
                    <a:pt x="382" y="6"/>
                  </a:lnTo>
                  <a:close/>
                  <a:moveTo>
                    <a:pt x="399" y="2"/>
                  </a:moveTo>
                  <a:lnTo>
                    <a:pt x="402" y="2"/>
                  </a:lnTo>
                  <a:lnTo>
                    <a:pt x="405" y="2"/>
                  </a:lnTo>
                  <a:lnTo>
                    <a:pt x="406" y="2"/>
                  </a:lnTo>
                  <a:lnTo>
                    <a:pt x="410" y="2"/>
                  </a:lnTo>
                  <a:lnTo>
                    <a:pt x="411" y="2"/>
                  </a:lnTo>
                  <a:lnTo>
                    <a:pt x="414" y="2"/>
                  </a:lnTo>
                  <a:lnTo>
                    <a:pt x="414" y="24"/>
                  </a:lnTo>
                  <a:lnTo>
                    <a:pt x="413" y="24"/>
                  </a:lnTo>
                  <a:lnTo>
                    <a:pt x="411" y="24"/>
                  </a:lnTo>
                  <a:lnTo>
                    <a:pt x="408" y="25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2" y="27"/>
                  </a:lnTo>
                  <a:lnTo>
                    <a:pt x="399" y="2"/>
                  </a:lnTo>
                  <a:close/>
                  <a:moveTo>
                    <a:pt x="414" y="2"/>
                  </a:moveTo>
                  <a:lnTo>
                    <a:pt x="414" y="13"/>
                  </a:lnTo>
                  <a:lnTo>
                    <a:pt x="414" y="2"/>
                  </a:lnTo>
                  <a:close/>
                  <a:moveTo>
                    <a:pt x="414" y="2"/>
                  </a:moveTo>
                  <a:lnTo>
                    <a:pt x="426" y="2"/>
                  </a:lnTo>
                  <a:lnTo>
                    <a:pt x="430" y="24"/>
                  </a:lnTo>
                  <a:lnTo>
                    <a:pt x="428" y="24"/>
                  </a:lnTo>
                  <a:lnTo>
                    <a:pt x="426" y="24"/>
                  </a:lnTo>
                  <a:lnTo>
                    <a:pt x="422" y="24"/>
                  </a:lnTo>
                  <a:lnTo>
                    <a:pt x="417" y="24"/>
                  </a:lnTo>
                  <a:lnTo>
                    <a:pt x="416" y="24"/>
                  </a:lnTo>
                  <a:lnTo>
                    <a:pt x="414" y="24"/>
                  </a:lnTo>
                  <a:lnTo>
                    <a:pt x="414" y="2"/>
                  </a:lnTo>
                  <a:close/>
                  <a:moveTo>
                    <a:pt x="426" y="2"/>
                  </a:moveTo>
                  <a:lnTo>
                    <a:pt x="428" y="2"/>
                  </a:lnTo>
                  <a:lnTo>
                    <a:pt x="430" y="0"/>
                  </a:lnTo>
                  <a:lnTo>
                    <a:pt x="433" y="0"/>
                  </a:lnTo>
                  <a:lnTo>
                    <a:pt x="434" y="0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40" y="2"/>
                  </a:lnTo>
                  <a:lnTo>
                    <a:pt x="442" y="2"/>
                  </a:lnTo>
                  <a:lnTo>
                    <a:pt x="442" y="24"/>
                  </a:lnTo>
                  <a:lnTo>
                    <a:pt x="430" y="24"/>
                  </a:lnTo>
                  <a:lnTo>
                    <a:pt x="426" y="2"/>
                  </a:lnTo>
                  <a:close/>
                  <a:moveTo>
                    <a:pt x="442" y="2"/>
                  </a:moveTo>
                  <a:lnTo>
                    <a:pt x="442" y="13"/>
                  </a:lnTo>
                  <a:lnTo>
                    <a:pt x="442" y="2"/>
                  </a:lnTo>
                  <a:close/>
                  <a:moveTo>
                    <a:pt x="442" y="2"/>
                  </a:moveTo>
                  <a:lnTo>
                    <a:pt x="437" y="24"/>
                  </a:lnTo>
                  <a:lnTo>
                    <a:pt x="442" y="2"/>
                  </a:lnTo>
                  <a:close/>
                  <a:moveTo>
                    <a:pt x="442" y="2"/>
                  </a:moveTo>
                  <a:lnTo>
                    <a:pt x="442" y="2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39" y="24"/>
                  </a:lnTo>
                  <a:lnTo>
                    <a:pt x="437" y="24"/>
                  </a:lnTo>
                  <a:lnTo>
                    <a:pt x="442" y="2"/>
                  </a:lnTo>
                  <a:close/>
                  <a:moveTo>
                    <a:pt x="445" y="2"/>
                  </a:moveTo>
                  <a:lnTo>
                    <a:pt x="450" y="2"/>
                  </a:lnTo>
                  <a:lnTo>
                    <a:pt x="445" y="24"/>
                  </a:lnTo>
                  <a:lnTo>
                    <a:pt x="442" y="24"/>
                  </a:lnTo>
                  <a:lnTo>
                    <a:pt x="445" y="2"/>
                  </a:lnTo>
                  <a:close/>
                  <a:moveTo>
                    <a:pt x="450" y="2"/>
                  </a:moveTo>
                  <a:lnTo>
                    <a:pt x="451" y="2"/>
                  </a:lnTo>
                  <a:lnTo>
                    <a:pt x="453" y="3"/>
                  </a:lnTo>
                  <a:lnTo>
                    <a:pt x="457" y="3"/>
                  </a:lnTo>
                  <a:lnTo>
                    <a:pt x="460" y="3"/>
                  </a:lnTo>
                  <a:lnTo>
                    <a:pt x="462" y="4"/>
                  </a:lnTo>
                  <a:lnTo>
                    <a:pt x="463" y="4"/>
                  </a:lnTo>
                  <a:lnTo>
                    <a:pt x="465" y="6"/>
                  </a:lnTo>
                  <a:lnTo>
                    <a:pt x="457" y="27"/>
                  </a:lnTo>
                  <a:lnTo>
                    <a:pt x="456" y="27"/>
                  </a:lnTo>
                  <a:lnTo>
                    <a:pt x="454" y="27"/>
                  </a:lnTo>
                  <a:lnTo>
                    <a:pt x="451" y="25"/>
                  </a:lnTo>
                  <a:lnTo>
                    <a:pt x="448" y="24"/>
                  </a:lnTo>
                  <a:lnTo>
                    <a:pt x="446" y="24"/>
                  </a:lnTo>
                  <a:lnTo>
                    <a:pt x="445" y="24"/>
                  </a:lnTo>
                  <a:lnTo>
                    <a:pt x="450" y="2"/>
                  </a:lnTo>
                  <a:close/>
                  <a:moveTo>
                    <a:pt x="465" y="6"/>
                  </a:moveTo>
                  <a:lnTo>
                    <a:pt x="462" y="17"/>
                  </a:lnTo>
                  <a:lnTo>
                    <a:pt x="465" y="6"/>
                  </a:lnTo>
                  <a:close/>
                  <a:moveTo>
                    <a:pt x="465" y="6"/>
                  </a:moveTo>
                  <a:lnTo>
                    <a:pt x="457" y="27"/>
                  </a:lnTo>
                  <a:lnTo>
                    <a:pt x="465" y="6"/>
                  </a:lnTo>
                  <a:close/>
                  <a:moveTo>
                    <a:pt x="465" y="6"/>
                  </a:moveTo>
                  <a:lnTo>
                    <a:pt x="467" y="6"/>
                  </a:lnTo>
                  <a:lnTo>
                    <a:pt x="468" y="6"/>
                  </a:lnTo>
                  <a:lnTo>
                    <a:pt x="470" y="6"/>
                  </a:lnTo>
                  <a:lnTo>
                    <a:pt x="462" y="27"/>
                  </a:lnTo>
                  <a:lnTo>
                    <a:pt x="460" y="27"/>
                  </a:lnTo>
                  <a:lnTo>
                    <a:pt x="459" y="27"/>
                  </a:lnTo>
                  <a:lnTo>
                    <a:pt x="457" y="27"/>
                  </a:lnTo>
                  <a:lnTo>
                    <a:pt x="465" y="6"/>
                  </a:lnTo>
                  <a:close/>
                  <a:moveTo>
                    <a:pt x="470" y="6"/>
                  </a:moveTo>
                  <a:lnTo>
                    <a:pt x="470" y="6"/>
                  </a:lnTo>
                  <a:lnTo>
                    <a:pt x="471" y="6"/>
                  </a:lnTo>
                  <a:lnTo>
                    <a:pt x="473" y="6"/>
                  </a:lnTo>
                  <a:lnTo>
                    <a:pt x="465" y="27"/>
                  </a:lnTo>
                  <a:lnTo>
                    <a:pt x="462" y="27"/>
                  </a:lnTo>
                  <a:lnTo>
                    <a:pt x="470" y="6"/>
                  </a:lnTo>
                  <a:close/>
                  <a:moveTo>
                    <a:pt x="465" y="27"/>
                  </a:moveTo>
                  <a:lnTo>
                    <a:pt x="470" y="17"/>
                  </a:lnTo>
                  <a:lnTo>
                    <a:pt x="465" y="27"/>
                  </a:lnTo>
                  <a:close/>
                  <a:moveTo>
                    <a:pt x="473" y="6"/>
                  </a:moveTo>
                  <a:lnTo>
                    <a:pt x="474" y="6"/>
                  </a:lnTo>
                  <a:lnTo>
                    <a:pt x="476" y="6"/>
                  </a:lnTo>
                  <a:lnTo>
                    <a:pt x="479" y="7"/>
                  </a:lnTo>
                  <a:lnTo>
                    <a:pt x="482" y="9"/>
                  </a:lnTo>
                  <a:lnTo>
                    <a:pt x="483" y="10"/>
                  </a:lnTo>
                  <a:lnTo>
                    <a:pt x="485" y="10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70" y="29"/>
                  </a:lnTo>
                  <a:lnTo>
                    <a:pt x="468" y="29"/>
                  </a:lnTo>
                  <a:lnTo>
                    <a:pt x="467" y="28"/>
                  </a:lnTo>
                  <a:lnTo>
                    <a:pt x="465" y="27"/>
                  </a:lnTo>
                  <a:lnTo>
                    <a:pt x="473" y="6"/>
                  </a:lnTo>
                  <a:close/>
                  <a:moveTo>
                    <a:pt x="473" y="31"/>
                  </a:moveTo>
                  <a:lnTo>
                    <a:pt x="477" y="20"/>
                  </a:lnTo>
                  <a:lnTo>
                    <a:pt x="473" y="31"/>
                  </a:lnTo>
                  <a:close/>
                  <a:moveTo>
                    <a:pt x="485" y="10"/>
                  </a:moveTo>
                  <a:lnTo>
                    <a:pt x="488" y="11"/>
                  </a:lnTo>
                  <a:lnTo>
                    <a:pt x="491" y="13"/>
                  </a:lnTo>
                  <a:lnTo>
                    <a:pt x="493" y="13"/>
                  </a:lnTo>
                  <a:lnTo>
                    <a:pt x="494" y="14"/>
                  </a:lnTo>
                  <a:lnTo>
                    <a:pt x="497" y="16"/>
                  </a:lnTo>
                  <a:lnTo>
                    <a:pt x="499" y="16"/>
                  </a:lnTo>
                  <a:lnTo>
                    <a:pt x="500" y="17"/>
                  </a:lnTo>
                  <a:lnTo>
                    <a:pt x="502" y="17"/>
                  </a:lnTo>
                  <a:lnTo>
                    <a:pt x="490" y="38"/>
                  </a:lnTo>
                  <a:lnTo>
                    <a:pt x="488" y="36"/>
                  </a:lnTo>
                  <a:lnTo>
                    <a:pt x="487" y="35"/>
                  </a:lnTo>
                  <a:lnTo>
                    <a:pt x="483" y="34"/>
                  </a:lnTo>
                  <a:lnTo>
                    <a:pt x="480" y="34"/>
                  </a:lnTo>
                  <a:lnTo>
                    <a:pt x="477" y="32"/>
                  </a:lnTo>
                  <a:lnTo>
                    <a:pt x="473" y="31"/>
                  </a:lnTo>
                  <a:lnTo>
                    <a:pt x="485" y="10"/>
                  </a:lnTo>
                  <a:close/>
                  <a:moveTo>
                    <a:pt x="502" y="17"/>
                  </a:moveTo>
                  <a:lnTo>
                    <a:pt x="505" y="20"/>
                  </a:lnTo>
                  <a:lnTo>
                    <a:pt x="505" y="27"/>
                  </a:lnTo>
                  <a:lnTo>
                    <a:pt x="493" y="27"/>
                  </a:lnTo>
                  <a:lnTo>
                    <a:pt x="502" y="17"/>
                  </a:lnTo>
                  <a:close/>
                  <a:moveTo>
                    <a:pt x="505" y="27"/>
                  </a:moveTo>
                  <a:lnTo>
                    <a:pt x="505" y="38"/>
                  </a:lnTo>
                  <a:lnTo>
                    <a:pt x="482" y="38"/>
                  </a:lnTo>
                  <a:lnTo>
                    <a:pt x="482" y="27"/>
                  </a:lnTo>
                  <a:lnTo>
                    <a:pt x="505" y="27"/>
                  </a:lnTo>
                  <a:close/>
                  <a:moveTo>
                    <a:pt x="505" y="38"/>
                  </a:moveTo>
                  <a:lnTo>
                    <a:pt x="505" y="63"/>
                  </a:lnTo>
                  <a:lnTo>
                    <a:pt x="482" y="63"/>
                  </a:lnTo>
                  <a:lnTo>
                    <a:pt x="482" y="38"/>
                  </a:lnTo>
                  <a:lnTo>
                    <a:pt x="505" y="38"/>
                  </a:lnTo>
                  <a:close/>
                  <a:moveTo>
                    <a:pt x="505" y="63"/>
                  </a:moveTo>
                  <a:lnTo>
                    <a:pt x="505" y="81"/>
                  </a:lnTo>
                  <a:lnTo>
                    <a:pt x="482" y="81"/>
                  </a:lnTo>
                  <a:lnTo>
                    <a:pt x="482" y="63"/>
                  </a:lnTo>
                  <a:lnTo>
                    <a:pt x="505" y="63"/>
                  </a:lnTo>
                  <a:close/>
                  <a:moveTo>
                    <a:pt x="505" y="81"/>
                  </a:moveTo>
                  <a:lnTo>
                    <a:pt x="505" y="95"/>
                  </a:lnTo>
                  <a:lnTo>
                    <a:pt x="482" y="95"/>
                  </a:lnTo>
                  <a:lnTo>
                    <a:pt x="482" y="81"/>
                  </a:lnTo>
                  <a:lnTo>
                    <a:pt x="505" y="81"/>
                  </a:lnTo>
                  <a:close/>
                  <a:moveTo>
                    <a:pt x="505" y="95"/>
                  </a:moveTo>
                  <a:lnTo>
                    <a:pt x="505" y="124"/>
                  </a:lnTo>
                  <a:lnTo>
                    <a:pt x="482" y="124"/>
                  </a:lnTo>
                  <a:lnTo>
                    <a:pt x="482" y="95"/>
                  </a:lnTo>
                  <a:lnTo>
                    <a:pt x="505" y="95"/>
                  </a:lnTo>
                  <a:close/>
                  <a:moveTo>
                    <a:pt x="505" y="124"/>
                  </a:moveTo>
                  <a:lnTo>
                    <a:pt x="505" y="149"/>
                  </a:lnTo>
                  <a:lnTo>
                    <a:pt x="482" y="149"/>
                  </a:lnTo>
                  <a:lnTo>
                    <a:pt x="482" y="124"/>
                  </a:lnTo>
                  <a:lnTo>
                    <a:pt x="505" y="124"/>
                  </a:lnTo>
                  <a:close/>
                  <a:moveTo>
                    <a:pt x="505" y="149"/>
                  </a:moveTo>
                  <a:lnTo>
                    <a:pt x="505" y="159"/>
                  </a:lnTo>
                  <a:lnTo>
                    <a:pt x="482" y="159"/>
                  </a:lnTo>
                  <a:lnTo>
                    <a:pt x="482" y="149"/>
                  </a:lnTo>
                  <a:lnTo>
                    <a:pt x="505" y="14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2" name="Freeform 11"/>
            <p:cNvSpPr>
              <a:spLocks/>
            </p:cNvSpPr>
            <p:nvPr/>
          </p:nvSpPr>
          <p:spPr bwMode="auto">
            <a:xfrm>
              <a:off x="2989" y="630"/>
              <a:ext cx="240" cy="87"/>
            </a:xfrm>
            <a:custGeom>
              <a:avLst/>
              <a:gdLst>
                <a:gd name="T0" fmla="*/ 0 w 481"/>
                <a:gd name="T1" fmla="*/ 1 h 196"/>
                <a:gd name="T2" fmla="*/ 0 w 481"/>
                <a:gd name="T3" fmla="*/ 1 h 196"/>
                <a:gd name="T4" fmla="*/ 0 w 481"/>
                <a:gd name="T5" fmla="*/ 1 h 196"/>
                <a:gd name="T6" fmla="*/ 0 w 481"/>
                <a:gd name="T7" fmla="*/ 1 h 196"/>
                <a:gd name="T8" fmla="*/ 0 w 481"/>
                <a:gd name="T9" fmla="*/ 1 h 196"/>
                <a:gd name="T10" fmla="*/ 0 w 481"/>
                <a:gd name="T11" fmla="*/ 1 h 196"/>
                <a:gd name="T12" fmla="*/ 0 w 481"/>
                <a:gd name="T13" fmla="*/ 1 h 196"/>
                <a:gd name="T14" fmla="*/ 0 w 481"/>
                <a:gd name="T15" fmla="*/ 1 h 196"/>
                <a:gd name="T16" fmla="*/ 0 w 481"/>
                <a:gd name="T17" fmla="*/ 1 h 196"/>
                <a:gd name="T18" fmla="*/ 0 w 481"/>
                <a:gd name="T19" fmla="*/ 1 h 196"/>
                <a:gd name="T20" fmla="*/ 0 w 481"/>
                <a:gd name="T21" fmla="*/ 1 h 196"/>
                <a:gd name="T22" fmla="*/ 0 w 481"/>
                <a:gd name="T23" fmla="*/ 1 h 196"/>
                <a:gd name="T24" fmla="*/ 0 w 481"/>
                <a:gd name="T25" fmla="*/ 1 h 196"/>
                <a:gd name="T26" fmla="*/ 0 w 481"/>
                <a:gd name="T27" fmla="*/ 1 h 196"/>
                <a:gd name="T28" fmla="*/ 0 w 481"/>
                <a:gd name="T29" fmla="*/ 1 h 196"/>
                <a:gd name="T30" fmla="*/ 0 w 481"/>
                <a:gd name="T31" fmla="*/ 1 h 196"/>
                <a:gd name="T32" fmla="*/ 0 w 481"/>
                <a:gd name="T33" fmla="*/ 1 h 196"/>
                <a:gd name="T34" fmla="*/ 0 w 481"/>
                <a:gd name="T35" fmla="*/ 1 h 196"/>
                <a:gd name="T36" fmla="*/ 0 w 481"/>
                <a:gd name="T37" fmla="*/ 1 h 196"/>
                <a:gd name="T38" fmla="*/ 0 w 481"/>
                <a:gd name="T39" fmla="*/ 1 h 196"/>
                <a:gd name="T40" fmla="*/ 0 w 481"/>
                <a:gd name="T41" fmla="*/ 1 h 196"/>
                <a:gd name="T42" fmla="*/ 0 w 481"/>
                <a:gd name="T43" fmla="*/ 1 h 196"/>
                <a:gd name="T44" fmla="*/ 0 w 481"/>
                <a:gd name="T45" fmla="*/ 1 h 196"/>
                <a:gd name="T46" fmla="*/ 0 w 481"/>
                <a:gd name="T47" fmla="*/ 1 h 196"/>
                <a:gd name="T48" fmla="*/ 0 w 481"/>
                <a:gd name="T49" fmla="*/ 1 h 196"/>
                <a:gd name="T50" fmla="*/ 0 w 481"/>
                <a:gd name="T51" fmla="*/ 1 h 196"/>
                <a:gd name="T52" fmla="*/ 0 w 481"/>
                <a:gd name="T53" fmla="*/ 1 h 196"/>
                <a:gd name="T54" fmla="*/ 0 w 481"/>
                <a:gd name="T55" fmla="*/ 1 h 196"/>
                <a:gd name="T56" fmla="*/ 0 w 481"/>
                <a:gd name="T57" fmla="*/ 1 h 196"/>
                <a:gd name="T58" fmla="*/ 0 w 481"/>
                <a:gd name="T59" fmla="*/ 1 h 196"/>
                <a:gd name="T60" fmla="*/ 0 w 481"/>
                <a:gd name="T61" fmla="*/ 1 h 196"/>
                <a:gd name="T62" fmla="*/ 0 w 481"/>
                <a:gd name="T63" fmla="*/ 1 h 196"/>
                <a:gd name="T64" fmla="*/ 0 w 481"/>
                <a:gd name="T65" fmla="*/ 1 h 196"/>
                <a:gd name="T66" fmla="*/ 0 w 481"/>
                <a:gd name="T67" fmla="*/ 1 h 196"/>
                <a:gd name="T68" fmla="*/ 0 w 481"/>
                <a:gd name="T69" fmla="*/ 1 h 196"/>
                <a:gd name="T70" fmla="*/ 0 w 481"/>
                <a:gd name="T71" fmla="*/ 1 h 196"/>
                <a:gd name="T72" fmla="*/ 0 w 481"/>
                <a:gd name="T73" fmla="*/ 1 h 196"/>
                <a:gd name="T74" fmla="*/ 0 w 481"/>
                <a:gd name="T75" fmla="*/ 1 h 196"/>
                <a:gd name="T76" fmla="*/ 0 w 481"/>
                <a:gd name="T77" fmla="*/ 1 h 196"/>
                <a:gd name="T78" fmla="*/ 0 w 481"/>
                <a:gd name="T79" fmla="*/ 1 h 196"/>
                <a:gd name="T80" fmla="*/ 0 w 481"/>
                <a:gd name="T81" fmla="*/ 1 h 196"/>
                <a:gd name="T82" fmla="*/ 0 w 481"/>
                <a:gd name="T83" fmla="*/ 1 h 196"/>
                <a:gd name="T84" fmla="*/ 0 w 481"/>
                <a:gd name="T85" fmla="*/ 1 h 196"/>
                <a:gd name="T86" fmla="*/ 0 w 481"/>
                <a:gd name="T87" fmla="*/ 0 h 196"/>
                <a:gd name="T88" fmla="*/ 0 w 481"/>
                <a:gd name="T89" fmla="*/ 1 h 196"/>
                <a:gd name="T90" fmla="*/ 0 w 481"/>
                <a:gd name="T91" fmla="*/ 1 h 196"/>
                <a:gd name="T92" fmla="*/ 0 w 481"/>
                <a:gd name="T93" fmla="*/ 1 h 196"/>
                <a:gd name="T94" fmla="*/ 0 w 481"/>
                <a:gd name="T95" fmla="*/ 1 h 196"/>
                <a:gd name="T96" fmla="*/ 0 w 481"/>
                <a:gd name="T97" fmla="*/ 1 h 196"/>
                <a:gd name="T98" fmla="*/ 0 w 481"/>
                <a:gd name="T99" fmla="*/ 1 h 196"/>
                <a:gd name="T100" fmla="*/ 0 w 481"/>
                <a:gd name="T101" fmla="*/ 1 h 196"/>
                <a:gd name="T102" fmla="*/ 0 w 481"/>
                <a:gd name="T103" fmla="*/ 1 h 196"/>
                <a:gd name="T104" fmla="*/ 0 w 481"/>
                <a:gd name="T105" fmla="*/ 1 h 196"/>
                <a:gd name="T106" fmla="*/ 0 w 481"/>
                <a:gd name="T107" fmla="*/ 1 h 196"/>
                <a:gd name="T108" fmla="*/ 0 w 481"/>
                <a:gd name="T109" fmla="*/ 1 h 196"/>
                <a:gd name="T110" fmla="*/ 0 w 481"/>
                <a:gd name="T111" fmla="*/ 1 h 196"/>
                <a:gd name="T112" fmla="*/ 0 w 481"/>
                <a:gd name="T113" fmla="*/ 1 h 196"/>
                <a:gd name="T114" fmla="*/ 0 w 481"/>
                <a:gd name="T115" fmla="*/ 1 h 196"/>
                <a:gd name="T116" fmla="*/ 0 w 481"/>
                <a:gd name="T117" fmla="*/ 1 h 196"/>
                <a:gd name="T118" fmla="*/ 0 w 481"/>
                <a:gd name="T119" fmla="*/ 1 h 196"/>
                <a:gd name="T120" fmla="*/ 0 w 481"/>
                <a:gd name="T121" fmla="*/ 1 h 196"/>
                <a:gd name="T122" fmla="*/ 0 w 481"/>
                <a:gd name="T123" fmla="*/ 1 h 196"/>
                <a:gd name="T124" fmla="*/ 0 w 481"/>
                <a:gd name="T125" fmla="*/ 1 h 1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196"/>
                <a:gd name="T191" fmla="*/ 481 w 481"/>
                <a:gd name="T192" fmla="*/ 196 h 1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196">
                  <a:moveTo>
                    <a:pt x="481" y="149"/>
                  </a:moveTo>
                  <a:lnTo>
                    <a:pt x="481" y="149"/>
                  </a:lnTo>
                  <a:lnTo>
                    <a:pt x="479" y="149"/>
                  </a:lnTo>
                  <a:lnTo>
                    <a:pt x="478" y="149"/>
                  </a:lnTo>
                  <a:lnTo>
                    <a:pt x="476" y="148"/>
                  </a:lnTo>
                  <a:lnTo>
                    <a:pt x="475" y="148"/>
                  </a:lnTo>
                  <a:lnTo>
                    <a:pt x="471" y="148"/>
                  </a:lnTo>
                  <a:lnTo>
                    <a:pt x="470" y="146"/>
                  </a:lnTo>
                  <a:lnTo>
                    <a:pt x="468" y="145"/>
                  </a:lnTo>
                  <a:lnTo>
                    <a:pt x="465" y="143"/>
                  </a:lnTo>
                  <a:lnTo>
                    <a:pt x="461" y="142"/>
                  </a:lnTo>
                  <a:lnTo>
                    <a:pt x="458" y="141"/>
                  </a:lnTo>
                  <a:lnTo>
                    <a:pt x="455" y="139"/>
                  </a:lnTo>
                  <a:lnTo>
                    <a:pt x="453" y="139"/>
                  </a:lnTo>
                  <a:lnTo>
                    <a:pt x="450" y="139"/>
                  </a:lnTo>
                  <a:lnTo>
                    <a:pt x="448" y="138"/>
                  </a:lnTo>
                  <a:lnTo>
                    <a:pt x="444" y="136"/>
                  </a:lnTo>
                  <a:lnTo>
                    <a:pt x="439" y="135"/>
                  </a:lnTo>
                  <a:lnTo>
                    <a:pt x="436" y="135"/>
                  </a:lnTo>
                  <a:lnTo>
                    <a:pt x="433" y="135"/>
                  </a:lnTo>
                  <a:lnTo>
                    <a:pt x="430" y="134"/>
                  </a:lnTo>
                  <a:lnTo>
                    <a:pt x="427" y="134"/>
                  </a:lnTo>
                  <a:lnTo>
                    <a:pt x="425" y="132"/>
                  </a:lnTo>
                  <a:lnTo>
                    <a:pt x="422" y="132"/>
                  </a:lnTo>
                  <a:lnTo>
                    <a:pt x="416" y="131"/>
                  </a:lnTo>
                  <a:lnTo>
                    <a:pt x="410" y="131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4" y="134"/>
                  </a:lnTo>
                  <a:lnTo>
                    <a:pt x="387" y="135"/>
                  </a:lnTo>
                  <a:lnTo>
                    <a:pt x="382" y="135"/>
                  </a:lnTo>
                  <a:lnTo>
                    <a:pt x="379" y="135"/>
                  </a:lnTo>
                  <a:lnTo>
                    <a:pt x="364" y="139"/>
                  </a:lnTo>
                  <a:lnTo>
                    <a:pt x="348" y="142"/>
                  </a:lnTo>
                  <a:lnTo>
                    <a:pt x="331" y="146"/>
                  </a:lnTo>
                  <a:lnTo>
                    <a:pt x="314" y="149"/>
                  </a:lnTo>
                  <a:lnTo>
                    <a:pt x="297" y="152"/>
                  </a:lnTo>
                  <a:lnTo>
                    <a:pt x="280" y="156"/>
                  </a:lnTo>
                  <a:lnTo>
                    <a:pt x="264" y="159"/>
                  </a:lnTo>
                  <a:lnTo>
                    <a:pt x="247" y="163"/>
                  </a:lnTo>
                  <a:lnTo>
                    <a:pt x="211" y="170"/>
                  </a:lnTo>
                  <a:lnTo>
                    <a:pt x="194" y="173"/>
                  </a:lnTo>
                  <a:lnTo>
                    <a:pt x="176" y="177"/>
                  </a:lnTo>
                  <a:lnTo>
                    <a:pt x="159" y="179"/>
                  </a:lnTo>
                  <a:lnTo>
                    <a:pt x="143" y="182"/>
                  </a:lnTo>
                  <a:lnTo>
                    <a:pt x="127" y="185"/>
                  </a:lnTo>
                  <a:lnTo>
                    <a:pt x="111" y="188"/>
                  </a:lnTo>
                  <a:lnTo>
                    <a:pt x="108" y="189"/>
                  </a:lnTo>
                  <a:lnTo>
                    <a:pt x="105" y="191"/>
                  </a:lnTo>
                  <a:lnTo>
                    <a:pt x="103" y="191"/>
                  </a:lnTo>
                  <a:lnTo>
                    <a:pt x="100" y="192"/>
                  </a:lnTo>
                  <a:lnTo>
                    <a:pt x="96" y="192"/>
                  </a:lnTo>
                  <a:lnTo>
                    <a:pt x="93" y="192"/>
                  </a:lnTo>
                  <a:lnTo>
                    <a:pt x="91" y="192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2" y="195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5"/>
                  </a:lnTo>
                  <a:lnTo>
                    <a:pt x="66" y="195"/>
                  </a:lnTo>
                  <a:lnTo>
                    <a:pt x="62" y="195"/>
                  </a:lnTo>
                  <a:lnTo>
                    <a:pt x="57" y="193"/>
                  </a:lnTo>
                  <a:lnTo>
                    <a:pt x="54" y="192"/>
                  </a:lnTo>
                  <a:lnTo>
                    <a:pt x="50" y="191"/>
                  </a:lnTo>
                  <a:lnTo>
                    <a:pt x="46" y="189"/>
                  </a:lnTo>
                  <a:lnTo>
                    <a:pt x="43" y="188"/>
                  </a:lnTo>
                  <a:lnTo>
                    <a:pt x="37" y="185"/>
                  </a:lnTo>
                  <a:lnTo>
                    <a:pt x="31" y="182"/>
                  </a:lnTo>
                  <a:lnTo>
                    <a:pt x="28" y="181"/>
                  </a:lnTo>
                  <a:lnTo>
                    <a:pt x="25" y="178"/>
                  </a:lnTo>
                  <a:lnTo>
                    <a:pt x="22" y="177"/>
                  </a:lnTo>
                  <a:lnTo>
                    <a:pt x="20" y="174"/>
                  </a:lnTo>
                  <a:lnTo>
                    <a:pt x="16" y="171"/>
                  </a:lnTo>
                  <a:lnTo>
                    <a:pt x="11" y="168"/>
                  </a:lnTo>
                  <a:lnTo>
                    <a:pt x="8" y="166"/>
                  </a:lnTo>
                  <a:lnTo>
                    <a:pt x="6" y="164"/>
                  </a:lnTo>
                  <a:lnTo>
                    <a:pt x="3" y="163"/>
                  </a:lnTo>
                  <a:lnTo>
                    <a:pt x="2" y="161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3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11" y="28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2" y="38"/>
                  </a:lnTo>
                  <a:lnTo>
                    <a:pt x="25" y="41"/>
                  </a:lnTo>
                  <a:lnTo>
                    <a:pt x="31" y="45"/>
                  </a:lnTo>
                  <a:lnTo>
                    <a:pt x="37" y="49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6" y="56"/>
                  </a:lnTo>
                  <a:lnTo>
                    <a:pt x="50" y="57"/>
                  </a:lnTo>
                  <a:lnTo>
                    <a:pt x="54" y="60"/>
                  </a:lnTo>
                  <a:lnTo>
                    <a:pt x="57" y="61"/>
                  </a:lnTo>
                  <a:lnTo>
                    <a:pt x="62" y="63"/>
                  </a:lnTo>
                  <a:lnTo>
                    <a:pt x="66" y="63"/>
                  </a:lnTo>
                  <a:lnTo>
                    <a:pt x="71" y="64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6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5" y="60"/>
                  </a:lnTo>
                  <a:lnTo>
                    <a:pt x="108" y="60"/>
                  </a:lnTo>
                  <a:lnTo>
                    <a:pt x="111" y="60"/>
                  </a:lnTo>
                  <a:lnTo>
                    <a:pt x="127" y="57"/>
                  </a:lnTo>
                  <a:lnTo>
                    <a:pt x="143" y="53"/>
                  </a:lnTo>
                  <a:lnTo>
                    <a:pt x="159" y="50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1"/>
                  </a:lnTo>
                  <a:lnTo>
                    <a:pt x="264" y="28"/>
                  </a:lnTo>
                  <a:lnTo>
                    <a:pt x="280" y="24"/>
                  </a:lnTo>
                  <a:lnTo>
                    <a:pt x="297" y="21"/>
                  </a:lnTo>
                  <a:lnTo>
                    <a:pt x="314" y="17"/>
                  </a:lnTo>
                  <a:lnTo>
                    <a:pt x="331" y="14"/>
                  </a:lnTo>
                  <a:lnTo>
                    <a:pt x="348" y="10"/>
                  </a:lnTo>
                  <a:lnTo>
                    <a:pt x="364" y="7"/>
                  </a:lnTo>
                  <a:lnTo>
                    <a:pt x="379" y="3"/>
                  </a:lnTo>
                  <a:lnTo>
                    <a:pt x="382" y="3"/>
                  </a:lnTo>
                  <a:lnTo>
                    <a:pt x="387" y="3"/>
                  </a:lnTo>
                  <a:lnTo>
                    <a:pt x="394" y="2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2" y="2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3"/>
                  </a:lnTo>
                  <a:lnTo>
                    <a:pt x="436" y="3"/>
                  </a:lnTo>
                  <a:lnTo>
                    <a:pt x="439" y="4"/>
                  </a:lnTo>
                  <a:lnTo>
                    <a:pt x="441" y="4"/>
                  </a:lnTo>
                  <a:lnTo>
                    <a:pt x="444" y="6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3" y="10"/>
                  </a:lnTo>
                  <a:lnTo>
                    <a:pt x="455" y="11"/>
                  </a:lnTo>
                  <a:lnTo>
                    <a:pt x="458" y="11"/>
                  </a:lnTo>
                  <a:lnTo>
                    <a:pt x="461" y="13"/>
                  </a:lnTo>
                  <a:lnTo>
                    <a:pt x="465" y="14"/>
                  </a:lnTo>
                  <a:lnTo>
                    <a:pt x="468" y="14"/>
                  </a:lnTo>
                  <a:lnTo>
                    <a:pt x="470" y="14"/>
                  </a:lnTo>
                  <a:lnTo>
                    <a:pt x="471" y="16"/>
                  </a:lnTo>
                  <a:lnTo>
                    <a:pt x="475" y="17"/>
                  </a:lnTo>
                  <a:lnTo>
                    <a:pt x="476" y="18"/>
                  </a:lnTo>
                  <a:lnTo>
                    <a:pt x="478" y="18"/>
                  </a:lnTo>
                  <a:lnTo>
                    <a:pt x="479" y="20"/>
                  </a:lnTo>
                  <a:lnTo>
                    <a:pt x="481" y="21"/>
                  </a:lnTo>
                  <a:lnTo>
                    <a:pt x="481" y="23"/>
                  </a:lnTo>
                  <a:lnTo>
                    <a:pt x="481" y="24"/>
                  </a:lnTo>
                  <a:lnTo>
                    <a:pt x="481" y="25"/>
                  </a:lnTo>
                  <a:lnTo>
                    <a:pt x="481" y="27"/>
                  </a:lnTo>
                  <a:lnTo>
                    <a:pt x="481" y="29"/>
                  </a:lnTo>
                  <a:lnTo>
                    <a:pt x="481" y="31"/>
                  </a:lnTo>
                  <a:lnTo>
                    <a:pt x="481" y="34"/>
                  </a:lnTo>
                  <a:lnTo>
                    <a:pt x="481" y="35"/>
                  </a:lnTo>
                  <a:lnTo>
                    <a:pt x="481" y="38"/>
                  </a:lnTo>
                  <a:lnTo>
                    <a:pt x="481" y="41"/>
                  </a:lnTo>
                  <a:lnTo>
                    <a:pt x="481" y="48"/>
                  </a:lnTo>
                  <a:lnTo>
                    <a:pt x="481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81" y="57"/>
                  </a:lnTo>
                  <a:lnTo>
                    <a:pt x="481" y="61"/>
                  </a:lnTo>
                  <a:lnTo>
                    <a:pt x="481" y="66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1" y="73"/>
                  </a:lnTo>
                  <a:lnTo>
                    <a:pt x="481" y="74"/>
                  </a:lnTo>
                  <a:lnTo>
                    <a:pt x="481" y="78"/>
                  </a:lnTo>
                  <a:lnTo>
                    <a:pt x="481" y="82"/>
                  </a:lnTo>
                  <a:lnTo>
                    <a:pt x="481" y="84"/>
                  </a:lnTo>
                  <a:lnTo>
                    <a:pt x="481" y="85"/>
                  </a:lnTo>
                  <a:lnTo>
                    <a:pt x="481" y="88"/>
                  </a:lnTo>
                  <a:lnTo>
                    <a:pt x="481" y="89"/>
                  </a:lnTo>
                  <a:lnTo>
                    <a:pt x="481" y="93"/>
                  </a:lnTo>
                  <a:lnTo>
                    <a:pt x="481" y="98"/>
                  </a:lnTo>
                  <a:lnTo>
                    <a:pt x="481" y="100"/>
                  </a:lnTo>
                  <a:lnTo>
                    <a:pt x="481" y="103"/>
                  </a:lnTo>
                  <a:lnTo>
                    <a:pt x="481" y="104"/>
                  </a:lnTo>
                  <a:lnTo>
                    <a:pt x="481" y="106"/>
                  </a:lnTo>
                  <a:lnTo>
                    <a:pt x="481" y="110"/>
                  </a:lnTo>
                  <a:lnTo>
                    <a:pt x="481" y="114"/>
                  </a:lnTo>
                  <a:lnTo>
                    <a:pt x="481" y="116"/>
                  </a:lnTo>
                  <a:lnTo>
                    <a:pt x="481" y="117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1" y="128"/>
                  </a:lnTo>
                  <a:lnTo>
                    <a:pt x="481" y="131"/>
                  </a:lnTo>
                  <a:lnTo>
                    <a:pt x="481" y="134"/>
                  </a:lnTo>
                  <a:lnTo>
                    <a:pt x="481" y="135"/>
                  </a:lnTo>
                  <a:lnTo>
                    <a:pt x="481" y="138"/>
                  </a:lnTo>
                  <a:lnTo>
                    <a:pt x="481" y="139"/>
                  </a:lnTo>
                  <a:lnTo>
                    <a:pt x="481" y="141"/>
                  </a:lnTo>
                  <a:lnTo>
                    <a:pt x="481" y="143"/>
                  </a:lnTo>
                  <a:lnTo>
                    <a:pt x="481" y="145"/>
                  </a:lnTo>
                  <a:lnTo>
                    <a:pt x="481" y="146"/>
                  </a:lnTo>
                  <a:lnTo>
                    <a:pt x="481" y="148"/>
                  </a:lnTo>
                  <a:lnTo>
                    <a:pt x="481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3" name="Freeform 12"/>
            <p:cNvSpPr>
              <a:spLocks/>
            </p:cNvSpPr>
            <p:nvPr/>
          </p:nvSpPr>
          <p:spPr bwMode="auto">
            <a:xfrm>
              <a:off x="2989" y="694"/>
              <a:ext cx="240" cy="99"/>
            </a:xfrm>
            <a:custGeom>
              <a:avLst/>
              <a:gdLst>
                <a:gd name="T0" fmla="*/ 0 w 481"/>
                <a:gd name="T1" fmla="*/ 1 h 200"/>
                <a:gd name="T2" fmla="*/ 0 w 481"/>
                <a:gd name="T3" fmla="*/ 1 h 200"/>
                <a:gd name="T4" fmla="*/ 0 w 481"/>
                <a:gd name="T5" fmla="*/ 1 h 200"/>
                <a:gd name="T6" fmla="*/ 0 w 481"/>
                <a:gd name="T7" fmla="*/ 1 h 200"/>
                <a:gd name="T8" fmla="*/ 0 w 481"/>
                <a:gd name="T9" fmla="*/ 1 h 200"/>
                <a:gd name="T10" fmla="*/ 0 w 481"/>
                <a:gd name="T11" fmla="*/ 1 h 200"/>
                <a:gd name="T12" fmla="*/ 0 w 481"/>
                <a:gd name="T13" fmla="*/ 1 h 200"/>
                <a:gd name="T14" fmla="*/ 0 w 481"/>
                <a:gd name="T15" fmla="*/ 1 h 200"/>
                <a:gd name="T16" fmla="*/ 0 w 481"/>
                <a:gd name="T17" fmla="*/ 1 h 200"/>
                <a:gd name="T18" fmla="*/ 0 w 481"/>
                <a:gd name="T19" fmla="*/ 1 h 200"/>
                <a:gd name="T20" fmla="*/ 0 w 481"/>
                <a:gd name="T21" fmla="*/ 1 h 200"/>
                <a:gd name="T22" fmla="*/ 0 w 481"/>
                <a:gd name="T23" fmla="*/ 1 h 200"/>
                <a:gd name="T24" fmla="*/ 0 w 481"/>
                <a:gd name="T25" fmla="*/ 1 h 200"/>
                <a:gd name="T26" fmla="*/ 0 w 481"/>
                <a:gd name="T27" fmla="*/ 1 h 200"/>
                <a:gd name="T28" fmla="*/ 0 w 481"/>
                <a:gd name="T29" fmla="*/ 1 h 200"/>
                <a:gd name="T30" fmla="*/ 0 w 481"/>
                <a:gd name="T31" fmla="*/ 1 h 200"/>
                <a:gd name="T32" fmla="*/ 0 w 481"/>
                <a:gd name="T33" fmla="*/ 1 h 200"/>
                <a:gd name="T34" fmla="*/ 0 w 481"/>
                <a:gd name="T35" fmla="*/ 1 h 200"/>
                <a:gd name="T36" fmla="*/ 0 w 481"/>
                <a:gd name="T37" fmla="*/ 1 h 200"/>
                <a:gd name="T38" fmla="*/ 0 w 481"/>
                <a:gd name="T39" fmla="*/ 1 h 200"/>
                <a:gd name="T40" fmla="*/ 0 w 481"/>
                <a:gd name="T41" fmla="*/ 1 h 200"/>
                <a:gd name="T42" fmla="*/ 0 w 481"/>
                <a:gd name="T43" fmla="*/ 1 h 200"/>
                <a:gd name="T44" fmla="*/ 0 w 481"/>
                <a:gd name="T45" fmla="*/ 1 h 200"/>
                <a:gd name="T46" fmla="*/ 0 w 481"/>
                <a:gd name="T47" fmla="*/ 1 h 200"/>
                <a:gd name="T48" fmla="*/ 0 w 481"/>
                <a:gd name="T49" fmla="*/ 1 h 200"/>
                <a:gd name="T50" fmla="*/ 0 w 481"/>
                <a:gd name="T51" fmla="*/ 1 h 200"/>
                <a:gd name="T52" fmla="*/ 0 w 481"/>
                <a:gd name="T53" fmla="*/ 1 h 200"/>
                <a:gd name="T54" fmla="*/ 0 w 481"/>
                <a:gd name="T55" fmla="*/ 1 h 200"/>
                <a:gd name="T56" fmla="*/ 0 w 481"/>
                <a:gd name="T57" fmla="*/ 1 h 200"/>
                <a:gd name="T58" fmla="*/ 0 w 481"/>
                <a:gd name="T59" fmla="*/ 1 h 200"/>
                <a:gd name="T60" fmla="*/ 0 w 481"/>
                <a:gd name="T61" fmla="*/ 1 h 200"/>
                <a:gd name="T62" fmla="*/ 0 w 481"/>
                <a:gd name="T63" fmla="*/ 1 h 200"/>
                <a:gd name="T64" fmla="*/ 0 w 481"/>
                <a:gd name="T65" fmla="*/ 1 h 200"/>
                <a:gd name="T66" fmla="*/ 0 w 481"/>
                <a:gd name="T67" fmla="*/ 1 h 200"/>
                <a:gd name="T68" fmla="*/ 0 w 481"/>
                <a:gd name="T69" fmla="*/ 1 h 200"/>
                <a:gd name="T70" fmla="*/ 0 w 481"/>
                <a:gd name="T71" fmla="*/ 1 h 200"/>
                <a:gd name="T72" fmla="*/ 0 w 481"/>
                <a:gd name="T73" fmla="*/ 1 h 200"/>
                <a:gd name="T74" fmla="*/ 0 w 481"/>
                <a:gd name="T75" fmla="*/ 1 h 200"/>
                <a:gd name="T76" fmla="*/ 0 w 481"/>
                <a:gd name="T77" fmla="*/ 1 h 200"/>
                <a:gd name="T78" fmla="*/ 0 w 481"/>
                <a:gd name="T79" fmla="*/ 1 h 200"/>
                <a:gd name="T80" fmla="*/ 0 w 481"/>
                <a:gd name="T81" fmla="*/ 1 h 200"/>
                <a:gd name="T82" fmla="*/ 0 w 481"/>
                <a:gd name="T83" fmla="*/ 1 h 200"/>
                <a:gd name="T84" fmla="*/ 0 w 481"/>
                <a:gd name="T85" fmla="*/ 1 h 200"/>
                <a:gd name="T86" fmla="*/ 0 w 481"/>
                <a:gd name="T87" fmla="*/ 1 h 200"/>
                <a:gd name="T88" fmla="*/ 0 w 481"/>
                <a:gd name="T89" fmla="*/ 0 h 200"/>
                <a:gd name="T90" fmla="*/ 0 w 481"/>
                <a:gd name="T91" fmla="*/ 1 h 200"/>
                <a:gd name="T92" fmla="*/ 0 w 481"/>
                <a:gd name="T93" fmla="*/ 1 h 200"/>
                <a:gd name="T94" fmla="*/ 0 w 481"/>
                <a:gd name="T95" fmla="*/ 1 h 200"/>
                <a:gd name="T96" fmla="*/ 0 w 481"/>
                <a:gd name="T97" fmla="*/ 1 h 200"/>
                <a:gd name="T98" fmla="*/ 0 w 481"/>
                <a:gd name="T99" fmla="*/ 1 h 200"/>
                <a:gd name="T100" fmla="*/ 0 w 481"/>
                <a:gd name="T101" fmla="*/ 1 h 200"/>
                <a:gd name="T102" fmla="*/ 0 w 481"/>
                <a:gd name="T103" fmla="*/ 1 h 200"/>
                <a:gd name="T104" fmla="*/ 0 w 481"/>
                <a:gd name="T105" fmla="*/ 1 h 200"/>
                <a:gd name="T106" fmla="*/ 0 w 481"/>
                <a:gd name="T107" fmla="*/ 1 h 200"/>
                <a:gd name="T108" fmla="*/ 0 w 481"/>
                <a:gd name="T109" fmla="*/ 1 h 200"/>
                <a:gd name="T110" fmla="*/ 0 w 481"/>
                <a:gd name="T111" fmla="*/ 1 h 200"/>
                <a:gd name="T112" fmla="*/ 0 w 481"/>
                <a:gd name="T113" fmla="*/ 1 h 200"/>
                <a:gd name="T114" fmla="*/ 0 w 481"/>
                <a:gd name="T115" fmla="*/ 1 h 200"/>
                <a:gd name="T116" fmla="*/ 0 w 481"/>
                <a:gd name="T117" fmla="*/ 1 h 200"/>
                <a:gd name="T118" fmla="*/ 0 w 481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1"/>
                <a:gd name="T181" fmla="*/ 0 h 200"/>
                <a:gd name="T182" fmla="*/ 481 w 481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1" h="200">
                  <a:moveTo>
                    <a:pt x="481" y="146"/>
                  </a:moveTo>
                  <a:lnTo>
                    <a:pt x="481" y="146"/>
                  </a:lnTo>
                  <a:lnTo>
                    <a:pt x="479" y="144"/>
                  </a:lnTo>
                  <a:lnTo>
                    <a:pt x="478" y="144"/>
                  </a:lnTo>
                  <a:lnTo>
                    <a:pt x="476" y="143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9"/>
                  </a:lnTo>
                  <a:lnTo>
                    <a:pt x="459" y="137"/>
                  </a:lnTo>
                  <a:lnTo>
                    <a:pt x="458" y="137"/>
                  </a:lnTo>
                  <a:lnTo>
                    <a:pt x="455" y="136"/>
                  </a:lnTo>
                  <a:lnTo>
                    <a:pt x="453" y="136"/>
                  </a:lnTo>
                  <a:lnTo>
                    <a:pt x="450" y="136"/>
                  </a:lnTo>
                  <a:lnTo>
                    <a:pt x="448" y="135"/>
                  </a:lnTo>
                  <a:lnTo>
                    <a:pt x="445" y="133"/>
                  </a:lnTo>
                  <a:lnTo>
                    <a:pt x="444" y="133"/>
                  </a:lnTo>
                  <a:lnTo>
                    <a:pt x="441" y="133"/>
                  </a:lnTo>
                  <a:lnTo>
                    <a:pt x="436" y="132"/>
                  </a:lnTo>
                  <a:lnTo>
                    <a:pt x="430" y="132"/>
                  </a:lnTo>
                  <a:lnTo>
                    <a:pt x="427" y="132"/>
                  </a:lnTo>
                  <a:lnTo>
                    <a:pt x="424" y="132"/>
                  </a:lnTo>
                  <a:lnTo>
                    <a:pt x="416" y="132"/>
                  </a:lnTo>
                  <a:lnTo>
                    <a:pt x="408" y="132"/>
                  </a:lnTo>
                  <a:lnTo>
                    <a:pt x="405" y="132"/>
                  </a:lnTo>
                  <a:lnTo>
                    <a:pt x="402" y="132"/>
                  </a:lnTo>
                  <a:lnTo>
                    <a:pt x="399" y="132"/>
                  </a:lnTo>
                  <a:lnTo>
                    <a:pt x="396" y="133"/>
                  </a:lnTo>
                  <a:lnTo>
                    <a:pt x="391" y="133"/>
                  </a:lnTo>
                  <a:lnTo>
                    <a:pt x="388" y="135"/>
                  </a:lnTo>
                  <a:lnTo>
                    <a:pt x="379" y="135"/>
                  </a:lnTo>
                  <a:lnTo>
                    <a:pt x="374" y="136"/>
                  </a:lnTo>
                  <a:lnTo>
                    <a:pt x="370" y="136"/>
                  </a:lnTo>
                  <a:lnTo>
                    <a:pt x="362" y="137"/>
                  </a:lnTo>
                  <a:lnTo>
                    <a:pt x="354" y="139"/>
                  </a:lnTo>
                  <a:lnTo>
                    <a:pt x="339" y="143"/>
                  </a:lnTo>
                  <a:lnTo>
                    <a:pt x="321" y="146"/>
                  </a:lnTo>
                  <a:lnTo>
                    <a:pt x="304" y="150"/>
                  </a:lnTo>
                  <a:lnTo>
                    <a:pt x="285" y="154"/>
                  </a:lnTo>
                  <a:lnTo>
                    <a:pt x="267" y="157"/>
                  </a:lnTo>
                  <a:lnTo>
                    <a:pt x="230" y="165"/>
                  </a:lnTo>
                  <a:lnTo>
                    <a:pt x="211" y="169"/>
                  </a:lnTo>
                  <a:lnTo>
                    <a:pt x="193" y="173"/>
                  </a:lnTo>
                  <a:lnTo>
                    <a:pt x="174" y="176"/>
                  </a:lnTo>
                  <a:lnTo>
                    <a:pt x="156" y="180"/>
                  </a:lnTo>
                  <a:lnTo>
                    <a:pt x="139" y="183"/>
                  </a:lnTo>
                  <a:lnTo>
                    <a:pt x="122" y="187"/>
                  </a:lnTo>
                  <a:lnTo>
                    <a:pt x="114" y="189"/>
                  </a:lnTo>
                  <a:lnTo>
                    <a:pt x="106" y="190"/>
                  </a:lnTo>
                  <a:lnTo>
                    <a:pt x="99" y="192"/>
                  </a:lnTo>
                  <a:lnTo>
                    <a:pt x="91" y="193"/>
                  </a:lnTo>
                  <a:lnTo>
                    <a:pt x="90" y="193"/>
                  </a:lnTo>
                  <a:lnTo>
                    <a:pt x="86" y="193"/>
                  </a:lnTo>
                  <a:lnTo>
                    <a:pt x="82" y="194"/>
                  </a:lnTo>
                  <a:lnTo>
                    <a:pt x="79" y="196"/>
                  </a:lnTo>
                  <a:lnTo>
                    <a:pt x="76" y="196"/>
                  </a:lnTo>
                  <a:lnTo>
                    <a:pt x="71" y="197"/>
                  </a:lnTo>
                  <a:lnTo>
                    <a:pt x="66" y="198"/>
                  </a:lnTo>
                  <a:lnTo>
                    <a:pt x="62" y="198"/>
                  </a:lnTo>
                  <a:lnTo>
                    <a:pt x="57" y="200"/>
                  </a:lnTo>
                  <a:lnTo>
                    <a:pt x="54" y="200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3" y="200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1" y="198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1" y="192"/>
                  </a:lnTo>
                  <a:lnTo>
                    <a:pt x="8" y="189"/>
                  </a:lnTo>
                  <a:lnTo>
                    <a:pt x="6" y="186"/>
                  </a:lnTo>
                  <a:lnTo>
                    <a:pt x="3" y="185"/>
                  </a:lnTo>
                  <a:lnTo>
                    <a:pt x="2" y="183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3" y="147"/>
                  </a:lnTo>
                  <a:lnTo>
                    <a:pt x="5" y="143"/>
                  </a:lnTo>
                  <a:lnTo>
                    <a:pt x="5" y="121"/>
                  </a:lnTo>
                  <a:lnTo>
                    <a:pt x="5" y="100"/>
                  </a:lnTo>
                  <a:lnTo>
                    <a:pt x="5" y="97"/>
                  </a:lnTo>
                  <a:lnTo>
                    <a:pt x="3" y="94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6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6" y="40"/>
                  </a:lnTo>
                  <a:lnTo>
                    <a:pt x="20" y="43"/>
                  </a:lnTo>
                  <a:lnTo>
                    <a:pt x="22" y="46"/>
                  </a:lnTo>
                  <a:lnTo>
                    <a:pt x="25" y="47"/>
                  </a:lnTo>
                  <a:lnTo>
                    <a:pt x="28" y="50"/>
                  </a:lnTo>
                  <a:lnTo>
                    <a:pt x="31" y="51"/>
                  </a:lnTo>
                  <a:lnTo>
                    <a:pt x="37" y="54"/>
                  </a:lnTo>
                  <a:lnTo>
                    <a:pt x="43" y="57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4" y="61"/>
                  </a:lnTo>
                  <a:lnTo>
                    <a:pt x="57" y="62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71" y="64"/>
                  </a:lnTo>
                  <a:lnTo>
                    <a:pt x="76" y="65"/>
                  </a:lnTo>
                  <a:lnTo>
                    <a:pt x="79" y="65"/>
                  </a:lnTo>
                  <a:lnTo>
                    <a:pt x="82" y="64"/>
                  </a:lnTo>
                  <a:lnTo>
                    <a:pt x="85" y="64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8" y="58"/>
                  </a:lnTo>
                  <a:lnTo>
                    <a:pt x="111" y="57"/>
                  </a:lnTo>
                  <a:lnTo>
                    <a:pt x="127" y="54"/>
                  </a:lnTo>
                  <a:lnTo>
                    <a:pt x="143" y="51"/>
                  </a:lnTo>
                  <a:lnTo>
                    <a:pt x="159" y="48"/>
                  </a:lnTo>
                  <a:lnTo>
                    <a:pt x="176" y="46"/>
                  </a:lnTo>
                  <a:lnTo>
                    <a:pt x="194" y="42"/>
                  </a:lnTo>
                  <a:lnTo>
                    <a:pt x="211" y="39"/>
                  </a:lnTo>
                  <a:lnTo>
                    <a:pt x="247" y="32"/>
                  </a:lnTo>
                  <a:lnTo>
                    <a:pt x="264" y="28"/>
                  </a:lnTo>
                  <a:lnTo>
                    <a:pt x="280" y="25"/>
                  </a:lnTo>
                  <a:lnTo>
                    <a:pt x="297" y="21"/>
                  </a:lnTo>
                  <a:lnTo>
                    <a:pt x="314" y="18"/>
                  </a:lnTo>
                  <a:lnTo>
                    <a:pt x="331" y="15"/>
                  </a:lnTo>
                  <a:lnTo>
                    <a:pt x="348" y="11"/>
                  </a:lnTo>
                  <a:lnTo>
                    <a:pt x="364" y="8"/>
                  </a:lnTo>
                  <a:lnTo>
                    <a:pt x="379" y="4"/>
                  </a:lnTo>
                  <a:lnTo>
                    <a:pt x="382" y="4"/>
                  </a:lnTo>
                  <a:lnTo>
                    <a:pt x="387" y="4"/>
                  </a:lnTo>
                  <a:lnTo>
                    <a:pt x="394" y="3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10" y="0"/>
                  </a:lnTo>
                  <a:lnTo>
                    <a:pt x="416" y="0"/>
                  </a:lnTo>
                  <a:lnTo>
                    <a:pt x="422" y="1"/>
                  </a:lnTo>
                  <a:lnTo>
                    <a:pt x="425" y="1"/>
                  </a:lnTo>
                  <a:lnTo>
                    <a:pt x="427" y="3"/>
                  </a:lnTo>
                  <a:lnTo>
                    <a:pt x="430" y="3"/>
                  </a:lnTo>
                  <a:lnTo>
                    <a:pt x="433" y="4"/>
                  </a:lnTo>
                  <a:lnTo>
                    <a:pt x="436" y="4"/>
                  </a:lnTo>
                  <a:lnTo>
                    <a:pt x="439" y="4"/>
                  </a:lnTo>
                  <a:lnTo>
                    <a:pt x="444" y="5"/>
                  </a:lnTo>
                  <a:lnTo>
                    <a:pt x="448" y="7"/>
                  </a:lnTo>
                  <a:lnTo>
                    <a:pt x="450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10"/>
                  </a:lnTo>
                  <a:lnTo>
                    <a:pt x="461" y="11"/>
                  </a:lnTo>
                  <a:lnTo>
                    <a:pt x="465" y="12"/>
                  </a:lnTo>
                  <a:lnTo>
                    <a:pt x="468" y="14"/>
                  </a:lnTo>
                  <a:lnTo>
                    <a:pt x="470" y="15"/>
                  </a:lnTo>
                  <a:lnTo>
                    <a:pt x="471" y="17"/>
                  </a:lnTo>
                  <a:lnTo>
                    <a:pt x="475" y="17"/>
                  </a:lnTo>
                  <a:lnTo>
                    <a:pt x="476" y="17"/>
                  </a:lnTo>
                  <a:lnTo>
                    <a:pt x="478" y="18"/>
                  </a:lnTo>
                  <a:lnTo>
                    <a:pt x="479" y="18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1"/>
                  </a:lnTo>
                  <a:lnTo>
                    <a:pt x="481" y="22"/>
                  </a:lnTo>
                  <a:lnTo>
                    <a:pt x="481" y="23"/>
                  </a:lnTo>
                  <a:lnTo>
                    <a:pt x="481" y="26"/>
                  </a:lnTo>
                  <a:lnTo>
                    <a:pt x="481" y="29"/>
                  </a:lnTo>
                  <a:lnTo>
                    <a:pt x="481" y="35"/>
                  </a:lnTo>
                  <a:lnTo>
                    <a:pt x="481" y="40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54"/>
                  </a:lnTo>
                  <a:lnTo>
                    <a:pt x="481" y="57"/>
                  </a:lnTo>
                  <a:lnTo>
                    <a:pt x="481" y="60"/>
                  </a:lnTo>
                  <a:lnTo>
                    <a:pt x="481" y="64"/>
                  </a:lnTo>
                  <a:lnTo>
                    <a:pt x="481" y="67"/>
                  </a:lnTo>
                  <a:lnTo>
                    <a:pt x="481" y="75"/>
                  </a:lnTo>
                  <a:lnTo>
                    <a:pt x="481" y="83"/>
                  </a:lnTo>
                  <a:lnTo>
                    <a:pt x="481" y="86"/>
                  </a:lnTo>
                  <a:lnTo>
                    <a:pt x="481" y="89"/>
                  </a:lnTo>
                  <a:lnTo>
                    <a:pt x="481" y="96"/>
                  </a:lnTo>
                  <a:lnTo>
                    <a:pt x="481" y="103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5"/>
                  </a:lnTo>
                  <a:lnTo>
                    <a:pt x="481" y="118"/>
                  </a:lnTo>
                  <a:lnTo>
                    <a:pt x="481" y="122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9"/>
                  </a:lnTo>
                  <a:lnTo>
                    <a:pt x="481" y="140"/>
                  </a:lnTo>
                  <a:lnTo>
                    <a:pt x="481" y="143"/>
                  </a:lnTo>
                  <a:lnTo>
                    <a:pt x="481" y="144"/>
                  </a:lnTo>
                  <a:lnTo>
                    <a:pt x="481" y="146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4" name="Freeform 13"/>
            <p:cNvSpPr>
              <a:spLocks/>
            </p:cNvSpPr>
            <p:nvPr/>
          </p:nvSpPr>
          <p:spPr bwMode="auto">
            <a:xfrm>
              <a:off x="2989" y="761"/>
              <a:ext cx="240" cy="89"/>
            </a:xfrm>
            <a:custGeom>
              <a:avLst/>
              <a:gdLst>
                <a:gd name="T0" fmla="*/ 0 w 481"/>
                <a:gd name="T1" fmla="*/ 1 h 198"/>
                <a:gd name="T2" fmla="*/ 0 w 481"/>
                <a:gd name="T3" fmla="*/ 1 h 198"/>
                <a:gd name="T4" fmla="*/ 0 w 481"/>
                <a:gd name="T5" fmla="*/ 1 h 198"/>
                <a:gd name="T6" fmla="*/ 0 w 481"/>
                <a:gd name="T7" fmla="*/ 1 h 198"/>
                <a:gd name="T8" fmla="*/ 0 w 481"/>
                <a:gd name="T9" fmla="*/ 1 h 198"/>
                <a:gd name="T10" fmla="*/ 0 w 481"/>
                <a:gd name="T11" fmla="*/ 1 h 198"/>
                <a:gd name="T12" fmla="*/ 0 w 481"/>
                <a:gd name="T13" fmla="*/ 1 h 198"/>
                <a:gd name="T14" fmla="*/ 0 w 481"/>
                <a:gd name="T15" fmla="*/ 1 h 198"/>
                <a:gd name="T16" fmla="*/ 0 w 481"/>
                <a:gd name="T17" fmla="*/ 1 h 198"/>
                <a:gd name="T18" fmla="*/ 0 w 481"/>
                <a:gd name="T19" fmla="*/ 1 h 198"/>
                <a:gd name="T20" fmla="*/ 0 w 481"/>
                <a:gd name="T21" fmla="*/ 1 h 198"/>
                <a:gd name="T22" fmla="*/ 0 w 481"/>
                <a:gd name="T23" fmla="*/ 1 h 198"/>
                <a:gd name="T24" fmla="*/ 0 w 481"/>
                <a:gd name="T25" fmla="*/ 1 h 198"/>
                <a:gd name="T26" fmla="*/ 0 w 481"/>
                <a:gd name="T27" fmla="*/ 1 h 198"/>
                <a:gd name="T28" fmla="*/ 0 w 481"/>
                <a:gd name="T29" fmla="*/ 1 h 198"/>
                <a:gd name="T30" fmla="*/ 0 w 481"/>
                <a:gd name="T31" fmla="*/ 1 h 198"/>
                <a:gd name="T32" fmla="*/ 0 w 481"/>
                <a:gd name="T33" fmla="*/ 1 h 198"/>
                <a:gd name="T34" fmla="*/ 0 w 481"/>
                <a:gd name="T35" fmla="*/ 1 h 198"/>
                <a:gd name="T36" fmla="*/ 0 w 481"/>
                <a:gd name="T37" fmla="*/ 1 h 198"/>
                <a:gd name="T38" fmla="*/ 0 w 481"/>
                <a:gd name="T39" fmla="*/ 1 h 198"/>
                <a:gd name="T40" fmla="*/ 0 w 481"/>
                <a:gd name="T41" fmla="*/ 1 h 198"/>
                <a:gd name="T42" fmla="*/ 0 w 481"/>
                <a:gd name="T43" fmla="*/ 1 h 198"/>
                <a:gd name="T44" fmla="*/ 0 w 481"/>
                <a:gd name="T45" fmla="*/ 1 h 198"/>
                <a:gd name="T46" fmla="*/ 0 w 481"/>
                <a:gd name="T47" fmla="*/ 1 h 198"/>
                <a:gd name="T48" fmla="*/ 0 w 481"/>
                <a:gd name="T49" fmla="*/ 1 h 198"/>
                <a:gd name="T50" fmla="*/ 0 w 481"/>
                <a:gd name="T51" fmla="*/ 1 h 198"/>
                <a:gd name="T52" fmla="*/ 0 w 481"/>
                <a:gd name="T53" fmla="*/ 1 h 198"/>
                <a:gd name="T54" fmla="*/ 0 w 481"/>
                <a:gd name="T55" fmla="*/ 1 h 198"/>
                <a:gd name="T56" fmla="*/ 0 w 481"/>
                <a:gd name="T57" fmla="*/ 1 h 198"/>
                <a:gd name="T58" fmla="*/ 0 w 481"/>
                <a:gd name="T59" fmla="*/ 1 h 198"/>
                <a:gd name="T60" fmla="*/ 0 w 481"/>
                <a:gd name="T61" fmla="*/ 1 h 198"/>
                <a:gd name="T62" fmla="*/ 0 w 481"/>
                <a:gd name="T63" fmla="*/ 1 h 198"/>
                <a:gd name="T64" fmla="*/ 0 w 481"/>
                <a:gd name="T65" fmla="*/ 1 h 198"/>
                <a:gd name="T66" fmla="*/ 0 w 481"/>
                <a:gd name="T67" fmla="*/ 1 h 198"/>
                <a:gd name="T68" fmla="*/ 0 w 481"/>
                <a:gd name="T69" fmla="*/ 1 h 198"/>
                <a:gd name="T70" fmla="*/ 0 w 481"/>
                <a:gd name="T71" fmla="*/ 1 h 198"/>
                <a:gd name="T72" fmla="*/ 0 w 481"/>
                <a:gd name="T73" fmla="*/ 1 h 198"/>
                <a:gd name="T74" fmla="*/ 0 w 481"/>
                <a:gd name="T75" fmla="*/ 1 h 198"/>
                <a:gd name="T76" fmla="*/ 0 w 481"/>
                <a:gd name="T77" fmla="*/ 1 h 198"/>
                <a:gd name="T78" fmla="*/ 0 w 481"/>
                <a:gd name="T79" fmla="*/ 1 h 198"/>
                <a:gd name="T80" fmla="*/ 0 w 481"/>
                <a:gd name="T81" fmla="*/ 1 h 198"/>
                <a:gd name="T82" fmla="*/ 0 w 481"/>
                <a:gd name="T83" fmla="*/ 1 h 198"/>
                <a:gd name="T84" fmla="*/ 0 w 481"/>
                <a:gd name="T85" fmla="*/ 0 h 198"/>
                <a:gd name="T86" fmla="*/ 0 w 481"/>
                <a:gd name="T87" fmla="*/ 0 h 198"/>
                <a:gd name="T88" fmla="*/ 0 w 481"/>
                <a:gd name="T89" fmla="*/ 1 h 198"/>
                <a:gd name="T90" fmla="*/ 0 w 481"/>
                <a:gd name="T91" fmla="*/ 1 h 198"/>
                <a:gd name="T92" fmla="*/ 0 w 481"/>
                <a:gd name="T93" fmla="*/ 1 h 198"/>
                <a:gd name="T94" fmla="*/ 0 w 481"/>
                <a:gd name="T95" fmla="*/ 1 h 198"/>
                <a:gd name="T96" fmla="*/ 0 w 481"/>
                <a:gd name="T97" fmla="*/ 1 h 198"/>
                <a:gd name="T98" fmla="*/ 0 w 481"/>
                <a:gd name="T99" fmla="*/ 1 h 198"/>
                <a:gd name="T100" fmla="*/ 0 w 481"/>
                <a:gd name="T101" fmla="*/ 1 h 198"/>
                <a:gd name="T102" fmla="*/ 0 w 481"/>
                <a:gd name="T103" fmla="*/ 1 h 198"/>
                <a:gd name="T104" fmla="*/ 0 w 481"/>
                <a:gd name="T105" fmla="*/ 1 h 198"/>
                <a:gd name="T106" fmla="*/ 0 w 481"/>
                <a:gd name="T107" fmla="*/ 1 h 198"/>
                <a:gd name="T108" fmla="*/ 0 w 481"/>
                <a:gd name="T109" fmla="*/ 1 h 198"/>
                <a:gd name="T110" fmla="*/ 0 w 481"/>
                <a:gd name="T111" fmla="*/ 1 h 198"/>
                <a:gd name="T112" fmla="*/ 0 w 481"/>
                <a:gd name="T113" fmla="*/ 1 h 1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1"/>
                <a:gd name="T172" fmla="*/ 0 h 198"/>
                <a:gd name="T173" fmla="*/ 481 w 481"/>
                <a:gd name="T174" fmla="*/ 198 h 1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1" h="198">
                  <a:moveTo>
                    <a:pt x="481" y="142"/>
                  </a:moveTo>
                  <a:lnTo>
                    <a:pt x="481" y="142"/>
                  </a:lnTo>
                  <a:lnTo>
                    <a:pt x="479" y="142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73" y="142"/>
                  </a:lnTo>
                  <a:lnTo>
                    <a:pt x="470" y="140"/>
                  </a:lnTo>
                  <a:lnTo>
                    <a:pt x="465" y="139"/>
                  </a:lnTo>
                  <a:lnTo>
                    <a:pt x="464" y="139"/>
                  </a:lnTo>
                  <a:lnTo>
                    <a:pt x="462" y="137"/>
                  </a:lnTo>
                  <a:lnTo>
                    <a:pt x="459" y="137"/>
                  </a:lnTo>
                  <a:lnTo>
                    <a:pt x="458" y="136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0" y="132"/>
                  </a:lnTo>
                  <a:lnTo>
                    <a:pt x="447" y="132"/>
                  </a:lnTo>
                  <a:lnTo>
                    <a:pt x="444" y="132"/>
                  </a:lnTo>
                  <a:lnTo>
                    <a:pt x="438" y="130"/>
                  </a:lnTo>
                  <a:lnTo>
                    <a:pt x="431" y="129"/>
                  </a:lnTo>
                  <a:lnTo>
                    <a:pt x="428" y="129"/>
                  </a:lnTo>
                  <a:lnTo>
                    <a:pt x="425" y="128"/>
                  </a:lnTo>
                  <a:lnTo>
                    <a:pt x="422" y="128"/>
                  </a:lnTo>
                  <a:lnTo>
                    <a:pt x="418" y="129"/>
                  </a:lnTo>
                  <a:lnTo>
                    <a:pt x="410" y="129"/>
                  </a:lnTo>
                  <a:lnTo>
                    <a:pt x="407" y="129"/>
                  </a:lnTo>
                  <a:lnTo>
                    <a:pt x="402" y="130"/>
                  </a:lnTo>
                  <a:lnTo>
                    <a:pt x="399" y="130"/>
                  </a:lnTo>
                  <a:lnTo>
                    <a:pt x="394" y="132"/>
                  </a:lnTo>
                  <a:lnTo>
                    <a:pt x="391" y="132"/>
                  </a:lnTo>
                  <a:lnTo>
                    <a:pt x="388" y="132"/>
                  </a:lnTo>
                  <a:lnTo>
                    <a:pt x="384" y="133"/>
                  </a:lnTo>
                  <a:lnTo>
                    <a:pt x="381" y="135"/>
                  </a:lnTo>
                  <a:lnTo>
                    <a:pt x="371" y="136"/>
                  </a:lnTo>
                  <a:lnTo>
                    <a:pt x="362" y="139"/>
                  </a:lnTo>
                  <a:lnTo>
                    <a:pt x="345" y="142"/>
                  </a:lnTo>
                  <a:lnTo>
                    <a:pt x="328" y="146"/>
                  </a:lnTo>
                  <a:lnTo>
                    <a:pt x="308" y="148"/>
                  </a:lnTo>
                  <a:lnTo>
                    <a:pt x="290" y="153"/>
                  </a:lnTo>
                  <a:lnTo>
                    <a:pt x="271" y="155"/>
                  </a:lnTo>
                  <a:lnTo>
                    <a:pt x="251" y="160"/>
                  </a:lnTo>
                  <a:lnTo>
                    <a:pt x="213" y="167"/>
                  </a:lnTo>
                  <a:lnTo>
                    <a:pt x="194" y="171"/>
                  </a:lnTo>
                  <a:lnTo>
                    <a:pt x="174" y="175"/>
                  </a:lnTo>
                  <a:lnTo>
                    <a:pt x="156" y="178"/>
                  </a:lnTo>
                  <a:lnTo>
                    <a:pt x="139" y="182"/>
                  </a:lnTo>
                  <a:lnTo>
                    <a:pt x="130" y="183"/>
                  </a:lnTo>
                  <a:lnTo>
                    <a:pt x="122" y="186"/>
                  </a:lnTo>
                  <a:lnTo>
                    <a:pt x="113" y="187"/>
                  </a:lnTo>
                  <a:lnTo>
                    <a:pt x="105" y="189"/>
                  </a:lnTo>
                  <a:lnTo>
                    <a:pt x="97" y="190"/>
                  </a:lnTo>
                  <a:lnTo>
                    <a:pt x="90" y="193"/>
                  </a:lnTo>
                  <a:lnTo>
                    <a:pt x="82" y="194"/>
                  </a:lnTo>
                  <a:lnTo>
                    <a:pt x="76" y="196"/>
                  </a:lnTo>
                  <a:lnTo>
                    <a:pt x="71" y="196"/>
                  </a:lnTo>
                  <a:lnTo>
                    <a:pt x="66" y="197"/>
                  </a:lnTo>
                  <a:lnTo>
                    <a:pt x="57" y="197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3" y="198"/>
                  </a:lnTo>
                  <a:lnTo>
                    <a:pt x="40" y="198"/>
                  </a:lnTo>
                  <a:lnTo>
                    <a:pt x="37" y="198"/>
                  </a:lnTo>
                  <a:lnTo>
                    <a:pt x="31" y="197"/>
                  </a:lnTo>
                  <a:lnTo>
                    <a:pt x="25" y="197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16" y="193"/>
                  </a:lnTo>
                  <a:lnTo>
                    <a:pt x="13" y="190"/>
                  </a:lnTo>
                  <a:lnTo>
                    <a:pt x="9" y="189"/>
                  </a:lnTo>
                  <a:lnTo>
                    <a:pt x="8" y="186"/>
                  </a:lnTo>
                  <a:lnTo>
                    <a:pt x="6" y="185"/>
                  </a:lnTo>
                  <a:lnTo>
                    <a:pt x="5" y="183"/>
                  </a:lnTo>
                  <a:lnTo>
                    <a:pt x="5" y="182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3" y="158"/>
                  </a:lnTo>
                  <a:lnTo>
                    <a:pt x="3" y="154"/>
                  </a:lnTo>
                  <a:lnTo>
                    <a:pt x="3" y="150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6" y="54"/>
                  </a:lnTo>
                  <a:lnTo>
                    <a:pt x="8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5" y="65"/>
                  </a:lnTo>
                  <a:lnTo>
                    <a:pt x="31" y="66"/>
                  </a:lnTo>
                  <a:lnTo>
                    <a:pt x="37" y="68"/>
                  </a:lnTo>
                  <a:lnTo>
                    <a:pt x="40" y="68"/>
                  </a:lnTo>
                  <a:lnTo>
                    <a:pt x="43" y="68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2" y="66"/>
                  </a:lnTo>
                  <a:lnTo>
                    <a:pt x="66" y="66"/>
                  </a:lnTo>
                  <a:lnTo>
                    <a:pt x="71" y="65"/>
                  </a:lnTo>
                  <a:lnTo>
                    <a:pt x="76" y="64"/>
                  </a:lnTo>
                  <a:lnTo>
                    <a:pt x="79" y="64"/>
                  </a:lnTo>
                  <a:lnTo>
                    <a:pt x="82" y="62"/>
                  </a:lnTo>
                  <a:lnTo>
                    <a:pt x="86" y="61"/>
                  </a:lnTo>
                  <a:lnTo>
                    <a:pt x="90" y="61"/>
                  </a:lnTo>
                  <a:lnTo>
                    <a:pt x="91" y="61"/>
                  </a:lnTo>
                  <a:lnTo>
                    <a:pt x="99" y="60"/>
                  </a:lnTo>
                  <a:lnTo>
                    <a:pt x="106" y="58"/>
                  </a:lnTo>
                  <a:lnTo>
                    <a:pt x="114" y="57"/>
                  </a:lnTo>
                  <a:lnTo>
                    <a:pt x="122" y="55"/>
                  </a:lnTo>
                  <a:lnTo>
                    <a:pt x="139" y="51"/>
                  </a:lnTo>
                  <a:lnTo>
                    <a:pt x="156" y="48"/>
                  </a:lnTo>
                  <a:lnTo>
                    <a:pt x="174" y="44"/>
                  </a:lnTo>
                  <a:lnTo>
                    <a:pt x="193" y="41"/>
                  </a:lnTo>
                  <a:lnTo>
                    <a:pt x="211" y="37"/>
                  </a:lnTo>
                  <a:lnTo>
                    <a:pt x="230" y="33"/>
                  </a:lnTo>
                  <a:lnTo>
                    <a:pt x="267" y="25"/>
                  </a:lnTo>
                  <a:lnTo>
                    <a:pt x="285" y="22"/>
                  </a:lnTo>
                  <a:lnTo>
                    <a:pt x="304" y="18"/>
                  </a:lnTo>
                  <a:lnTo>
                    <a:pt x="321" y="14"/>
                  </a:lnTo>
                  <a:lnTo>
                    <a:pt x="339" y="11"/>
                  </a:lnTo>
                  <a:lnTo>
                    <a:pt x="354" y="7"/>
                  </a:lnTo>
                  <a:lnTo>
                    <a:pt x="362" y="5"/>
                  </a:lnTo>
                  <a:lnTo>
                    <a:pt x="370" y="4"/>
                  </a:lnTo>
                  <a:lnTo>
                    <a:pt x="374" y="4"/>
                  </a:lnTo>
                  <a:lnTo>
                    <a:pt x="379" y="3"/>
                  </a:lnTo>
                  <a:lnTo>
                    <a:pt x="388" y="3"/>
                  </a:lnTo>
                  <a:lnTo>
                    <a:pt x="391" y="1"/>
                  </a:lnTo>
                  <a:lnTo>
                    <a:pt x="396" y="1"/>
                  </a:lnTo>
                  <a:lnTo>
                    <a:pt x="399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27" y="0"/>
                  </a:lnTo>
                  <a:lnTo>
                    <a:pt x="430" y="0"/>
                  </a:lnTo>
                  <a:lnTo>
                    <a:pt x="436" y="0"/>
                  </a:lnTo>
                  <a:lnTo>
                    <a:pt x="441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8" y="3"/>
                  </a:lnTo>
                  <a:lnTo>
                    <a:pt x="450" y="4"/>
                  </a:lnTo>
                  <a:lnTo>
                    <a:pt x="453" y="4"/>
                  </a:lnTo>
                  <a:lnTo>
                    <a:pt x="455" y="4"/>
                  </a:lnTo>
                  <a:lnTo>
                    <a:pt x="458" y="5"/>
                  </a:lnTo>
                  <a:lnTo>
                    <a:pt x="459" y="5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5" y="7"/>
                  </a:lnTo>
                  <a:lnTo>
                    <a:pt x="470" y="8"/>
                  </a:lnTo>
                  <a:lnTo>
                    <a:pt x="473" y="10"/>
                  </a:lnTo>
                  <a:lnTo>
                    <a:pt x="476" y="11"/>
                  </a:lnTo>
                  <a:lnTo>
                    <a:pt x="478" y="12"/>
                  </a:lnTo>
                  <a:lnTo>
                    <a:pt x="479" y="12"/>
                  </a:lnTo>
                  <a:lnTo>
                    <a:pt x="481" y="14"/>
                  </a:lnTo>
                  <a:lnTo>
                    <a:pt x="481" y="15"/>
                  </a:lnTo>
                  <a:lnTo>
                    <a:pt x="481" y="16"/>
                  </a:lnTo>
                  <a:lnTo>
                    <a:pt x="481" y="18"/>
                  </a:lnTo>
                  <a:lnTo>
                    <a:pt x="481" y="19"/>
                  </a:lnTo>
                  <a:lnTo>
                    <a:pt x="481" y="22"/>
                  </a:lnTo>
                  <a:lnTo>
                    <a:pt x="481" y="25"/>
                  </a:lnTo>
                  <a:lnTo>
                    <a:pt x="481" y="30"/>
                  </a:lnTo>
                  <a:lnTo>
                    <a:pt x="481" y="36"/>
                  </a:lnTo>
                  <a:lnTo>
                    <a:pt x="481" y="39"/>
                  </a:lnTo>
                  <a:lnTo>
                    <a:pt x="481" y="43"/>
                  </a:lnTo>
                  <a:lnTo>
                    <a:pt x="481" y="46"/>
                  </a:lnTo>
                  <a:lnTo>
                    <a:pt x="481" y="50"/>
                  </a:lnTo>
                  <a:lnTo>
                    <a:pt x="481" y="82"/>
                  </a:lnTo>
                  <a:lnTo>
                    <a:pt x="481" y="90"/>
                  </a:lnTo>
                  <a:lnTo>
                    <a:pt x="481" y="97"/>
                  </a:lnTo>
                  <a:lnTo>
                    <a:pt x="481" y="101"/>
                  </a:lnTo>
                  <a:lnTo>
                    <a:pt x="481" y="104"/>
                  </a:lnTo>
                  <a:lnTo>
                    <a:pt x="481" y="107"/>
                  </a:lnTo>
                  <a:lnTo>
                    <a:pt x="481" y="111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1" y="121"/>
                  </a:lnTo>
                  <a:lnTo>
                    <a:pt x="481" y="125"/>
                  </a:lnTo>
                  <a:lnTo>
                    <a:pt x="481" y="130"/>
                  </a:lnTo>
                  <a:lnTo>
                    <a:pt x="481" y="136"/>
                  </a:lnTo>
                  <a:lnTo>
                    <a:pt x="481" y="137"/>
                  </a:lnTo>
                  <a:lnTo>
                    <a:pt x="481" y="140"/>
                  </a:lnTo>
                  <a:lnTo>
                    <a:pt x="481" y="142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5" name="Freeform 14"/>
            <p:cNvSpPr>
              <a:spLocks noEditPoints="1"/>
            </p:cNvSpPr>
            <p:nvPr/>
          </p:nvSpPr>
          <p:spPr bwMode="auto">
            <a:xfrm>
              <a:off x="2498" y="189"/>
              <a:ext cx="692" cy="479"/>
            </a:xfrm>
            <a:custGeom>
              <a:avLst/>
              <a:gdLst>
                <a:gd name="T0" fmla="*/ 3 w 1375"/>
                <a:gd name="T1" fmla="*/ 0 h 961"/>
                <a:gd name="T2" fmla="*/ 2 w 1375"/>
                <a:gd name="T3" fmla="*/ 0 h 961"/>
                <a:gd name="T4" fmla="*/ 2 w 1375"/>
                <a:gd name="T5" fmla="*/ 0 h 961"/>
                <a:gd name="T6" fmla="*/ 2 w 1375"/>
                <a:gd name="T7" fmla="*/ 0 h 961"/>
                <a:gd name="T8" fmla="*/ 2 w 1375"/>
                <a:gd name="T9" fmla="*/ 0 h 961"/>
                <a:gd name="T10" fmla="*/ 2 w 1375"/>
                <a:gd name="T11" fmla="*/ 0 h 961"/>
                <a:gd name="T12" fmla="*/ 2 w 1375"/>
                <a:gd name="T13" fmla="*/ 0 h 961"/>
                <a:gd name="T14" fmla="*/ 1 w 1375"/>
                <a:gd name="T15" fmla="*/ 0 h 961"/>
                <a:gd name="T16" fmla="*/ 1 w 1375"/>
                <a:gd name="T17" fmla="*/ 0 h 961"/>
                <a:gd name="T18" fmla="*/ 1 w 1375"/>
                <a:gd name="T19" fmla="*/ 0 h 961"/>
                <a:gd name="T20" fmla="*/ 1 w 1375"/>
                <a:gd name="T21" fmla="*/ 0 h 961"/>
                <a:gd name="T22" fmla="*/ 1 w 1375"/>
                <a:gd name="T23" fmla="*/ 0 h 961"/>
                <a:gd name="T24" fmla="*/ 1 w 1375"/>
                <a:gd name="T25" fmla="*/ 0 h 961"/>
                <a:gd name="T26" fmla="*/ 1 w 1375"/>
                <a:gd name="T27" fmla="*/ 0 h 961"/>
                <a:gd name="T28" fmla="*/ 1 w 1375"/>
                <a:gd name="T29" fmla="*/ 1 h 961"/>
                <a:gd name="T30" fmla="*/ 1 w 1375"/>
                <a:gd name="T31" fmla="*/ 1 h 961"/>
                <a:gd name="T32" fmla="*/ 1 w 1375"/>
                <a:gd name="T33" fmla="*/ 1 h 961"/>
                <a:gd name="T34" fmla="*/ 1 w 1375"/>
                <a:gd name="T35" fmla="*/ 1 h 961"/>
                <a:gd name="T36" fmla="*/ 1 w 1375"/>
                <a:gd name="T37" fmla="*/ 1 h 961"/>
                <a:gd name="T38" fmla="*/ 1 w 1375"/>
                <a:gd name="T39" fmla="*/ 1 h 961"/>
                <a:gd name="T40" fmla="*/ 1 w 1375"/>
                <a:gd name="T41" fmla="*/ 1 h 961"/>
                <a:gd name="T42" fmla="*/ 1 w 1375"/>
                <a:gd name="T43" fmla="*/ 0 h 961"/>
                <a:gd name="T44" fmla="*/ 1 w 1375"/>
                <a:gd name="T45" fmla="*/ 0 h 961"/>
                <a:gd name="T46" fmla="*/ 1 w 1375"/>
                <a:gd name="T47" fmla="*/ 0 h 961"/>
                <a:gd name="T48" fmla="*/ 1 w 1375"/>
                <a:gd name="T49" fmla="*/ 0 h 961"/>
                <a:gd name="T50" fmla="*/ 1 w 1375"/>
                <a:gd name="T51" fmla="*/ 0 h 961"/>
                <a:gd name="T52" fmla="*/ 2 w 1375"/>
                <a:gd name="T53" fmla="*/ 1 h 961"/>
                <a:gd name="T54" fmla="*/ 2 w 1375"/>
                <a:gd name="T55" fmla="*/ 1 h 961"/>
                <a:gd name="T56" fmla="*/ 2 w 1375"/>
                <a:gd name="T57" fmla="*/ 1 h 961"/>
                <a:gd name="T58" fmla="*/ 2 w 1375"/>
                <a:gd name="T59" fmla="*/ 1 h 961"/>
                <a:gd name="T60" fmla="*/ 3 w 1375"/>
                <a:gd name="T61" fmla="*/ 0 h 961"/>
                <a:gd name="T62" fmla="*/ 3 w 1375"/>
                <a:gd name="T63" fmla="*/ 0 h 961"/>
                <a:gd name="T64" fmla="*/ 3 w 1375"/>
                <a:gd name="T65" fmla="*/ 0 h 961"/>
                <a:gd name="T66" fmla="*/ 3 w 1375"/>
                <a:gd name="T67" fmla="*/ 0 h 961"/>
                <a:gd name="T68" fmla="*/ 3 w 1375"/>
                <a:gd name="T69" fmla="*/ 0 h 961"/>
                <a:gd name="T70" fmla="*/ 3 w 1375"/>
                <a:gd name="T71" fmla="*/ 1 h 961"/>
                <a:gd name="T72" fmla="*/ 3 w 1375"/>
                <a:gd name="T73" fmla="*/ 1 h 961"/>
                <a:gd name="T74" fmla="*/ 3 w 1375"/>
                <a:gd name="T75" fmla="*/ 1 h 961"/>
                <a:gd name="T76" fmla="*/ 3 w 1375"/>
                <a:gd name="T77" fmla="*/ 1 h 961"/>
                <a:gd name="T78" fmla="*/ 2 w 1375"/>
                <a:gd name="T79" fmla="*/ 1 h 961"/>
                <a:gd name="T80" fmla="*/ 3 w 1375"/>
                <a:gd name="T81" fmla="*/ 1 h 961"/>
                <a:gd name="T82" fmla="*/ 3 w 1375"/>
                <a:gd name="T83" fmla="*/ 1 h 961"/>
                <a:gd name="T84" fmla="*/ 3 w 1375"/>
                <a:gd name="T85" fmla="*/ 1 h 961"/>
                <a:gd name="T86" fmla="*/ 3 w 1375"/>
                <a:gd name="T87" fmla="*/ 1 h 961"/>
                <a:gd name="T88" fmla="*/ 3 w 1375"/>
                <a:gd name="T89" fmla="*/ 0 h 961"/>
                <a:gd name="T90" fmla="*/ 3 w 1375"/>
                <a:gd name="T91" fmla="*/ 0 h 961"/>
                <a:gd name="T92" fmla="*/ 3 w 1375"/>
                <a:gd name="T93" fmla="*/ 0 h 961"/>
                <a:gd name="T94" fmla="*/ 3 w 1375"/>
                <a:gd name="T95" fmla="*/ 0 h 961"/>
                <a:gd name="T96" fmla="*/ 2 w 1375"/>
                <a:gd name="T97" fmla="*/ 0 h 961"/>
                <a:gd name="T98" fmla="*/ 2 w 1375"/>
                <a:gd name="T99" fmla="*/ 0 h 961"/>
                <a:gd name="T100" fmla="*/ 2 w 1375"/>
                <a:gd name="T101" fmla="*/ 0 h 961"/>
                <a:gd name="T102" fmla="*/ 2 w 1375"/>
                <a:gd name="T103" fmla="*/ 0 h 961"/>
                <a:gd name="T104" fmla="*/ 2 w 1375"/>
                <a:gd name="T105" fmla="*/ 0 h 961"/>
                <a:gd name="T106" fmla="*/ 2 w 1375"/>
                <a:gd name="T107" fmla="*/ 0 h 961"/>
                <a:gd name="T108" fmla="*/ 2 w 1375"/>
                <a:gd name="T109" fmla="*/ 0 h 961"/>
                <a:gd name="T110" fmla="*/ 2 w 1375"/>
                <a:gd name="T111" fmla="*/ 0 h 961"/>
                <a:gd name="T112" fmla="*/ 2 w 1375"/>
                <a:gd name="T113" fmla="*/ 0 h 961"/>
                <a:gd name="T114" fmla="*/ 2 w 1375"/>
                <a:gd name="T115" fmla="*/ 0 h 9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5"/>
                <a:gd name="T175" fmla="*/ 0 h 961"/>
                <a:gd name="T176" fmla="*/ 1375 w 1375"/>
                <a:gd name="T177" fmla="*/ 961 h 9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5" h="961">
                  <a:moveTo>
                    <a:pt x="1126" y="306"/>
                  </a:moveTo>
                  <a:lnTo>
                    <a:pt x="1126" y="306"/>
                  </a:lnTo>
                  <a:lnTo>
                    <a:pt x="1123" y="306"/>
                  </a:lnTo>
                  <a:lnTo>
                    <a:pt x="1120" y="306"/>
                  </a:lnTo>
                  <a:lnTo>
                    <a:pt x="1118" y="306"/>
                  </a:lnTo>
                  <a:lnTo>
                    <a:pt x="1115" y="306"/>
                  </a:lnTo>
                  <a:lnTo>
                    <a:pt x="1114" y="306"/>
                  </a:lnTo>
                  <a:lnTo>
                    <a:pt x="1112" y="306"/>
                  </a:lnTo>
                  <a:lnTo>
                    <a:pt x="946" y="306"/>
                  </a:lnTo>
                  <a:lnTo>
                    <a:pt x="943" y="297"/>
                  </a:lnTo>
                  <a:lnTo>
                    <a:pt x="940" y="289"/>
                  </a:lnTo>
                  <a:lnTo>
                    <a:pt x="938" y="281"/>
                  </a:lnTo>
                  <a:lnTo>
                    <a:pt x="934" y="272"/>
                  </a:lnTo>
                  <a:lnTo>
                    <a:pt x="930" y="265"/>
                  </a:lnTo>
                  <a:lnTo>
                    <a:pt x="927" y="258"/>
                  </a:lnTo>
                  <a:lnTo>
                    <a:pt x="923" y="250"/>
                  </a:lnTo>
                  <a:lnTo>
                    <a:pt x="920" y="243"/>
                  </a:lnTo>
                  <a:lnTo>
                    <a:pt x="913" y="236"/>
                  </a:lnTo>
                  <a:lnTo>
                    <a:pt x="909" y="228"/>
                  </a:lnTo>
                  <a:lnTo>
                    <a:pt x="904" y="221"/>
                  </a:lnTo>
                  <a:lnTo>
                    <a:pt x="900" y="214"/>
                  </a:lnTo>
                  <a:lnTo>
                    <a:pt x="893" y="208"/>
                  </a:lnTo>
                  <a:lnTo>
                    <a:pt x="887" y="203"/>
                  </a:lnTo>
                  <a:lnTo>
                    <a:pt x="881" y="196"/>
                  </a:lnTo>
                  <a:lnTo>
                    <a:pt x="875" y="190"/>
                  </a:lnTo>
                  <a:lnTo>
                    <a:pt x="869" y="183"/>
                  </a:lnTo>
                  <a:lnTo>
                    <a:pt x="861" y="178"/>
                  </a:lnTo>
                  <a:lnTo>
                    <a:pt x="855" y="172"/>
                  </a:lnTo>
                  <a:lnTo>
                    <a:pt x="849" y="168"/>
                  </a:lnTo>
                  <a:lnTo>
                    <a:pt x="841" y="163"/>
                  </a:lnTo>
                  <a:lnTo>
                    <a:pt x="833" y="158"/>
                  </a:lnTo>
                  <a:lnTo>
                    <a:pt x="826" y="153"/>
                  </a:lnTo>
                  <a:lnTo>
                    <a:pt x="818" y="149"/>
                  </a:lnTo>
                  <a:lnTo>
                    <a:pt x="809" y="146"/>
                  </a:lnTo>
                  <a:lnTo>
                    <a:pt x="801" y="142"/>
                  </a:lnTo>
                  <a:lnTo>
                    <a:pt x="792" y="138"/>
                  </a:lnTo>
                  <a:lnTo>
                    <a:pt x="784" y="135"/>
                  </a:lnTo>
                  <a:lnTo>
                    <a:pt x="776" y="132"/>
                  </a:lnTo>
                  <a:lnTo>
                    <a:pt x="767" y="129"/>
                  </a:lnTo>
                  <a:lnTo>
                    <a:pt x="758" y="126"/>
                  </a:lnTo>
                  <a:lnTo>
                    <a:pt x="749" y="125"/>
                  </a:lnTo>
                  <a:lnTo>
                    <a:pt x="749" y="0"/>
                  </a:lnTo>
                  <a:lnTo>
                    <a:pt x="622" y="0"/>
                  </a:lnTo>
                  <a:lnTo>
                    <a:pt x="622" y="125"/>
                  </a:lnTo>
                  <a:lnTo>
                    <a:pt x="613" y="126"/>
                  </a:lnTo>
                  <a:lnTo>
                    <a:pt x="604" y="129"/>
                  </a:lnTo>
                  <a:lnTo>
                    <a:pt x="595" y="132"/>
                  </a:lnTo>
                  <a:lnTo>
                    <a:pt x="587" y="135"/>
                  </a:lnTo>
                  <a:lnTo>
                    <a:pt x="578" y="138"/>
                  </a:lnTo>
                  <a:lnTo>
                    <a:pt x="570" y="142"/>
                  </a:lnTo>
                  <a:lnTo>
                    <a:pt x="561" y="146"/>
                  </a:lnTo>
                  <a:lnTo>
                    <a:pt x="553" y="149"/>
                  </a:lnTo>
                  <a:lnTo>
                    <a:pt x="545" y="153"/>
                  </a:lnTo>
                  <a:lnTo>
                    <a:pt x="538" y="158"/>
                  </a:lnTo>
                  <a:lnTo>
                    <a:pt x="530" y="163"/>
                  </a:lnTo>
                  <a:lnTo>
                    <a:pt x="522" y="168"/>
                  </a:lnTo>
                  <a:lnTo>
                    <a:pt x="516" y="172"/>
                  </a:lnTo>
                  <a:lnTo>
                    <a:pt x="509" y="178"/>
                  </a:lnTo>
                  <a:lnTo>
                    <a:pt x="502" y="183"/>
                  </a:lnTo>
                  <a:lnTo>
                    <a:pt x="496" y="190"/>
                  </a:lnTo>
                  <a:lnTo>
                    <a:pt x="490" y="196"/>
                  </a:lnTo>
                  <a:lnTo>
                    <a:pt x="484" y="203"/>
                  </a:lnTo>
                  <a:lnTo>
                    <a:pt x="479" y="208"/>
                  </a:lnTo>
                  <a:lnTo>
                    <a:pt x="473" y="214"/>
                  </a:lnTo>
                  <a:lnTo>
                    <a:pt x="468" y="221"/>
                  </a:lnTo>
                  <a:lnTo>
                    <a:pt x="462" y="228"/>
                  </a:lnTo>
                  <a:lnTo>
                    <a:pt x="458" y="236"/>
                  </a:lnTo>
                  <a:lnTo>
                    <a:pt x="453" y="243"/>
                  </a:lnTo>
                  <a:lnTo>
                    <a:pt x="450" y="250"/>
                  </a:lnTo>
                  <a:lnTo>
                    <a:pt x="445" y="258"/>
                  </a:lnTo>
                  <a:lnTo>
                    <a:pt x="442" y="265"/>
                  </a:lnTo>
                  <a:lnTo>
                    <a:pt x="439" y="272"/>
                  </a:lnTo>
                  <a:lnTo>
                    <a:pt x="436" y="281"/>
                  </a:lnTo>
                  <a:lnTo>
                    <a:pt x="433" y="289"/>
                  </a:lnTo>
                  <a:lnTo>
                    <a:pt x="432" y="297"/>
                  </a:lnTo>
                  <a:lnTo>
                    <a:pt x="430" y="306"/>
                  </a:lnTo>
                  <a:lnTo>
                    <a:pt x="259" y="306"/>
                  </a:lnTo>
                  <a:lnTo>
                    <a:pt x="256" y="306"/>
                  </a:lnTo>
                  <a:lnTo>
                    <a:pt x="254" y="306"/>
                  </a:lnTo>
                  <a:lnTo>
                    <a:pt x="253" y="306"/>
                  </a:lnTo>
                  <a:lnTo>
                    <a:pt x="251" y="306"/>
                  </a:lnTo>
                  <a:lnTo>
                    <a:pt x="239" y="306"/>
                  </a:lnTo>
                  <a:lnTo>
                    <a:pt x="225" y="307"/>
                  </a:lnTo>
                  <a:lnTo>
                    <a:pt x="213" y="308"/>
                  </a:lnTo>
                  <a:lnTo>
                    <a:pt x="201" y="311"/>
                  </a:lnTo>
                  <a:lnTo>
                    <a:pt x="188" y="313"/>
                  </a:lnTo>
                  <a:lnTo>
                    <a:pt x="176" y="317"/>
                  </a:lnTo>
                  <a:lnTo>
                    <a:pt x="164" y="320"/>
                  </a:lnTo>
                  <a:lnTo>
                    <a:pt x="153" y="324"/>
                  </a:lnTo>
                  <a:lnTo>
                    <a:pt x="142" y="329"/>
                  </a:lnTo>
                  <a:lnTo>
                    <a:pt x="130" y="333"/>
                  </a:lnTo>
                  <a:lnTo>
                    <a:pt x="120" y="339"/>
                  </a:lnTo>
                  <a:lnTo>
                    <a:pt x="110" y="345"/>
                  </a:lnTo>
                  <a:lnTo>
                    <a:pt x="99" y="351"/>
                  </a:lnTo>
                  <a:lnTo>
                    <a:pt x="91" y="358"/>
                  </a:lnTo>
                  <a:lnTo>
                    <a:pt x="82" y="365"/>
                  </a:lnTo>
                  <a:lnTo>
                    <a:pt x="73" y="374"/>
                  </a:lnTo>
                  <a:lnTo>
                    <a:pt x="63" y="382"/>
                  </a:lnTo>
                  <a:lnTo>
                    <a:pt x="56" y="390"/>
                  </a:lnTo>
                  <a:lnTo>
                    <a:pt x="48" y="399"/>
                  </a:lnTo>
                  <a:lnTo>
                    <a:pt x="42" y="407"/>
                  </a:lnTo>
                  <a:lnTo>
                    <a:pt x="36" y="417"/>
                  </a:lnTo>
                  <a:lnTo>
                    <a:pt x="30" y="427"/>
                  </a:lnTo>
                  <a:lnTo>
                    <a:pt x="23" y="436"/>
                  </a:lnTo>
                  <a:lnTo>
                    <a:pt x="19" y="447"/>
                  </a:lnTo>
                  <a:lnTo>
                    <a:pt x="14" y="457"/>
                  </a:lnTo>
                  <a:lnTo>
                    <a:pt x="11" y="468"/>
                  </a:lnTo>
                  <a:lnTo>
                    <a:pt x="8" y="479"/>
                  </a:lnTo>
                  <a:lnTo>
                    <a:pt x="5" y="490"/>
                  </a:lnTo>
                  <a:lnTo>
                    <a:pt x="2" y="502"/>
                  </a:lnTo>
                  <a:lnTo>
                    <a:pt x="0" y="514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7"/>
                  </a:lnTo>
                  <a:lnTo>
                    <a:pt x="0" y="558"/>
                  </a:lnTo>
                  <a:lnTo>
                    <a:pt x="2" y="568"/>
                  </a:lnTo>
                  <a:lnTo>
                    <a:pt x="3" y="579"/>
                  </a:lnTo>
                  <a:lnTo>
                    <a:pt x="7" y="589"/>
                  </a:lnTo>
                  <a:lnTo>
                    <a:pt x="10" y="599"/>
                  </a:lnTo>
                  <a:lnTo>
                    <a:pt x="13" y="608"/>
                  </a:lnTo>
                  <a:lnTo>
                    <a:pt x="16" y="618"/>
                  </a:lnTo>
                  <a:lnTo>
                    <a:pt x="19" y="628"/>
                  </a:lnTo>
                  <a:lnTo>
                    <a:pt x="23" y="638"/>
                  </a:lnTo>
                  <a:lnTo>
                    <a:pt x="28" y="646"/>
                  </a:lnTo>
                  <a:lnTo>
                    <a:pt x="34" y="654"/>
                  </a:lnTo>
                  <a:lnTo>
                    <a:pt x="40" y="663"/>
                  </a:lnTo>
                  <a:lnTo>
                    <a:pt x="47" y="671"/>
                  </a:lnTo>
                  <a:lnTo>
                    <a:pt x="53" y="679"/>
                  </a:lnTo>
                  <a:lnTo>
                    <a:pt x="59" y="688"/>
                  </a:lnTo>
                  <a:lnTo>
                    <a:pt x="67" y="695"/>
                  </a:lnTo>
                  <a:lnTo>
                    <a:pt x="74" y="703"/>
                  </a:lnTo>
                  <a:lnTo>
                    <a:pt x="82" y="710"/>
                  </a:lnTo>
                  <a:lnTo>
                    <a:pt x="91" y="715"/>
                  </a:lnTo>
                  <a:lnTo>
                    <a:pt x="99" y="722"/>
                  </a:lnTo>
                  <a:lnTo>
                    <a:pt x="107" y="728"/>
                  </a:lnTo>
                  <a:lnTo>
                    <a:pt x="116" y="733"/>
                  </a:lnTo>
                  <a:lnTo>
                    <a:pt x="127" y="739"/>
                  </a:lnTo>
                  <a:lnTo>
                    <a:pt x="136" y="745"/>
                  </a:lnTo>
                  <a:lnTo>
                    <a:pt x="145" y="749"/>
                  </a:lnTo>
                  <a:lnTo>
                    <a:pt x="154" y="753"/>
                  </a:lnTo>
                  <a:lnTo>
                    <a:pt x="165" y="757"/>
                  </a:lnTo>
                  <a:lnTo>
                    <a:pt x="176" y="760"/>
                  </a:lnTo>
                  <a:lnTo>
                    <a:pt x="187" y="764"/>
                  </a:lnTo>
                  <a:lnTo>
                    <a:pt x="197" y="767"/>
                  </a:lnTo>
                  <a:lnTo>
                    <a:pt x="208" y="768"/>
                  </a:lnTo>
                  <a:lnTo>
                    <a:pt x="208" y="672"/>
                  </a:lnTo>
                  <a:lnTo>
                    <a:pt x="197" y="668"/>
                  </a:lnTo>
                  <a:lnTo>
                    <a:pt x="185" y="663"/>
                  </a:lnTo>
                  <a:lnTo>
                    <a:pt x="174" y="657"/>
                  </a:lnTo>
                  <a:lnTo>
                    <a:pt x="165" y="652"/>
                  </a:lnTo>
                  <a:lnTo>
                    <a:pt x="156" y="645"/>
                  </a:lnTo>
                  <a:lnTo>
                    <a:pt x="147" y="638"/>
                  </a:lnTo>
                  <a:lnTo>
                    <a:pt x="139" y="629"/>
                  </a:lnTo>
                  <a:lnTo>
                    <a:pt x="131" y="621"/>
                  </a:lnTo>
                  <a:lnTo>
                    <a:pt x="128" y="617"/>
                  </a:lnTo>
                  <a:lnTo>
                    <a:pt x="125" y="611"/>
                  </a:lnTo>
                  <a:lnTo>
                    <a:pt x="122" y="607"/>
                  </a:lnTo>
                  <a:lnTo>
                    <a:pt x="119" y="602"/>
                  </a:lnTo>
                  <a:lnTo>
                    <a:pt x="116" y="597"/>
                  </a:lnTo>
                  <a:lnTo>
                    <a:pt x="114" y="592"/>
                  </a:lnTo>
                  <a:lnTo>
                    <a:pt x="111" y="588"/>
                  </a:lnTo>
                  <a:lnTo>
                    <a:pt x="110" y="582"/>
                  </a:lnTo>
                  <a:lnTo>
                    <a:pt x="108" y="577"/>
                  </a:lnTo>
                  <a:lnTo>
                    <a:pt x="107" y="571"/>
                  </a:lnTo>
                  <a:lnTo>
                    <a:pt x="105" y="565"/>
                  </a:lnTo>
                  <a:lnTo>
                    <a:pt x="104" y="560"/>
                  </a:lnTo>
                  <a:lnTo>
                    <a:pt x="104" y="554"/>
                  </a:lnTo>
                  <a:lnTo>
                    <a:pt x="102" y="549"/>
                  </a:lnTo>
                  <a:lnTo>
                    <a:pt x="102" y="543"/>
                  </a:lnTo>
                  <a:lnTo>
                    <a:pt x="102" y="536"/>
                  </a:lnTo>
                  <a:lnTo>
                    <a:pt x="102" y="529"/>
                  </a:lnTo>
                  <a:lnTo>
                    <a:pt x="102" y="524"/>
                  </a:lnTo>
                  <a:lnTo>
                    <a:pt x="104" y="517"/>
                  </a:lnTo>
                  <a:lnTo>
                    <a:pt x="105" y="510"/>
                  </a:lnTo>
                  <a:lnTo>
                    <a:pt x="107" y="503"/>
                  </a:lnTo>
                  <a:lnTo>
                    <a:pt x="108" y="496"/>
                  </a:lnTo>
                  <a:lnTo>
                    <a:pt x="111" y="490"/>
                  </a:lnTo>
                  <a:lnTo>
                    <a:pt x="114" y="483"/>
                  </a:lnTo>
                  <a:lnTo>
                    <a:pt x="117" y="478"/>
                  </a:lnTo>
                  <a:lnTo>
                    <a:pt x="120" y="471"/>
                  </a:lnTo>
                  <a:lnTo>
                    <a:pt x="125" y="467"/>
                  </a:lnTo>
                  <a:lnTo>
                    <a:pt x="128" y="461"/>
                  </a:lnTo>
                  <a:lnTo>
                    <a:pt x="133" y="456"/>
                  </a:lnTo>
                  <a:lnTo>
                    <a:pt x="137" y="450"/>
                  </a:lnTo>
                  <a:lnTo>
                    <a:pt x="144" y="445"/>
                  </a:lnTo>
                  <a:lnTo>
                    <a:pt x="148" y="440"/>
                  </a:lnTo>
                  <a:lnTo>
                    <a:pt x="153" y="435"/>
                  </a:lnTo>
                  <a:lnTo>
                    <a:pt x="159" y="431"/>
                  </a:lnTo>
                  <a:lnTo>
                    <a:pt x="164" y="427"/>
                  </a:lnTo>
                  <a:lnTo>
                    <a:pt x="170" y="422"/>
                  </a:lnTo>
                  <a:lnTo>
                    <a:pt x="177" y="418"/>
                  </a:lnTo>
                  <a:lnTo>
                    <a:pt x="184" y="415"/>
                  </a:lnTo>
                  <a:lnTo>
                    <a:pt x="190" y="413"/>
                  </a:lnTo>
                  <a:lnTo>
                    <a:pt x="197" y="410"/>
                  </a:lnTo>
                  <a:lnTo>
                    <a:pt x="204" y="407"/>
                  </a:lnTo>
                  <a:lnTo>
                    <a:pt x="211" y="404"/>
                  </a:lnTo>
                  <a:lnTo>
                    <a:pt x="219" y="403"/>
                  </a:lnTo>
                  <a:lnTo>
                    <a:pt x="225" y="402"/>
                  </a:lnTo>
                  <a:lnTo>
                    <a:pt x="233" y="400"/>
                  </a:lnTo>
                  <a:lnTo>
                    <a:pt x="241" y="399"/>
                  </a:lnTo>
                  <a:lnTo>
                    <a:pt x="248" y="399"/>
                  </a:lnTo>
                  <a:lnTo>
                    <a:pt x="256" y="399"/>
                  </a:lnTo>
                  <a:lnTo>
                    <a:pt x="256" y="400"/>
                  </a:lnTo>
                  <a:lnTo>
                    <a:pt x="256" y="402"/>
                  </a:lnTo>
                  <a:lnTo>
                    <a:pt x="256" y="886"/>
                  </a:lnTo>
                  <a:lnTo>
                    <a:pt x="365" y="886"/>
                  </a:lnTo>
                  <a:lnTo>
                    <a:pt x="365" y="402"/>
                  </a:lnTo>
                  <a:lnTo>
                    <a:pt x="413" y="402"/>
                  </a:lnTo>
                  <a:lnTo>
                    <a:pt x="413" y="886"/>
                  </a:lnTo>
                  <a:lnTo>
                    <a:pt x="524" y="886"/>
                  </a:lnTo>
                  <a:lnTo>
                    <a:pt x="524" y="540"/>
                  </a:lnTo>
                  <a:lnTo>
                    <a:pt x="535" y="549"/>
                  </a:lnTo>
                  <a:lnTo>
                    <a:pt x="545" y="556"/>
                  </a:lnTo>
                  <a:lnTo>
                    <a:pt x="558" y="561"/>
                  </a:lnTo>
                  <a:lnTo>
                    <a:pt x="570" y="567"/>
                  </a:lnTo>
                  <a:lnTo>
                    <a:pt x="582" y="572"/>
                  </a:lnTo>
                  <a:lnTo>
                    <a:pt x="596" y="577"/>
                  </a:lnTo>
                  <a:lnTo>
                    <a:pt x="609" y="581"/>
                  </a:lnTo>
                  <a:lnTo>
                    <a:pt x="622" y="583"/>
                  </a:lnTo>
                  <a:lnTo>
                    <a:pt x="622" y="961"/>
                  </a:lnTo>
                  <a:lnTo>
                    <a:pt x="749" y="961"/>
                  </a:lnTo>
                  <a:lnTo>
                    <a:pt x="749" y="583"/>
                  </a:lnTo>
                  <a:lnTo>
                    <a:pt x="756" y="582"/>
                  </a:lnTo>
                  <a:lnTo>
                    <a:pt x="763" y="581"/>
                  </a:lnTo>
                  <a:lnTo>
                    <a:pt x="770" y="579"/>
                  </a:lnTo>
                  <a:lnTo>
                    <a:pt x="776" y="577"/>
                  </a:lnTo>
                  <a:lnTo>
                    <a:pt x="784" y="575"/>
                  </a:lnTo>
                  <a:lnTo>
                    <a:pt x="790" y="572"/>
                  </a:lnTo>
                  <a:lnTo>
                    <a:pt x="798" y="570"/>
                  </a:lnTo>
                  <a:lnTo>
                    <a:pt x="804" y="567"/>
                  </a:lnTo>
                  <a:lnTo>
                    <a:pt x="810" y="564"/>
                  </a:lnTo>
                  <a:lnTo>
                    <a:pt x="816" y="561"/>
                  </a:lnTo>
                  <a:lnTo>
                    <a:pt x="823" y="557"/>
                  </a:lnTo>
                  <a:lnTo>
                    <a:pt x="829" y="554"/>
                  </a:lnTo>
                  <a:lnTo>
                    <a:pt x="835" y="550"/>
                  </a:lnTo>
                  <a:lnTo>
                    <a:pt x="841" y="546"/>
                  </a:lnTo>
                  <a:lnTo>
                    <a:pt x="846" y="542"/>
                  </a:lnTo>
                  <a:lnTo>
                    <a:pt x="850" y="536"/>
                  </a:lnTo>
                  <a:lnTo>
                    <a:pt x="850" y="886"/>
                  </a:lnTo>
                  <a:lnTo>
                    <a:pt x="961" y="886"/>
                  </a:lnTo>
                  <a:lnTo>
                    <a:pt x="961" y="399"/>
                  </a:lnTo>
                  <a:lnTo>
                    <a:pt x="1112" y="399"/>
                  </a:lnTo>
                  <a:lnTo>
                    <a:pt x="1114" y="399"/>
                  </a:lnTo>
                  <a:lnTo>
                    <a:pt x="1115" y="399"/>
                  </a:lnTo>
                  <a:lnTo>
                    <a:pt x="1117" y="399"/>
                  </a:lnTo>
                  <a:lnTo>
                    <a:pt x="1120" y="399"/>
                  </a:lnTo>
                  <a:lnTo>
                    <a:pt x="1121" y="399"/>
                  </a:lnTo>
                  <a:lnTo>
                    <a:pt x="1123" y="399"/>
                  </a:lnTo>
                  <a:lnTo>
                    <a:pt x="1131" y="399"/>
                  </a:lnTo>
                  <a:lnTo>
                    <a:pt x="1138" y="400"/>
                  </a:lnTo>
                  <a:lnTo>
                    <a:pt x="1146" y="400"/>
                  </a:lnTo>
                  <a:lnTo>
                    <a:pt x="1154" y="402"/>
                  </a:lnTo>
                  <a:lnTo>
                    <a:pt x="1160" y="404"/>
                  </a:lnTo>
                  <a:lnTo>
                    <a:pt x="1168" y="406"/>
                  </a:lnTo>
                  <a:lnTo>
                    <a:pt x="1175" y="408"/>
                  </a:lnTo>
                  <a:lnTo>
                    <a:pt x="1181" y="411"/>
                  </a:lnTo>
                  <a:lnTo>
                    <a:pt x="1188" y="414"/>
                  </a:lnTo>
                  <a:lnTo>
                    <a:pt x="1194" y="417"/>
                  </a:lnTo>
                  <a:lnTo>
                    <a:pt x="1200" y="421"/>
                  </a:lnTo>
                  <a:lnTo>
                    <a:pt x="1206" y="424"/>
                  </a:lnTo>
                  <a:lnTo>
                    <a:pt x="1212" y="428"/>
                  </a:lnTo>
                  <a:lnTo>
                    <a:pt x="1218" y="432"/>
                  </a:lnTo>
                  <a:lnTo>
                    <a:pt x="1223" y="436"/>
                  </a:lnTo>
                  <a:lnTo>
                    <a:pt x="1229" y="440"/>
                  </a:lnTo>
                  <a:lnTo>
                    <a:pt x="1234" y="446"/>
                  </a:lnTo>
                  <a:lnTo>
                    <a:pt x="1238" y="452"/>
                  </a:lnTo>
                  <a:lnTo>
                    <a:pt x="1243" y="456"/>
                  </a:lnTo>
                  <a:lnTo>
                    <a:pt x="1248" y="461"/>
                  </a:lnTo>
                  <a:lnTo>
                    <a:pt x="1251" y="467"/>
                  </a:lnTo>
                  <a:lnTo>
                    <a:pt x="1255" y="472"/>
                  </a:lnTo>
                  <a:lnTo>
                    <a:pt x="1258" y="478"/>
                  </a:lnTo>
                  <a:lnTo>
                    <a:pt x="1261" y="485"/>
                  </a:lnTo>
                  <a:lnTo>
                    <a:pt x="1263" y="490"/>
                  </a:lnTo>
                  <a:lnTo>
                    <a:pt x="1266" y="497"/>
                  </a:lnTo>
                  <a:lnTo>
                    <a:pt x="1268" y="503"/>
                  </a:lnTo>
                  <a:lnTo>
                    <a:pt x="1269" y="510"/>
                  </a:lnTo>
                  <a:lnTo>
                    <a:pt x="1271" y="517"/>
                  </a:lnTo>
                  <a:lnTo>
                    <a:pt x="1272" y="524"/>
                  </a:lnTo>
                  <a:lnTo>
                    <a:pt x="1272" y="529"/>
                  </a:lnTo>
                  <a:lnTo>
                    <a:pt x="1272" y="536"/>
                  </a:lnTo>
                  <a:lnTo>
                    <a:pt x="1272" y="545"/>
                  </a:lnTo>
                  <a:lnTo>
                    <a:pt x="1272" y="552"/>
                  </a:lnTo>
                  <a:lnTo>
                    <a:pt x="1271" y="558"/>
                  </a:lnTo>
                  <a:lnTo>
                    <a:pt x="1269" y="565"/>
                  </a:lnTo>
                  <a:lnTo>
                    <a:pt x="1268" y="572"/>
                  </a:lnTo>
                  <a:lnTo>
                    <a:pt x="1266" y="579"/>
                  </a:lnTo>
                  <a:lnTo>
                    <a:pt x="1263" y="586"/>
                  </a:lnTo>
                  <a:lnTo>
                    <a:pt x="1261" y="592"/>
                  </a:lnTo>
                  <a:lnTo>
                    <a:pt x="1257" y="597"/>
                  </a:lnTo>
                  <a:lnTo>
                    <a:pt x="1254" y="604"/>
                  </a:lnTo>
                  <a:lnTo>
                    <a:pt x="1251" y="610"/>
                  </a:lnTo>
                  <a:lnTo>
                    <a:pt x="1246" y="615"/>
                  </a:lnTo>
                  <a:lnTo>
                    <a:pt x="1241" y="621"/>
                  </a:lnTo>
                  <a:lnTo>
                    <a:pt x="1237" y="627"/>
                  </a:lnTo>
                  <a:lnTo>
                    <a:pt x="1232" y="631"/>
                  </a:lnTo>
                  <a:lnTo>
                    <a:pt x="1228" y="636"/>
                  </a:lnTo>
                  <a:lnTo>
                    <a:pt x="1221" y="640"/>
                  </a:lnTo>
                  <a:lnTo>
                    <a:pt x="1215" y="645"/>
                  </a:lnTo>
                  <a:lnTo>
                    <a:pt x="1209" y="649"/>
                  </a:lnTo>
                  <a:lnTo>
                    <a:pt x="1205" y="652"/>
                  </a:lnTo>
                  <a:lnTo>
                    <a:pt x="1198" y="657"/>
                  </a:lnTo>
                  <a:lnTo>
                    <a:pt x="1192" y="658"/>
                  </a:lnTo>
                  <a:lnTo>
                    <a:pt x="1185" y="663"/>
                  </a:lnTo>
                  <a:lnTo>
                    <a:pt x="1178" y="665"/>
                  </a:lnTo>
                  <a:lnTo>
                    <a:pt x="1171" y="667"/>
                  </a:lnTo>
                  <a:lnTo>
                    <a:pt x="1164" y="670"/>
                  </a:lnTo>
                  <a:lnTo>
                    <a:pt x="1157" y="671"/>
                  </a:lnTo>
                  <a:lnTo>
                    <a:pt x="1149" y="672"/>
                  </a:lnTo>
                  <a:lnTo>
                    <a:pt x="1141" y="674"/>
                  </a:lnTo>
                  <a:lnTo>
                    <a:pt x="1134" y="675"/>
                  </a:lnTo>
                  <a:lnTo>
                    <a:pt x="1126" y="675"/>
                  </a:lnTo>
                  <a:lnTo>
                    <a:pt x="1120" y="675"/>
                  </a:lnTo>
                  <a:lnTo>
                    <a:pt x="1009" y="675"/>
                  </a:lnTo>
                  <a:lnTo>
                    <a:pt x="1009" y="886"/>
                  </a:lnTo>
                  <a:lnTo>
                    <a:pt x="1120" y="886"/>
                  </a:lnTo>
                  <a:lnTo>
                    <a:pt x="1120" y="772"/>
                  </a:lnTo>
                  <a:lnTo>
                    <a:pt x="1132" y="772"/>
                  </a:lnTo>
                  <a:lnTo>
                    <a:pt x="1144" y="771"/>
                  </a:lnTo>
                  <a:lnTo>
                    <a:pt x="1158" y="770"/>
                  </a:lnTo>
                  <a:lnTo>
                    <a:pt x="1171" y="767"/>
                  </a:lnTo>
                  <a:lnTo>
                    <a:pt x="1183" y="764"/>
                  </a:lnTo>
                  <a:lnTo>
                    <a:pt x="1195" y="761"/>
                  </a:lnTo>
                  <a:lnTo>
                    <a:pt x="1208" y="757"/>
                  </a:lnTo>
                  <a:lnTo>
                    <a:pt x="1218" y="753"/>
                  </a:lnTo>
                  <a:lnTo>
                    <a:pt x="1231" y="749"/>
                  </a:lnTo>
                  <a:lnTo>
                    <a:pt x="1241" y="743"/>
                  </a:lnTo>
                  <a:lnTo>
                    <a:pt x="1252" y="738"/>
                  </a:lnTo>
                  <a:lnTo>
                    <a:pt x="1263" y="731"/>
                  </a:lnTo>
                  <a:lnTo>
                    <a:pt x="1272" y="725"/>
                  </a:lnTo>
                  <a:lnTo>
                    <a:pt x="1282" y="718"/>
                  </a:lnTo>
                  <a:lnTo>
                    <a:pt x="1291" y="710"/>
                  </a:lnTo>
                  <a:lnTo>
                    <a:pt x="1300" y="703"/>
                  </a:lnTo>
                  <a:lnTo>
                    <a:pt x="1309" y="695"/>
                  </a:lnTo>
                  <a:lnTo>
                    <a:pt x="1317" y="686"/>
                  </a:lnTo>
                  <a:lnTo>
                    <a:pt x="1325" y="677"/>
                  </a:lnTo>
                  <a:lnTo>
                    <a:pt x="1331" y="667"/>
                  </a:lnTo>
                  <a:lnTo>
                    <a:pt x="1338" y="658"/>
                  </a:lnTo>
                  <a:lnTo>
                    <a:pt x="1345" y="649"/>
                  </a:lnTo>
                  <a:lnTo>
                    <a:pt x="1349" y="638"/>
                  </a:lnTo>
                  <a:lnTo>
                    <a:pt x="1355" y="628"/>
                  </a:lnTo>
                  <a:lnTo>
                    <a:pt x="1360" y="617"/>
                  </a:lnTo>
                  <a:lnTo>
                    <a:pt x="1363" y="606"/>
                  </a:lnTo>
                  <a:lnTo>
                    <a:pt x="1368" y="595"/>
                  </a:lnTo>
                  <a:lnTo>
                    <a:pt x="1371" y="585"/>
                  </a:lnTo>
                  <a:lnTo>
                    <a:pt x="1372" y="572"/>
                  </a:lnTo>
                  <a:lnTo>
                    <a:pt x="1374" y="561"/>
                  </a:lnTo>
                  <a:lnTo>
                    <a:pt x="1375" y="549"/>
                  </a:lnTo>
                  <a:lnTo>
                    <a:pt x="1375" y="536"/>
                  </a:lnTo>
                  <a:lnTo>
                    <a:pt x="1375" y="525"/>
                  </a:lnTo>
                  <a:lnTo>
                    <a:pt x="1374" y="514"/>
                  </a:lnTo>
                  <a:lnTo>
                    <a:pt x="1372" y="503"/>
                  </a:lnTo>
                  <a:lnTo>
                    <a:pt x="1371" y="492"/>
                  </a:lnTo>
                  <a:lnTo>
                    <a:pt x="1368" y="481"/>
                  </a:lnTo>
                  <a:lnTo>
                    <a:pt x="1365" y="470"/>
                  </a:lnTo>
                  <a:lnTo>
                    <a:pt x="1360" y="460"/>
                  </a:lnTo>
                  <a:lnTo>
                    <a:pt x="1355" y="449"/>
                  </a:lnTo>
                  <a:lnTo>
                    <a:pt x="1351" y="439"/>
                  </a:lnTo>
                  <a:lnTo>
                    <a:pt x="1345" y="429"/>
                  </a:lnTo>
                  <a:lnTo>
                    <a:pt x="1338" y="420"/>
                  </a:lnTo>
                  <a:lnTo>
                    <a:pt x="1334" y="410"/>
                  </a:lnTo>
                  <a:lnTo>
                    <a:pt x="1326" y="400"/>
                  </a:lnTo>
                  <a:lnTo>
                    <a:pt x="1318" y="393"/>
                  </a:lnTo>
                  <a:lnTo>
                    <a:pt x="1311" y="385"/>
                  </a:lnTo>
                  <a:lnTo>
                    <a:pt x="1303" y="376"/>
                  </a:lnTo>
                  <a:lnTo>
                    <a:pt x="1294" y="368"/>
                  </a:lnTo>
                  <a:lnTo>
                    <a:pt x="1285" y="361"/>
                  </a:lnTo>
                  <a:lnTo>
                    <a:pt x="1275" y="354"/>
                  </a:lnTo>
                  <a:lnTo>
                    <a:pt x="1266" y="347"/>
                  </a:lnTo>
                  <a:lnTo>
                    <a:pt x="1257" y="342"/>
                  </a:lnTo>
                  <a:lnTo>
                    <a:pt x="1246" y="336"/>
                  </a:lnTo>
                  <a:lnTo>
                    <a:pt x="1235" y="331"/>
                  </a:lnTo>
                  <a:lnTo>
                    <a:pt x="1225" y="326"/>
                  </a:lnTo>
                  <a:lnTo>
                    <a:pt x="1212" y="322"/>
                  </a:lnTo>
                  <a:lnTo>
                    <a:pt x="1201" y="318"/>
                  </a:lnTo>
                  <a:lnTo>
                    <a:pt x="1189" y="314"/>
                  </a:lnTo>
                  <a:lnTo>
                    <a:pt x="1177" y="311"/>
                  </a:lnTo>
                  <a:lnTo>
                    <a:pt x="1164" y="310"/>
                  </a:lnTo>
                  <a:lnTo>
                    <a:pt x="1152" y="307"/>
                  </a:lnTo>
                  <a:lnTo>
                    <a:pt x="1140" y="307"/>
                  </a:lnTo>
                  <a:lnTo>
                    <a:pt x="1126" y="306"/>
                  </a:lnTo>
                  <a:close/>
                  <a:moveTo>
                    <a:pt x="622" y="483"/>
                  </a:moveTo>
                  <a:lnTo>
                    <a:pt x="615" y="481"/>
                  </a:lnTo>
                  <a:lnTo>
                    <a:pt x="609" y="477"/>
                  </a:lnTo>
                  <a:lnTo>
                    <a:pt x="601" y="472"/>
                  </a:lnTo>
                  <a:lnTo>
                    <a:pt x="595" y="468"/>
                  </a:lnTo>
                  <a:lnTo>
                    <a:pt x="589" y="464"/>
                  </a:lnTo>
                  <a:lnTo>
                    <a:pt x="581" y="460"/>
                  </a:lnTo>
                  <a:lnTo>
                    <a:pt x="576" y="454"/>
                  </a:lnTo>
                  <a:lnTo>
                    <a:pt x="572" y="450"/>
                  </a:lnTo>
                  <a:lnTo>
                    <a:pt x="565" y="445"/>
                  </a:lnTo>
                  <a:lnTo>
                    <a:pt x="561" y="439"/>
                  </a:lnTo>
                  <a:lnTo>
                    <a:pt x="556" y="433"/>
                  </a:lnTo>
                  <a:lnTo>
                    <a:pt x="552" y="427"/>
                  </a:lnTo>
                  <a:lnTo>
                    <a:pt x="549" y="421"/>
                  </a:lnTo>
                  <a:lnTo>
                    <a:pt x="545" y="414"/>
                  </a:lnTo>
                  <a:lnTo>
                    <a:pt x="542" y="408"/>
                  </a:lnTo>
                  <a:lnTo>
                    <a:pt x="539" y="402"/>
                  </a:lnTo>
                  <a:lnTo>
                    <a:pt x="590" y="402"/>
                  </a:lnTo>
                  <a:lnTo>
                    <a:pt x="590" y="306"/>
                  </a:lnTo>
                  <a:lnTo>
                    <a:pt x="539" y="306"/>
                  </a:lnTo>
                  <a:lnTo>
                    <a:pt x="542" y="299"/>
                  </a:lnTo>
                  <a:lnTo>
                    <a:pt x="545" y="293"/>
                  </a:lnTo>
                  <a:lnTo>
                    <a:pt x="550" y="286"/>
                  </a:lnTo>
                  <a:lnTo>
                    <a:pt x="553" y="281"/>
                  </a:lnTo>
                  <a:lnTo>
                    <a:pt x="558" y="275"/>
                  </a:lnTo>
                  <a:lnTo>
                    <a:pt x="562" y="270"/>
                  </a:lnTo>
                  <a:lnTo>
                    <a:pt x="567" y="264"/>
                  </a:lnTo>
                  <a:lnTo>
                    <a:pt x="572" y="258"/>
                  </a:lnTo>
                  <a:lnTo>
                    <a:pt x="578" y="253"/>
                  </a:lnTo>
                  <a:lnTo>
                    <a:pt x="582" y="249"/>
                  </a:lnTo>
                  <a:lnTo>
                    <a:pt x="589" y="243"/>
                  </a:lnTo>
                  <a:lnTo>
                    <a:pt x="595" y="239"/>
                  </a:lnTo>
                  <a:lnTo>
                    <a:pt x="601" y="235"/>
                  </a:lnTo>
                  <a:lnTo>
                    <a:pt x="609" y="231"/>
                  </a:lnTo>
                  <a:lnTo>
                    <a:pt x="615" y="228"/>
                  </a:lnTo>
                  <a:lnTo>
                    <a:pt x="622" y="224"/>
                  </a:lnTo>
                  <a:lnTo>
                    <a:pt x="622" y="483"/>
                  </a:lnTo>
                  <a:close/>
                  <a:moveTo>
                    <a:pt x="749" y="483"/>
                  </a:moveTo>
                  <a:lnTo>
                    <a:pt x="749" y="224"/>
                  </a:lnTo>
                  <a:lnTo>
                    <a:pt x="760" y="228"/>
                  </a:lnTo>
                  <a:lnTo>
                    <a:pt x="769" y="233"/>
                  </a:lnTo>
                  <a:lnTo>
                    <a:pt x="778" y="239"/>
                  </a:lnTo>
                  <a:lnTo>
                    <a:pt x="786" y="245"/>
                  </a:lnTo>
                  <a:lnTo>
                    <a:pt x="795" y="251"/>
                  </a:lnTo>
                  <a:lnTo>
                    <a:pt x="803" y="260"/>
                  </a:lnTo>
                  <a:lnTo>
                    <a:pt x="810" y="267"/>
                  </a:lnTo>
                  <a:lnTo>
                    <a:pt x="816" y="275"/>
                  </a:lnTo>
                  <a:lnTo>
                    <a:pt x="823" y="283"/>
                  </a:lnTo>
                  <a:lnTo>
                    <a:pt x="827" y="293"/>
                  </a:lnTo>
                  <a:lnTo>
                    <a:pt x="832" y="303"/>
                  </a:lnTo>
                  <a:lnTo>
                    <a:pt x="835" y="307"/>
                  </a:lnTo>
                  <a:lnTo>
                    <a:pt x="836" y="313"/>
                  </a:lnTo>
                  <a:lnTo>
                    <a:pt x="838" y="318"/>
                  </a:lnTo>
                  <a:lnTo>
                    <a:pt x="840" y="324"/>
                  </a:lnTo>
                  <a:lnTo>
                    <a:pt x="841" y="328"/>
                  </a:lnTo>
                  <a:lnTo>
                    <a:pt x="841" y="333"/>
                  </a:lnTo>
                  <a:lnTo>
                    <a:pt x="843" y="339"/>
                  </a:lnTo>
                  <a:lnTo>
                    <a:pt x="843" y="345"/>
                  </a:lnTo>
                  <a:lnTo>
                    <a:pt x="843" y="350"/>
                  </a:lnTo>
                  <a:lnTo>
                    <a:pt x="843" y="356"/>
                  </a:lnTo>
                  <a:lnTo>
                    <a:pt x="843" y="361"/>
                  </a:lnTo>
                  <a:lnTo>
                    <a:pt x="843" y="367"/>
                  </a:lnTo>
                  <a:lnTo>
                    <a:pt x="843" y="371"/>
                  </a:lnTo>
                  <a:lnTo>
                    <a:pt x="841" y="376"/>
                  </a:lnTo>
                  <a:lnTo>
                    <a:pt x="841" y="382"/>
                  </a:lnTo>
                  <a:lnTo>
                    <a:pt x="840" y="388"/>
                  </a:lnTo>
                  <a:lnTo>
                    <a:pt x="838" y="392"/>
                  </a:lnTo>
                  <a:lnTo>
                    <a:pt x="836" y="397"/>
                  </a:lnTo>
                  <a:lnTo>
                    <a:pt x="835" y="402"/>
                  </a:lnTo>
                  <a:lnTo>
                    <a:pt x="832" y="406"/>
                  </a:lnTo>
                  <a:lnTo>
                    <a:pt x="827" y="415"/>
                  </a:lnTo>
                  <a:lnTo>
                    <a:pt x="823" y="424"/>
                  </a:lnTo>
                  <a:lnTo>
                    <a:pt x="816" y="433"/>
                  </a:lnTo>
                  <a:lnTo>
                    <a:pt x="810" y="442"/>
                  </a:lnTo>
                  <a:lnTo>
                    <a:pt x="803" y="449"/>
                  </a:lnTo>
                  <a:lnTo>
                    <a:pt x="795" y="456"/>
                  </a:lnTo>
                  <a:lnTo>
                    <a:pt x="786" y="463"/>
                  </a:lnTo>
                  <a:lnTo>
                    <a:pt x="778" y="468"/>
                  </a:lnTo>
                  <a:lnTo>
                    <a:pt x="769" y="474"/>
                  </a:lnTo>
                  <a:lnTo>
                    <a:pt x="760" y="479"/>
                  </a:lnTo>
                  <a:lnTo>
                    <a:pt x="749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2530" y="554"/>
              <a:ext cx="544" cy="157"/>
            </a:xfrm>
            <a:custGeom>
              <a:avLst/>
              <a:gdLst>
                <a:gd name="T0" fmla="*/ 3 w 1087"/>
                <a:gd name="T1" fmla="*/ 0 h 317"/>
                <a:gd name="T2" fmla="*/ 3 w 1087"/>
                <a:gd name="T3" fmla="*/ 0 h 317"/>
                <a:gd name="T4" fmla="*/ 3 w 1087"/>
                <a:gd name="T5" fmla="*/ 0 h 317"/>
                <a:gd name="T6" fmla="*/ 3 w 1087"/>
                <a:gd name="T7" fmla="*/ 0 h 317"/>
                <a:gd name="T8" fmla="*/ 2 w 1087"/>
                <a:gd name="T9" fmla="*/ 0 h 317"/>
                <a:gd name="T10" fmla="*/ 2 w 1087"/>
                <a:gd name="T11" fmla="*/ 0 h 317"/>
                <a:gd name="T12" fmla="*/ 2 w 1087"/>
                <a:gd name="T13" fmla="*/ 0 h 317"/>
                <a:gd name="T14" fmla="*/ 1 w 1087"/>
                <a:gd name="T15" fmla="*/ 0 h 317"/>
                <a:gd name="T16" fmla="*/ 1 w 1087"/>
                <a:gd name="T17" fmla="*/ 0 h 317"/>
                <a:gd name="T18" fmla="*/ 1 w 1087"/>
                <a:gd name="T19" fmla="*/ 0 h 317"/>
                <a:gd name="T20" fmla="*/ 1 w 1087"/>
                <a:gd name="T21" fmla="*/ 0 h 317"/>
                <a:gd name="T22" fmla="*/ 1 w 1087"/>
                <a:gd name="T23" fmla="*/ 0 h 317"/>
                <a:gd name="T24" fmla="*/ 1 w 1087"/>
                <a:gd name="T25" fmla="*/ 0 h 317"/>
                <a:gd name="T26" fmla="*/ 1 w 1087"/>
                <a:gd name="T27" fmla="*/ 0 h 317"/>
                <a:gd name="T28" fmla="*/ 1 w 1087"/>
                <a:gd name="T29" fmla="*/ 0 h 317"/>
                <a:gd name="T30" fmla="*/ 1 w 1087"/>
                <a:gd name="T31" fmla="*/ 0 h 317"/>
                <a:gd name="T32" fmla="*/ 0 w 1087"/>
                <a:gd name="T33" fmla="*/ 0 h 317"/>
                <a:gd name="T34" fmla="*/ 0 w 1087"/>
                <a:gd name="T35" fmla="*/ 0 h 317"/>
                <a:gd name="T36" fmla="*/ 0 w 1087"/>
                <a:gd name="T37" fmla="*/ 0 h 317"/>
                <a:gd name="T38" fmla="*/ 0 w 1087"/>
                <a:gd name="T39" fmla="*/ 0 h 317"/>
                <a:gd name="T40" fmla="*/ 0 w 1087"/>
                <a:gd name="T41" fmla="*/ 0 h 317"/>
                <a:gd name="T42" fmla="*/ 0 w 1087"/>
                <a:gd name="T43" fmla="*/ 0 h 317"/>
                <a:gd name="T44" fmla="*/ 0 w 1087"/>
                <a:gd name="T45" fmla="*/ 0 h 317"/>
                <a:gd name="T46" fmla="*/ 0 w 1087"/>
                <a:gd name="T47" fmla="*/ 0 h 317"/>
                <a:gd name="T48" fmla="*/ 0 w 1087"/>
                <a:gd name="T49" fmla="*/ 0 h 317"/>
                <a:gd name="T50" fmla="*/ 1 w 1087"/>
                <a:gd name="T51" fmla="*/ 0 h 317"/>
                <a:gd name="T52" fmla="*/ 1 w 1087"/>
                <a:gd name="T53" fmla="*/ 0 h 317"/>
                <a:gd name="T54" fmla="*/ 1 w 1087"/>
                <a:gd name="T55" fmla="*/ 0 h 317"/>
                <a:gd name="T56" fmla="*/ 1 w 1087"/>
                <a:gd name="T57" fmla="*/ 0 h 317"/>
                <a:gd name="T58" fmla="*/ 1 w 1087"/>
                <a:gd name="T59" fmla="*/ 0 h 317"/>
                <a:gd name="T60" fmla="*/ 1 w 1087"/>
                <a:gd name="T61" fmla="*/ 0 h 317"/>
                <a:gd name="T62" fmla="*/ 1 w 1087"/>
                <a:gd name="T63" fmla="*/ 0 h 317"/>
                <a:gd name="T64" fmla="*/ 1 w 1087"/>
                <a:gd name="T65" fmla="*/ 0 h 317"/>
                <a:gd name="T66" fmla="*/ 2 w 1087"/>
                <a:gd name="T67" fmla="*/ 0 h 317"/>
                <a:gd name="T68" fmla="*/ 2 w 1087"/>
                <a:gd name="T69" fmla="*/ 0 h 317"/>
                <a:gd name="T70" fmla="*/ 2 w 1087"/>
                <a:gd name="T71" fmla="*/ 0 h 317"/>
                <a:gd name="T72" fmla="*/ 2 w 1087"/>
                <a:gd name="T73" fmla="*/ 0 h 317"/>
                <a:gd name="T74" fmla="*/ 2 w 1087"/>
                <a:gd name="T75" fmla="*/ 0 h 317"/>
                <a:gd name="T76" fmla="*/ 2 w 1087"/>
                <a:gd name="T77" fmla="*/ 0 h 317"/>
                <a:gd name="T78" fmla="*/ 2 w 1087"/>
                <a:gd name="T79" fmla="*/ 0 h 317"/>
                <a:gd name="T80" fmla="*/ 3 w 1087"/>
                <a:gd name="T81" fmla="*/ 0 h 317"/>
                <a:gd name="T82" fmla="*/ 3 w 1087"/>
                <a:gd name="T83" fmla="*/ 0 h 317"/>
                <a:gd name="T84" fmla="*/ 3 w 1087"/>
                <a:gd name="T85" fmla="*/ 0 h 317"/>
                <a:gd name="T86" fmla="*/ 3 w 1087"/>
                <a:gd name="T87" fmla="*/ 0 h 317"/>
                <a:gd name="T88" fmla="*/ 3 w 1087"/>
                <a:gd name="T89" fmla="*/ 0 h 317"/>
                <a:gd name="T90" fmla="*/ 3 w 1087"/>
                <a:gd name="T91" fmla="*/ 0 h 317"/>
                <a:gd name="T92" fmla="*/ 3 w 1087"/>
                <a:gd name="T93" fmla="*/ 0 h 317"/>
                <a:gd name="T94" fmla="*/ 3 w 1087"/>
                <a:gd name="T95" fmla="*/ 0 h 317"/>
                <a:gd name="T96" fmla="*/ 3 w 1087"/>
                <a:gd name="T97" fmla="*/ 0 h 317"/>
                <a:gd name="T98" fmla="*/ 3 w 1087"/>
                <a:gd name="T99" fmla="*/ 0 h 317"/>
                <a:gd name="T100" fmla="*/ 3 w 1087"/>
                <a:gd name="T101" fmla="*/ 0 h 317"/>
                <a:gd name="T102" fmla="*/ 3 w 1087"/>
                <a:gd name="T103" fmla="*/ 0 h 3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7"/>
                <a:gd name="T157" fmla="*/ 0 h 317"/>
                <a:gd name="T158" fmla="*/ 1087 w 1087"/>
                <a:gd name="T159" fmla="*/ 317 h 3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7" h="317">
                  <a:moveTo>
                    <a:pt x="1087" y="150"/>
                  </a:moveTo>
                  <a:lnTo>
                    <a:pt x="1087" y="149"/>
                  </a:lnTo>
                  <a:lnTo>
                    <a:pt x="1085" y="149"/>
                  </a:lnTo>
                  <a:lnTo>
                    <a:pt x="1085" y="148"/>
                  </a:lnTo>
                  <a:lnTo>
                    <a:pt x="1082" y="146"/>
                  </a:lnTo>
                  <a:lnTo>
                    <a:pt x="1081" y="145"/>
                  </a:lnTo>
                  <a:lnTo>
                    <a:pt x="1079" y="143"/>
                  </a:lnTo>
                  <a:lnTo>
                    <a:pt x="1076" y="142"/>
                  </a:lnTo>
                  <a:lnTo>
                    <a:pt x="1070" y="141"/>
                  </a:lnTo>
                  <a:lnTo>
                    <a:pt x="1067" y="139"/>
                  </a:lnTo>
                  <a:lnTo>
                    <a:pt x="1064" y="138"/>
                  </a:lnTo>
                  <a:lnTo>
                    <a:pt x="1059" y="136"/>
                  </a:lnTo>
                  <a:lnTo>
                    <a:pt x="1054" y="135"/>
                  </a:lnTo>
                  <a:lnTo>
                    <a:pt x="1050" y="134"/>
                  </a:lnTo>
                  <a:lnTo>
                    <a:pt x="1045" y="132"/>
                  </a:lnTo>
                  <a:lnTo>
                    <a:pt x="1042" y="134"/>
                  </a:lnTo>
                  <a:lnTo>
                    <a:pt x="1041" y="134"/>
                  </a:lnTo>
                  <a:lnTo>
                    <a:pt x="1039" y="135"/>
                  </a:lnTo>
                  <a:lnTo>
                    <a:pt x="1036" y="135"/>
                  </a:lnTo>
                  <a:lnTo>
                    <a:pt x="1030" y="135"/>
                  </a:lnTo>
                  <a:lnTo>
                    <a:pt x="1025" y="135"/>
                  </a:lnTo>
                  <a:lnTo>
                    <a:pt x="1007" y="139"/>
                  </a:lnTo>
                  <a:lnTo>
                    <a:pt x="987" y="143"/>
                  </a:lnTo>
                  <a:lnTo>
                    <a:pt x="965" y="148"/>
                  </a:lnTo>
                  <a:lnTo>
                    <a:pt x="942" y="152"/>
                  </a:lnTo>
                  <a:lnTo>
                    <a:pt x="917" y="157"/>
                  </a:lnTo>
                  <a:lnTo>
                    <a:pt x="891" y="161"/>
                  </a:lnTo>
                  <a:lnTo>
                    <a:pt x="863" y="167"/>
                  </a:lnTo>
                  <a:lnTo>
                    <a:pt x="834" y="173"/>
                  </a:lnTo>
                  <a:lnTo>
                    <a:pt x="805" y="178"/>
                  </a:lnTo>
                  <a:lnTo>
                    <a:pt x="774" y="184"/>
                  </a:lnTo>
                  <a:lnTo>
                    <a:pt x="742" y="189"/>
                  </a:lnTo>
                  <a:lnTo>
                    <a:pt x="709" y="196"/>
                  </a:lnTo>
                  <a:lnTo>
                    <a:pt x="677" y="202"/>
                  </a:lnTo>
                  <a:lnTo>
                    <a:pt x="643" y="209"/>
                  </a:lnTo>
                  <a:lnTo>
                    <a:pt x="577" y="221"/>
                  </a:lnTo>
                  <a:lnTo>
                    <a:pt x="508" y="235"/>
                  </a:lnTo>
                  <a:lnTo>
                    <a:pt x="442" y="246"/>
                  </a:lnTo>
                  <a:lnTo>
                    <a:pt x="408" y="253"/>
                  </a:lnTo>
                  <a:lnTo>
                    <a:pt x="374" y="259"/>
                  </a:lnTo>
                  <a:lnTo>
                    <a:pt x="341" y="266"/>
                  </a:lnTo>
                  <a:lnTo>
                    <a:pt x="311" y="271"/>
                  </a:lnTo>
                  <a:lnTo>
                    <a:pt x="280" y="277"/>
                  </a:lnTo>
                  <a:lnTo>
                    <a:pt x="251" y="282"/>
                  </a:lnTo>
                  <a:lnTo>
                    <a:pt x="221" y="288"/>
                  </a:lnTo>
                  <a:lnTo>
                    <a:pt x="194" y="293"/>
                  </a:lnTo>
                  <a:lnTo>
                    <a:pt x="167" y="298"/>
                  </a:lnTo>
                  <a:lnTo>
                    <a:pt x="143" y="302"/>
                  </a:lnTo>
                  <a:lnTo>
                    <a:pt x="120" y="306"/>
                  </a:lnTo>
                  <a:lnTo>
                    <a:pt x="98" y="310"/>
                  </a:lnTo>
                  <a:lnTo>
                    <a:pt x="95" y="311"/>
                  </a:lnTo>
                  <a:lnTo>
                    <a:pt x="92" y="311"/>
                  </a:lnTo>
                  <a:lnTo>
                    <a:pt x="86" y="313"/>
                  </a:lnTo>
                  <a:lnTo>
                    <a:pt x="81" y="314"/>
                  </a:lnTo>
                  <a:lnTo>
                    <a:pt x="78" y="316"/>
                  </a:lnTo>
                  <a:lnTo>
                    <a:pt x="75" y="317"/>
                  </a:lnTo>
                  <a:lnTo>
                    <a:pt x="69" y="317"/>
                  </a:lnTo>
                  <a:lnTo>
                    <a:pt x="63" y="317"/>
                  </a:lnTo>
                  <a:lnTo>
                    <a:pt x="61" y="316"/>
                  </a:lnTo>
                  <a:lnTo>
                    <a:pt x="58" y="316"/>
                  </a:lnTo>
                  <a:lnTo>
                    <a:pt x="57" y="314"/>
                  </a:lnTo>
                  <a:lnTo>
                    <a:pt x="55" y="313"/>
                  </a:lnTo>
                  <a:lnTo>
                    <a:pt x="49" y="313"/>
                  </a:lnTo>
                  <a:lnTo>
                    <a:pt x="43" y="313"/>
                  </a:lnTo>
                  <a:lnTo>
                    <a:pt x="41" y="313"/>
                  </a:lnTo>
                  <a:lnTo>
                    <a:pt x="38" y="313"/>
                  </a:lnTo>
                  <a:lnTo>
                    <a:pt x="37" y="313"/>
                  </a:lnTo>
                  <a:lnTo>
                    <a:pt x="35" y="313"/>
                  </a:lnTo>
                  <a:lnTo>
                    <a:pt x="30" y="311"/>
                  </a:lnTo>
                  <a:lnTo>
                    <a:pt x="26" y="310"/>
                  </a:lnTo>
                  <a:lnTo>
                    <a:pt x="24" y="309"/>
                  </a:lnTo>
                  <a:lnTo>
                    <a:pt x="20" y="309"/>
                  </a:lnTo>
                  <a:lnTo>
                    <a:pt x="17" y="307"/>
                  </a:lnTo>
                  <a:lnTo>
                    <a:pt x="13" y="307"/>
                  </a:lnTo>
                  <a:lnTo>
                    <a:pt x="10" y="306"/>
                  </a:lnTo>
                  <a:lnTo>
                    <a:pt x="7" y="306"/>
                  </a:lnTo>
                  <a:lnTo>
                    <a:pt x="6" y="304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1" y="303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2" y="168"/>
                  </a:lnTo>
                  <a:lnTo>
                    <a:pt x="15" y="168"/>
                  </a:lnTo>
                  <a:lnTo>
                    <a:pt x="17" y="170"/>
                  </a:lnTo>
                  <a:lnTo>
                    <a:pt x="18" y="171"/>
                  </a:lnTo>
                  <a:lnTo>
                    <a:pt x="20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30" y="173"/>
                  </a:lnTo>
                  <a:lnTo>
                    <a:pt x="33" y="174"/>
                  </a:lnTo>
                  <a:lnTo>
                    <a:pt x="38" y="174"/>
                  </a:lnTo>
                  <a:lnTo>
                    <a:pt x="44" y="175"/>
                  </a:lnTo>
                  <a:lnTo>
                    <a:pt x="47" y="177"/>
                  </a:lnTo>
                  <a:lnTo>
                    <a:pt x="50" y="178"/>
                  </a:lnTo>
                  <a:lnTo>
                    <a:pt x="75" y="178"/>
                  </a:lnTo>
                  <a:lnTo>
                    <a:pt x="80" y="178"/>
                  </a:lnTo>
                  <a:lnTo>
                    <a:pt x="83" y="177"/>
                  </a:lnTo>
                  <a:lnTo>
                    <a:pt x="90" y="177"/>
                  </a:lnTo>
                  <a:lnTo>
                    <a:pt x="97" y="175"/>
                  </a:lnTo>
                  <a:lnTo>
                    <a:pt x="101" y="174"/>
                  </a:lnTo>
                  <a:lnTo>
                    <a:pt x="106" y="174"/>
                  </a:lnTo>
                  <a:lnTo>
                    <a:pt x="110" y="174"/>
                  </a:lnTo>
                  <a:lnTo>
                    <a:pt x="114" y="173"/>
                  </a:lnTo>
                  <a:lnTo>
                    <a:pt x="121" y="171"/>
                  </a:lnTo>
                  <a:lnTo>
                    <a:pt x="129" y="170"/>
                  </a:lnTo>
                  <a:lnTo>
                    <a:pt x="134" y="168"/>
                  </a:lnTo>
                  <a:lnTo>
                    <a:pt x="138" y="168"/>
                  </a:lnTo>
                  <a:lnTo>
                    <a:pt x="164" y="163"/>
                  </a:lnTo>
                  <a:lnTo>
                    <a:pt x="192" y="157"/>
                  </a:lnTo>
                  <a:lnTo>
                    <a:pt x="223" y="152"/>
                  </a:lnTo>
                  <a:lnTo>
                    <a:pt x="254" y="145"/>
                  </a:lnTo>
                  <a:lnTo>
                    <a:pt x="288" y="139"/>
                  </a:lnTo>
                  <a:lnTo>
                    <a:pt x="320" y="132"/>
                  </a:lnTo>
                  <a:lnTo>
                    <a:pt x="355" y="125"/>
                  </a:lnTo>
                  <a:lnTo>
                    <a:pt x="389" y="120"/>
                  </a:lnTo>
                  <a:lnTo>
                    <a:pt x="426" y="113"/>
                  </a:lnTo>
                  <a:lnTo>
                    <a:pt x="462" y="106"/>
                  </a:lnTo>
                  <a:lnTo>
                    <a:pt x="534" y="92"/>
                  </a:lnTo>
                  <a:lnTo>
                    <a:pt x="606" y="79"/>
                  </a:lnTo>
                  <a:lnTo>
                    <a:pt x="642" y="72"/>
                  </a:lnTo>
                  <a:lnTo>
                    <a:pt x="677" y="66"/>
                  </a:lnTo>
                  <a:lnTo>
                    <a:pt x="709" y="59"/>
                  </a:lnTo>
                  <a:lnTo>
                    <a:pt x="743" y="53"/>
                  </a:lnTo>
                  <a:lnTo>
                    <a:pt x="776" y="47"/>
                  </a:lnTo>
                  <a:lnTo>
                    <a:pt x="805" y="42"/>
                  </a:lnTo>
                  <a:lnTo>
                    <a:pt x="836" y="36"/>
                  </a:lnTo>
                  <a:lnTo>
                    <a:pt x="862" y="31"/>
                  </a:lnTo>
                  <a:lnTo>
                    <a:pt x="888" y="27"/>
                  </a:lnTo>
                  <a:lnTo>
                    <a:pt x="900" y="24"/>
                  </a:lnTo>
                  <a:lnTo>
                    <a:pt x="911" y="22"/>
                  </a:lnTo>
                  <a:lnTo>
                    <a:pt x="922" y="20"/>
                  </a:lnTo>
                  <a:lnTo>
                    <a:pt x="933" y="18"/>
                  </a:lnTo>
                  <a:lnTo>
                    <a:pt x="942" y="16"/>
                  </a:lnTo>
                  <a:lnTo>
                    <a:pt x="951" y="14"/>
                  </a:lnTo>
                  <a:lnTo>
                    <a:pt x="960" y="13"/>
                  </a:lnTo>
                  <a:lnTo>
                    <a:pt x="968" y="11"/>
                  </a:lnTo>
                  <a:lnTo>
                    <a:pt x="976" y="10"/>
                  </a:lnTo>
                  <a:lnTo>
                    <a:pt x="984" y="9"/>
                  </a:lnTo>
                  <a:lnTo>
                    <a:pt x="988" y="7"/>
                  </a:lnTo>
                  <a:lnTo>
                    <a:pt x="993" y="7"/>
                  </a:lnTo>
                  <a:lnTo>
                    <a:pt x="997" y="6"/>
                  </a:lnTo>
                  <a:lnTo>
                    <a:pt x="1002" y="4"/>
                  </a:lnTo>
                  <a:lnTo>
                    <a:pt x="1005" y="4"/>
                  </a:lnTo>
                  <a:lnTo>
                    <a:pt x="1007" y="4"/>
                  </a:lnTo>
                  <a:lnTo>
                    <a:pt x="1008" y="4"/>
                  </a:lnTo>
                  <a:lnTo>
                    <a:pt x="1008" y="3"/>
                  </a:lnTo>
                  <a:lnTo>
                    <a:pt x="1010" y="3"/>
                  </a:lnTo>
                  <a:lnTo>
                    <a:pt x="1011" y="3"/>
                  </a:lnTo>
                  <a:lnTo>
                    <a:pt x="1013" y="3"/>
                  </a:lnTo>
                  <a:lnTo>
                    <a:pt x="1016" y="2"/>
                  </a:lnTo>
                  <a:lnTo>
                    <a:pt x="1017" y="2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36" y="2"/>
                  </a:lnTo>
                  <a:lnTo>
                    <a:pt x="1041" y="2"/>
                  </a:lnTo>
                  <a:lnTo>
                    <a:pt x="1044" y="3"/>
                  </a:lnTo>
                  <a:lnTo>
                    <a:pt x="1048" y="3"/>
                  </a:lnTo>
                  <a:lnTo>
                    <a:pt x="1051" y="4"/>
                  </a:lnTo>
                  <a:lnTo>
                    <a:pt x="1054" y="6"/>
                  </a:lnTo>
                  <a:lnTo>
                    <a:pt x="1062" y="10"/>
                  </a:lnTo>
                  <a:lnTo>
                    <a:pt x="1065" y="11"/>
                  </a:lnTo>
                  <a:lnTo>
                    <a:pt x="1068" y="13"/>
                  </a:lnTo>
                  <a:lnTo>
                    <a:pt x="1073" y="16"/>
                  </a:lnTo>
                  <a:lnTo>
                    <a:pt x="1076" y="18"/>
                  </a:lnTo>
                  <a:lnTo>
                    <a:pt x="1079" y="21"/>
                  </a:lnTo>
                  <a:lnTo>
                    <a:pt x="1081" y="24"/>
                  </a:lnTo>
                  <a:lnTo>
                    <a:pt x="1082" y="25"/>
                  </a:lnTo>
                  <a:lnTo>
                    <a:pt x="1085" y="28"/>
                  </a:lnTo>
                  <a:lnTo>
                    <a:pt x="1085" y="29"/>
                  </a:lnTo>
                  <a:lnTo>
                    <a:pt x="1087" y="31"/>
                  </a:lnTo>
                  <a:lnTo>
                    <a:pt x="1087" y="32"/>
                  </a:lnTo>
                  <a:lnTo>
                    <a:pt x="1087" y="34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39"/>
                  </a:lnTo>
                  <a:lnTo>
                    <a:pt x="1087" y="60"/>
                  </a:lnTo>
                  <a:lnTo>
                    <a:pt x="1087" y="71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79"/>
                  </a:lnTo>
                  <a:lnTo>
                    <a:pt x="1087" y="84"/>
                  </a:lnTo>
                  <a:lnTo>
                    <a:pt x="1087" y="86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3"/>
                  </a:lnTo>
                  <a:lnTo>
                    <a:pt x="1087" y="98"/>
                  </a:lnTo>
                  <a:lnTo>
                    <a:pt x="1087" y="99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9"/>
                  </a:lnTo>
                  <a:lnTo>
                    <a:pt x="1087" y="113"/>
                  </a:lnTo>
                  <a:lnTo>
                    <a:pt x="1087" y="116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4"/>
                  </a:lnTo>
                  <a:lnTo>
                    <a:pt x="1087" y="129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38"/>
                  </a:lnTo>
                  <a:lnTo>
                    <a:pt x="1087" y="139"/>
                  </a:lnTo>
                  <a:lnTo>
                    <a:pt x="1087" y="142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8"/>
                  </a:lnTo>
                  <a:lnTo>
                    <a:pt x="1087" y="149"/>
                  </a:lnTo>
                  <a:lnTo>
                    <a:pt x="108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7" name="Freeform 16"/>
            <p:cNvSpPr>
              <a:spLocks noEditPoints="1"/>
            </p:cNvSpPr>
            <p:nvPr/>
          </p:nvSpPr>
          <p:spPr bwMode="auto">
            <a:xfrm>
              <a:off x="2525" y="547"/>
              <a:ext cx="558" cy="170"/>
            </a:xfrm>
            <a:custGeom>
              <a:avLst/>
              <a:gdLst>
                <a:gd name="T0" fmla="*/ 2 w 1117"/>
                <a:gd name="T1" fmla="*/ 1 h 339"/>
                <a:gd name="T2" fmla="*/ 2 w 1117"/>
                <a:gd name="T3" fmla="*/ 1 h 339"/>
                <a:gd name="T4" fmla="*/ 2 w 1117"/>
                <a:gd name="T5" fmla="*/ 1 h 339"/>
                <a:gd name="T6" fmla="*/ 2 w 1117"/>
                <a:gd name="T7" fmla="*/ 1 h 339"/>
                <a:gd name="T8" fmla="*/ 2 w 1117"/>
                <a:gd name="T9" fmla="*/ 1 h 339"/>
                <a:gd name="T10" fmla="*/ 2 w 1117"/>
                <a:gd name="T11" fmla="*/ 1 h 339"/>
                <a:gd name="T12" fmla="*/ 1 w 1117"/>
                <a:gd name="T13" fmla="*/ 1 h 339"/>
                <a:gd name="T14" fmla="*/ 1 w 1117"/>
                <a:gd name="T15" fmla="*/ 1 h 339"/>
                <a:gd name="T16" fmla="*/ 1 w 1117"/>
                <a:gd name="T17" fmla="*/ 1 h 339"/>
                <a:gd name="T18" fmla="*/ 0 w 1117"/>
                <a:gd name="T19" fmla="*/ 1 h 339"/>
                <a:gd name="T20" fmla="*/ 0 w 1117"/>
                <a:gd name="T21" fmla="*/ 1 h 339"/>
                <a:gd name="T22" fmla="*/ 0 w 1117"/>
                <a:gd name="T23" fmla="*/ 1 h 339"/>
                <a:gd name="T24" fmla="*/ 0 w 1117"/>
                <a:gd name="T25" fmla="*/ 1 h 339"/>
                <a:gd name="T26" fmla="*/ 0 w 1117"/>
                <a:gd name="T27" fmla="*/ 1 h 339"/>
                <a:gd name="T28" fmla="*/ 0 w 1117"/>
                <a:gd name="T29" fmla="*/ 1 h 339"/>
                <a:gd name="T30" fmla="*/ 0 w 1117"/>
                <a:gd name="T31" fmla="*/ 1 h 339"/>
                <a:gd name="T32" fmla="*/ 0 w 1117"/>
                <a:gd name="T33" fmla="*/ 1 h 339"/>
                <a:gd name="T34" fmla="*/ 0 w 1117"/>
                <a:gd name="T35" fmla="*/ 1 h 339"/>
                <a:gd name="T36" fmla="*/ 0 w 1117"/>
                <a:gd name="T37" fmla="*/ 1 h 339"/>
                <a:gd name="T38" fmla="*/ 0 w 1117"/>
                <a:gd name="T39" fmla="*/ 1 h 339"/>
                <a:gd name="T40" fmla="*/ 0 w 1117"/>
                <a:gd name="T41" fmla="*/ 1 h 339"/>
                <a:gd name="T42" fmla="*/ 0 w 1117"/>
                <a:gd name="T43" fmla="*/ 1 h 339"/>
                <a:gd name="T44" fmla="*/ 0 w 1117"/>
                <a:gd name="T45" fmla="*/ 1 h 339"/>
                <a:gd name="T46" fmla="*/ 0 w 1117"/>
                <a:gd name="T47" fmla="*/ 1 h 339"/>
                <a:gd name="T48" fmla="*/ 0 w 1117"/>
                <a:gd name="T49" fmla="*/ 1 h 339"/>
                <a:gd name="T50" fmla="*/ 0 w 1117"/>
                <a:gd name="T51" fmla="*/ 1 h 339"/>
                <a:gd name="T52" fmla="*/ 0 w 1117"/>
                <a:gd name="T53" fmla="*/ 1 h 339"/>
                <a:gd name="T54" fmla="*/ 0 w 1117"/>
                <a:gd name="T55" fmla="*/ 1 h 339"/>
                <a:gd name="T56" fmla="*/ 0 w 1117"/>
                <a:gd name="T57" fmla="*/ 1 h 339"/>
                <a:gd name="T58" fmla="*/ 0 w 1117"/>
                <a:gd name="T59" fmla="*/ 1 h 339"/>
                <a:gd name="T60" fmla="*/ 0 w 1117"/>
                <a:gd name="T61" fmla="*/ 1 h 339"/>
                <a:gd name="T62" fmla="*/ 0 w 1117"/>
                <a:gd name="T63" fmla="*/ 1 h 339"/>
                <a:gd name="T64" fmla="*/ 0 w 1117"/>
                <a:gd name="T65" fmla="*/ 1 h 339"/>
                <a:gd name="T66" fmla="*/ 0 w 1117"/>
                <a:gd name="T67" fmla="*/ 1 h 339"/>
                <a:gd name="T68" fmla="*/ 0 w 1117"/>
                <a:gd name="T69" fmla="*/ 1 h 339"/>
                <a:gd name="T70" fmla="*/ 0 w 1117"/>
                <a:gd name="T71" fmla="*/ 1 h 339"/>
                <a:gd name="T72" fmla="*/ 1 w 1117"/>
                <a:gd name="T73" fmla="*/ 1 h 339"/>
                <a:gd name="T74" fmla="*/ 1 w 1117"/>
                <a:gd name="T75" fmla="*/ 1 h 339"/>
                <a:gd name="T76" fmla="*/ 1 w 1117"/>
                <a:gd name="T77" fmla="*/ 1 h 339"/>
                <a:gd name="T78" fmla="*/ 0 w 1117"/>
                <a:gd name="T79" fmla="*/ 1 h 339"/>
                <a:gd name="T80" fmla="*/ 2 w 1117"/>
                <a:gd name="T81" fmla="*/ 1 h 339"/>
                <a:gd name="T82" fmla="*/ 2 w 1117"/>
                <a:gd name="T83" fmla="*/ 0 h 339"/>
                <a:gd name="T84" fmla="*/ 2 w 1117"/>
                <a:gd name="T85" fmla="*/ 0 h 339"/>
                <a:gd name="T86" fmla="*/ 2 w 1117"/>
                <a:gd name="T87" fmla="*/ 1 h 339"/>
                <a:gd name="T88" fmla="*/ 2 w 1117"/>
                <a:gd name="T89" fmla="*/ 1 h 339"/>
                <a:gd name="T90" fmla="*/ 2 w 1117"/>
                <a:gd name="T91" fmla="*/ 1 h 339"/>
                <a:gd name="T92" fmla="*/ 2 w 1117"/>
                <a:gd name="T93" fmla="*/ 1 h 339"/>
                <a:gd name="T94" fmla="*/ 2 w 1117"/>
                <a:gd name="T95" fmla="*/ 1 h 339"/>
                <a:gd name="T96" fmla="*/ 2 w 1117"/>
                <a:gd name="T97" fmla="*/ 1 h 339"/>
                <a:gd name="T98" fmla="*/ 2 w 1117"/>
                <a:gd name="T99" fmla="*/ 1 h 339"/>
                <a:gd name="T100" fmla="*/ 2 w 1117"/>
                <a:gd name="T101" fmla="*/ 1 h 339"/>
                <a:gd name="T102" fmla="*/ 2 w 1117"/>
                <a:gd name="T103" fmla="*/ 1 h 339"/>
                <a:gd name="T104" fmla="*/ 2 w 1117"/>
                <a:gd name="T105" fmla="*/ 1 h 339"/>
                <a:gd name="T106" fmla="*/ 2 w 1117"/>
                <a:gd name="T107" fmla="*/ 1 h 339"/>
                <a:gd name="T108" fmla="*/ 2 w 1117"/>
                <a:gd name="T109" fmla="*/ 1 h 339"/>
                <a:gd name="T110" fmla="*/ 2 w 1117"/>
                <a:gd name="T111" fmla="*/ 1 h 339"/>
                <a:gd name="T112" fmla="*/ 2 w 1117"/>
                <a:gd name="T113" fmla="*/ 1 h 339"/>
                <a:gd name="T114" fmla="*/ 2 w 1117"/>
                <a:gd name="T115" fmla="*/ 1 h 339"/>
                <a:gd name="T116" fmla="*/ 2 w 1117"/>
                <a:gd name="T117" fmla="*/ 1 h 339"/>
                <a:gd name="T118" fmla="*/ 2 w 1117"/>
                <a:gd name="T119" fmla="*/ 1 h 339"/>
                <a:gd name="T120" fmla="*/ 2 w 1117"/>
                <a:gd name="T121" fmla="*/ 1 h 339"/>
                <a:gd name="T122" fmla="*/ 2 w 1117"/>
                <a:gd name="T123" fmla="*/ 1 h 3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7"/>
                <a:gd name="T187" fmla="*/ 0 h 339"/>
                <a:gd name="T188" fmla="*/ 1117 w 1117"/>
                <a:gd name="T189" fmla="*/ 339 h 3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7" h="339">
                  <a:moveTo>
                    <a:pt x="1092" y="168"/>
                  </a:moveTo>
                  <a:lnTo>
                    <a:pt x="1092" y="168"/>
                  </a:lnTo>
                  <a:lnTo>
                    <a:pt x="1090" y="168"/>
                  </a:lnTo>
                  <a:lnTo>
                    <a:pt x="1089" y="168"/>
                  </a:lnTo>
                  <a:lnTo>
                    <a:pt x="1087" y="167"/>
                  </a:lnTo>
                  <a:lnTo>
                    <a:pt x="1086" y="167"/>
                  </a:lnTo>
                  <a:lnTo>
                    <a:pt x="1083" y="165"/>
                  </a:lnTo>
                  <a:lnTo>
                    <a:pt x="1081" y="164"/>
                  </a:lnTo>
                  <a:lnTo>
                    <a:pt x="1097" y="143"/>
                  </a:lnTo>
                  <a:lnTo>
                    <a:pt x="1100" y="145"/>
                  </a:lnTo>
                  <a:lnTo>
                    <a:pt x="1101" y="146"/>
                  </a:lnTo>
                  <a:lnTo>
                    <a:pt x="1104" y="146"/>
                  </a:lnTo>
                  <a:lnTo>
                    <a:pt x="1106" y="147"/>
                  </a:lnTo>
                  <a:lnTo>
                    <a:pt x="1107" y="149"/>
                  </a:lnTo>
                  <a:lnTo>
                    <a:pt x="1109" y="150"/>
                  </a:lnTo>
                  <a:lnTo>
                    <a:pt x="1092" y="168"/>
                  </a:lnTo>
                  <a:close/>
                  <a:moveTo>
                    <a:pt x="1097" y="143"/>
                  </a:moveTo>
                  <a:lnTo>
                    <a:pt x="1089" y="153"/>
                  </a:lnTo>
                  <a:lnTo>
                    <a:pt x="1097" y="143"/>
                  </a:lnTo>
                  <a:close/>
                  <a:moveTo>
                    <a:pt x="1081" y="164"/>
                  </a:moveTo>
                  <a:lnTo>
                    <a:pt x="1097" y="143"/>
                  </a:lnTo>
                  <a:lnTo>
                    <a:pt x="1081" y="164"/>
                  </a:lnTo>
                  <a:close/>
                  <a:moveTo>
                    <a:pt x="1081" y="164"/>
                  </a:moveTo>
                  <a:lnTo>
                    <a:pt x="1089" y="153"/>
                  </a:lnTo>
                  <a:lnTo>
                    <a:pt x="1081" y="164"/>
                  </a:lnTo>
                  <a:close/>
                  <a:moveTo>
                    <a:pt x="1081" y="164"/>
                  </a:moveTo>
                  <a:lnTo>
                    <a:pt x="1081" y="164"/>
                  </a:lnTo>
                  <a:lnTo>
                    <a:pt x="1081" y="163"/>
                  </a:lnTo>
                  <a:lnTo>
                    <a:pt x="1081" y="161"/>
                  </a:lnTo>
                  <a:lnTo>
                    <a:pt x="1092" y="143"/>
                  </a:lnTo>
                  <a:lnTo>
                    <a:pt x="1094" y="143"/>
                  </a:lnTo>
                  <a:lnTo>
                    <a:pt x="1095" y="143"/>
                  </a:lnTo>
                  <a:lnTo>
                    <a:pt x="1097" y="143"/>
                  </a:lnTo>
                  <a:lnTo>
                    <a:pt x="1081" y="164"/>
                  </a:lnTo>
                  <a:close/>
                  <a:moveTo>
                    <a:pt x="1081" y="161"/>
                  </a:moveTo>
                  <a:lnTo>
                    <a:pt x="1080" y="161"/>
                  </a:lnTo>
                  <a:lnTo>
                    <a:pt x="1078" y="161"/>
                  </a:lnTo>
                  <a:lnTo>
                    <a:pt x="1077" y="161"/>
                  </a:lnTo>
                  <a:lnTo>
                    <a:pt x="1089" y="139"/>
                  </a:lnTo>
                  <a:lnTo>
                    <a:pt x="1090" y="139"/>
                  </a:lnTo>
                  <a:lnTo>
                    <a:pt x="1090" y="140"/>
                  </a:lnTo>
                  <a:lnTo>
                    <a:pt x="1092" y="140"/>
                  </a:lnTo>
                  <a:lnTo>
                    <a:pt x="1092" y="142"/>
                  </a:lnTo>
                  <a:lnTo>
                    <a:pt x="1092" y="143"/>
                  </a:lnTo>
                  <a:lnTo>
                    <a:pt x="1081" y="161"/>
                  </a:lnTo>
                  <a:close/>
                  <a:moveTo>
                    <a:pt x="1089" y="139"/>
                  </a:moveTo>
                  <a:lnTo>
                    <a:pt x="1081" y="150"/>
                  </a:lnTo>
                  <a:lnTo>
                    <a:pt x="1089" y="139"/>
                  </a:lnTo>
                  <a:close/>
                  <a:moveTo>
                    <a:pt x="1077" y="161"/>
                  </a:moveTo>
                  <a:lnTo>
                    <a:pt x="1075" y="160"/>
                  </a:lnTo>
                  <a:lnTo>
                    <a:pt x="1074" y="159"/>
                  </a:lnTo>
                  <a:lnTo>
                    <a:pt x="1072" y="159"/>
                  </a:lnTo>
                  <a:lnTo>
                    <a:pt x="1069" y="157"/>
                  </a:lnTo>
                  <a:lnTo>
                    <a:pt x="1063" y="157"/>
                  </a:lnTo>
                  <a:lnTo>
                    <a:pt x="1058" y="157"/>
                  </a:lnTo>
                  <a:lnTo>
                    <a:pt x="1061" y="132"/>
                  </a:lnTo>
                  <a:lnTo>
                    <a:pt x="1066" y="134"/>
                  </a:lnTo>
                  <a:lnTo>
                    <a:pt x="1069" y="134"/>
                  </a:lnTo>
                  <a:lnTo>
                    <a:pt x="1072" y="135"/>
                  </a:lnTo>
                  <a:lnTo>
                    <a:pt x="1077" y="136"/>
                  </a:lnTo>
                  <a:lnTo>
                    <a:pt x="1083" y="138"/>
                  </a:lnTo>
                  <a:lnTo>
                    <a:pt x="1086" y="138"/>
                  </a:lnTo>
                  <a:lnTo>
                    <a:pt x="1089" y="139"/>
                  </a:lnTo>
                  <a:lnTo>
                    <a:pt x="1077" y="161"/>
                  </a:lnTo>
                  <a:close/>
                  <a:moveTo>
                    <a:pt x="1058" y="132"/>
                  </a:moveTo>
                  <a:lnTo>
                    <a:pt x="1061" y="132"/>
                  </a:lnTo>
                  <a:lnTo>
                    <a:pt x="1058" y="143"/>
                  </a:lnTo>
                  <a:lnTo>
                    <a:pt x="1058" y="132"/>
                  </a:lnTo>
                  <a:close/>
                  <a:moveTo>
                    <a:pt x="1061" y="157"/>
                  </a:moveTo>
                  <a:lnTo>
                    <a:pt x="1058" y="132"/>
                  </a:lnTo>
                  <a:lnTo>
                    <a:pt x="1061" y="157"/>
                  </a:lnTo>
                  <a:close/>
                  <a:moveTo>
                    <a:pt x="1061" y="157"/>
                  </a:moveTo>
                  <a:lnTo>
                    <a:pt x="1058" y="157"/>
                  </a:lnTo>
                  <a:lnTo>
                    <a:pt x="1057" y="157"/>
                  </a:lnTo>
                  <a:lnTo>
                    <a:pt x="1052" y="157"/>
                  </a:lnTo>
                  <a:lnTo>
                    <a:pt x="1047" y="157"/>
                  </a:lnTo>
                  <a:lnTo>
                    <a:pt x="1044" y="157"/>
                  </a:lnTo>
                  <a:lnTo>
                    <a:pt x="1041" y="157"/>
                  </a:lnTo>
                  <a:lnTo>
                    <a:pt x="1038" y="136"/>
                  </a:lnTo>
                  <a:lnTo>
                    <a:pt x="1040" y="135"/>
                  </a:lnTo>
                  <a:lnTo>
                    <a:pt x="1043" y="135"/>
                  </a:lnTo>
                  <a:lnTo>
                    <a:pt x="1047" y="134"/>
                  </a:lnTo>
                  <a:lnTo>
                    <a:pt x="1052" y="132"/>
                  </a:lnTo>
                  <a:lnTo>
                    <a:pt x="1055" y="132"/>
                  </a:lnTo>
                  <a:lnTo>
                    <a:pt x="1058" y="132"/>
                  </a:lnTo>
                  <a:lnTo>
                    <a:pt x="1061" y="157"/>
                  </a:lnTo>
                  <a:close/>
                  <a:moveTo>
                    <a:pt x="1041" y="157"/>
                  </a:moveTo>
                  <a:lnTo>
                    <a:pt x="1038" y="161"/>
                  </a:lnTo>
                  <a:lnTo>
                    <a:pt x="1033" y="136"/>
                  </a:lnTo>
                  <a:lnTo>
                    <a:pt x="1038" y="136"/>
                  </a:lnTo>
                  <a:lnTo>
                    <a:pt x="1041" y="157"/>
                  </a:lnTo>
                  <a:close/>
                  <a:moveTo>
                    <a:pt x="1033" y="136"/>
                  </a:moveTo>
                  <a:lnTo>
                    <a:pt x="1038" y="146"/>
                  </a:lnTo>
                  <a:lnTo>
                    <a:pt x="1033" y="136"/>
                  </a:lnTo>
                  <a:close/>
                  <a:moveTo>
                    <a:pt x="1038" y="161"/>
                  </a:moveTo>
                  <a:lnTo>
                    <a:pt x="1033" y="136"/>
                  </a:lnTo>
                  <a:lnTo>
                    <a:pt x="1038" y="161"/>
                  </a:lnTo>
                  <a:close/>
                  <a:moveTo>
                    <a:pt x="1033" y="136"/>
                  </a:moveTo>
                  <a:lnTo>
                    <a:pt x="1038" y="146"/>
                  </a:lnTo>
                  <a:lnTo>
                    <a:pt x="1033" y="136"/>
                  </a:lnTo>
                  <a:close/>
                  <a:moveTo>
                    <a:pt x="1038" y="161"/>
                  </a:moveTo>
                  <a:lnTo>
                    <a:pt x="1027" y="163"/>
                  </a:lnTo>
                  <a:lnTo>
                    <a:pt x="1017" y="164"/>
                  </a:lnTo>
                  <a:lnTo>
                    <a:pt x="1006" y="167"/>
                  </a:lnTo>
                  <a:lnTo>
                    <a:pt x="995" y="168"/>
                  </a:lnTo>
                  <a:lnTo>
                    <a:pt x="983" y="171"/>
                  </a:lnTo>
                  <a:lnTo>
                    <a:pt x="969" y="172"/>
                  </a:lnTo>
                  <a:lnTo>
                    <a:pt x="957" y="175"/>
                  </a:lnTo>
                  <a:lnTo>
                    <a:pt x="943" y="178"/>
                  </a:lnTo>
                  <a:lnTo>
                    <a:pt x="929" y="179"/>
                  </a:lnTo>
                  <a:lnTo>
                    <a:pt x="913" y="184"/>
                  </a:lnTo>
                  <a:lnTo>
                    <a:pt x="898" y="185"/>
                  </a:lnTo>
                  <a:lnTo>
                    <a:pt x="883" y="188"/>
                  </a:lnTo>
                  <a:lnTo>
                    <a:pt x="867" y="192"/>
                  </a:lnTo>
                  <a:lnTo>
                    <a:pt x="852" y="195"/>
                  </a:lnTo>
                  <a:lnTo>
                    <a:pt x="835" y="197"/>
                  </a:lnTo>
                  <a:lnTo>
                    <a:pt x="818" y="200"/>
                  </a:lnTo>
                  <a:lnTo>
                    <a:pt x="799" y="204"/>
                  </a:lnTo>
                  <a:lnTo>
                    <a:pt x="784" y="207"/>
                  </a:lnTo>
                  <a:lnTo>
                    <a:pt x="766" y="210"/>
                  </a:lnTo>
                  <a:lnTo>
                    <a:pt x="747" y="214"/>
                  </a:lnTo>
                  <a:lnTo>
                    <a:pt x="729" y="217"/>
                  </a:lnTo>
                  <a:lnTo>
                    <a:pt x="712" y="221"/>
                  </a:lnTo>
                  <a:lnTo>
                    <a:pt x="673" y="228"/>
                  </a:lnTo>
                  <a:lnTo>
                    <a:pt x="636" y="235"/>
                  </a:lnTo>
                  <a:lnTo>
                    <a:pt x="598" y="242"/>
                  </a:lnTo>
                  <a:lnTo>
                    <a:pt x="559" y="249"/>
                  </a:lnTo>
                  <a:lnTo>
                    <a:pt x="521" y="257"/>
                  </a:lnTo>
                  <a:lnTo>
                    <a:pt x="518" y="236"/>
                  </a:lnTo>
                  <a:lnTo>
                    <a:pt x="556" y="228"/>
                  </a:lnTo>
                  <a:lnTo>
                    <a:pt x="593" y="221"/>
                  </a:lnTo>
                  <a:lnTo>
                    <a:pt x="632" y="214"/>
                  </a:lnTo>
                  <a:lnTo>
                    <a:pt x="670" y="206"/>
                  </a:lnTo>
                  <a:lnTo>
                    <a:pt x="707" y="199"/>
                  </a:lnTo>
                  <a:lnTo>
                    <a:pt x="726" y="196"/>
                  </a:lnTo>
                  <a:lnTo>
                    <a:pt x="744" y="192"/>
                  </a:lnTo>
                  <a:lnTo>
                    <a:pt x="761" y="189"/>
                  </a:lnTo>
                  <a:lnTo>
                    <a:pt x="779" y="185"/>
                  </a:lnTo>
                  <a:lnTo>
                    <a:pt x="796" y="182"/>
                  </a:lnTo>
                  <a:lnTo>
                    <a:pt x="813" y="179"/>
                  </a:lnTo>
                  <a:lnTo>
                    <a:pt x="830" y="177"/>
                  </a:lnTo>
                  <a:lnTo>
                    <a:pt x="847" y="172"/>
                  </a:lnTo>
                  <a:lnTo>
                    <a:pt x="864" y="170"/>
                  </a:lnTo>
                  <a:lnTo>
                    <a:pt x="880" y="167"/>
                  </a:lnTo>
                  <a:lnTo>
                    <a:pt x="895" y="164"/>
                  </a:lnTo>
                  <a:lnTo>
                    <a:pt x="910" y="160"/>
                  </a:lnTo>
                  <a:lnTo>
                    <a:pt x="924" y="157"/>
                  </a:lnTo>
                  <a:lnTo>
                    <a:pt x="938" y="154"/>
                  </a:lnTo>
                  <a:lnTo>
                    <a:pt x="952" y="152"/>
                  </a:lnTo>
                  <a:lnTo>
                    <a:pt x="966" y="150"/>
                  </a:lnTo>
                  <a:lnTo>
                    <a:pt x="978" y="147"/>
                  </a:lnTo>
                  <a:lnTo>
                    <a:pt x="990" y="145"/>
                  </a:lnTo>
                  <a:lnTo>
                    <a:pt x="1003" y="142"/>
                  </a:lnTo>
                  <a:lnTo>
                    <a:pt x="1013" y="140"/>
                  </a:lnTo>
                  <a:lnTo>
                    <a:pt x="1023" y="138"/>
                  </a:lnTo>
                  <a:lnTo>
                    <a:pt x="1033" y="136"/>
                  </a:lnTo>
                  <a:lnTo>
                    <a:pt x="1038" y="161"/>
                  </a:lnTo>
                  <a:close/>
                  <a:moveTo>
                    <a:pt x="521" y="257"/>
                  </a:moveTo>
                  <a:lnTo>
                    <a:pt x="491" y="261"/>
                  </a:lnTo>
                  <a:lnTo>
                    <a:pt x="462" y="267"/>
                  </a:lnTo>
                  <a:lnTo>
                    <a:pt x="433" y="272"/>
                  </a:lnTo>
                  <a:lnTo>
                    <a:pt x="404" y="278"/>
                  </a:lnTo>
                  <a:lnTo>
                    <a:pt x="376" y="284"/>
                  </a:lnTo>
                  <a:lnTo>
                    <a:pt x="348" y="289"/>
                  </a:lnTo>
                  <a:lnTo>
                    <a:pt x="321" y="295"/>
                  </a:lnTo>
                  <a:lnTo>
                    <a:pt x="294" y="300"/>
                  </a:lnTo>
                  <a:lnTo>
                    <a:pt x="282" y="303"/>
                  </a:lnTo>
                  <a:lnTo>
                    <a:pt x="268" y="306"/>
                  </a:lnTo>
                  <a:lnTo>
                    <a:pt x="256" y="307"/>
                  </a:lnTo>
                  <a:lnTo>
                    <a:pt x="244" y="310"/>
                  </a:lnTo>
                  <a:lnTo>
                    <a:pt x="231" y="313"/>
                  </a:lnTo>
                  <a:lnTo>
                    <a:pt x="219" y="314"/>
                  </a:lnTo>
                  <a:lnTo>
                    <a:pt x="208" y="317"/>
                  </a:lnTo>
                  <a:lnTo>
                    <a:pt x="196" y="320"/>
                  </a:lnTo>
                  <a:lnTo>
                    <a:pt x="185" y="321"/>
                  </a:lnTo>
                  <a:lnTo>
                    <a:pt x="174" y="324"/>
                  </a:lnTo>
                  <a:lnTo>
                    <a:pt x="163" y="325"/>
                  </a:lnTo>
                  <a:lnTo>
                    <a:pt x="153" y="328"/>
                  </a:lnTo>
                  <a:lnTo>
                    <a:pt x="143" y="329"/>
                  </a:lnTo>
                  <a:lnTo>
                    <a:pt x="133" y="331"/>
                  </a:lnTo>
                  <a:lnTo>
                    <a:pt x="123" y="334"/>
                  </a:lnTo>
                  <a:lnTo>
                    <a:pt x="114" y="335"/>
                  </a:lnTo>
                  <a:lnTo>
                    <a:pt x="111" y="310"/>
                  </a:lnTo>
                  <a:lnTo>
                    <a:pt x="120" y="309"/>
                  </a:lnTo>
                  <a:lnTo>
                    <a:pt x="130" y="307"/>
                  </a:lnTo>
                  <a:lnTo>
                    <a:pt x="139" y="306"/>
                  </a:lnTo>
                  <a:lnTo>
                    <a:pt x="150" y="303"/>
                  </a:lnTo>
                  <a:lnTo>
                    <a:pt x="160" y="302"/>
                  </a:lnTo>
                  <a:lnTo>
                    <a:pt x="170" y="299"/>
                  </a:lnTo>
                  <a:lnTo>
                    <a:pt x="180" y="297"/>
                  </a:lnTo>
                  <a:lnTo>
                    <a:pt x="193" y="295"/>
                  </a:lnTo>
                  <a:lnTo>
                    <a:pt x="204" y="293"/>
                  </a:lnTo>
                  <a:lnTo>
                    <a:pt x="216" y="290"/>
                  </a:lnTo>
                  <a:lnTo>
                    <a:pt x="228" y="289"/>
                  </a:lnTo>
                  <a:lnTo>
                    <a:pt x="240" y="286"/>
                  </a:lnTo>
                  <a:lnTo>
                    <a:pt x="251" y="284"/>
                  </a:lnTo>
                  <a:lnTo>
                    <a:pt x="265" y="282"/>
                  </a:lnTo>
                  <a:lnTo>
                    <a:pt x="277" y="279"/>
                  </a:lnTo>
                  <a:lnTo>
                    <a:pt x="291" y="277"/>
                  </a:lnTo>
                  <a:lnTo>
                    <a:pt x="316" y="272"/>
                  </a:lnTo>
                  <a:lnTo>
                    <a:pt x="344" y="267"/>
                  </a:lnTo>
                  <a:lnTo>
                    <a:pt x="373" y="261"/>
                  </a:lnTo>
                  <a:lnTo>
                    <a:pt x="401" y="256"/>
                  </a:lnTo>
                  <a:lnTo>
                    <a:pt x="430" y="252"/>
                  </a:lnTo>
                  <a:lnTo>
                    <a:pt x="458" y="246"/>
                  </a:lnTo>
                  <a:lnTo>
                    <a:pt x="487" y="240"/>
                  </a:lnTo>
                  <a:lnTo>
                    <a:pt x="518" y="236"/>
                  </a:lnTo>
                  <a:lnTo>
                    <a:pt x="521" y="257"/>
                  </a:lnTo>
                  <a:close/>
                  <a:moveTo>
                    <a:pt x="114" y="335"/>
                  </a:moveTo>
                  <a:lnTo>
                    <a:pt x="111" y="321"/>
                  </a:lnTo>
                  <a:lnTo>
                    <a:pt x="114" y="335"/>
                  </a:lnTo>
                  <a:close/>
                  <a:moveTo>
                    <a:pt x="114" y="335"/>
                  </a:moveTo>
                  <a:lnTo>
                    <a:pt x="113" y="335"/>
                  </a:lnTo>
                  <a:lnTo>
                    <a:pt x="110" y="336"/>
                  </a:lnTo>
                  <a:lnTo>
                    <a:pt x="108" y="336"/>
                  </a:lnTo>
                  <a:lnTo>
                    <a:pt x="107" y="336"/>
                  </a:lnTo>
                  <a:lnTo>
                    <a:pt x="108" y="336"/>
                  </a:lnTo>
                  <a:lnTo>
                    <a:pt x="108" y="335"/>
                  </a:lnTo>
                  <a:lnTo>
                    <a:pt x="107" y="335"/>
                  </a:lnTo>
                  <a:lnTo>
                    <a:pt x="105" y="335"/>
                  </a:lnTo>
                  <a:lnTo>
                    <a:pt x="103" y="335"/>
                  </a:lnTo>
                  <a:lnTo>
                    <a:pt x="99" y="313"/>
                  </a:lnTo>
                  <a:lnTo>
                    <a:pt x="102" y="313"/>
                  </a:lnTo>
                  <a:lnTo>
                    <a:pt x="105" y="313"/>
                  </a:lnTo>
                  <a:lnTo>
                    <a:pt x="107" y="311"/>
                  </a:lnTo>
                  <a:lnTo>
                    <a:pt x="108" y="311"/>
                  </a:lnTo>
                  <a:lnTo>
                    <a:pt x="110" y="310"/>
                  </a:lnTo>
                  <a:lnTo>
                    <a:pt x="111" y="310"/>
                  </a:lnTo>
                  <a:lnTo>
                    <a:pt x="114" y="335"/>
                  </a:lnTo>
                  <a:close/>
                  <a:moveTo>
                    <a:pt x="103" y="335"/>
                  </a:moveTo>
                  <a:lnTo>
                    <a:pt x="102" y="335"/>
                  </a:lnTo>
                  <a:lnTo>
                    <a:pt x="100" y="335"/>
                  </a:lnTo>
                  <a:lnTo>
                    <a:pt x="97" y="336"/>
                  </a:lnTo>
                  <a:lnTo>
                    <a:pt x="94" y="338"/>
                  </a:lnTo>
                  <a:lnTo>
                    <a:pt x="93" y="339"/>
                  </a:lnTo>
                  <a:lnTo>
                    <a:pt x="91" y="339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3" y="335"/>
                  </a:lnTo>
                  <a:close/>
                  <a:moveTo>
                    <a:pt x="91" y="339"/>
                  </a:moveTo>
                  <a:lnTo>
                    <a:pt x="88" y="339"/>
                  </a:lnTo>
                  <a:lnTo>
                    <a:pt x="88" y="328"/>
                  </a:lnTo>
                  <a:lnTo>
                    <a:pt x="91" y="339"/>
                  </a:lnTo>
                  <a:close/>
                  <a:moveTo>
                    <a:pt x="88" y="339"/>
                  </a:moveTo>
                  <a:lnTo>
                    <a:pt x="88" y="317"/>
                  </a:lnTo>
                  <a:lnTo>
                    <a:pt x="88" y="339"/>
                  </a:lnTo>
                  <a:close/>
                  <a:moveTo>
                    <a:pt x="88" y="339"/>
                  </a:moveTo>
                  <a:lnTo>
                    <a:pt x="86" y="339"/>
                  </a:lnTo>
                  <a:lnTo>
                    <a:pt x="85" y="339"/>
                  </a:lnTo>
                  <a:lnTo>
                    <a:pt x="83" y="339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8" y="339"/>
                  </a:lnTo>
                  <a:close/>
                  <a:moveTo>
                    <a:pt x="83" y="339"/>
                  </a:moveTo>
                  <a:lnTo>
                    <a:pt x="83" y="339"/>
                  </a:lnTo>
                  <a:lnTo>
                    <a:pt x="82" y="339"/>
                  </a:lnTo>
                  <a:lnTo>
                    <a:pt x="80" y="339"/>
                  </a:lnTo>
                  <a:lnTo>
                    <a:pt x="80" y="317"/>
                  </a:lnTo>
                  <a:lnTo>
                    <a:pt x="82" y="317"/>
                  </a:lnTo>
                  <a:lnTo>
                    <a:pt x="83" y="317"/>
                  </a:lnTo>
                  <a:lnTo>
                    <a:pt x="83" y="339"/>
                  </a:lnTo>
                  <a:close/>
                  <a:moveTo>
                    <a:pt x="80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1" y="339"/>
                  </a:lnTo>
                  <a:lnTo>
                    <a:pt x="68" y="339"/>
                  </a:lnTo>
                  <a:lnTo>
                    <a:pt x="65" y="339"/>
                  </a:lnTo>
                  <a:lnTo>
                    <a:pt x="63" y="339"/>
                  </a:lnTo>
                  <a:lnTo>
                    <a:pt x="68" y="313"/>
                  </a:lnTo>
                  <a:lnTo>
                    <a:pt x="71" y="314"/>
                  </a:lnTo>
                  <a:lnTo>
                    <a:pt x="74" y="314"/>
                  </a:lnTo>
                  <a:lnTo>
                    <a:pt x="76" y="314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0" y="317"/>
                  </a:lnTo>
                  <a:lnTo>
                    <a:pt x="80" y="339"/>
                  </a:lnTo>
                  <a:close/>
                  <a:moveTo>
                    <a:pt x="68" y="313"/>
                  </a:moveTo>
                  <a:lnTo>
                    <a:pt x="68" y="324"/>
                  </a:lnTo>
                  <a:lnTo>
                    <a:pt x="68" y="313"/>
                  </a:lnTo>
                  <a:close/>
                  <a:moveTo>
                    <a:pt x="63" y="339"/>
                  </a:moveTo>
                  <a:lnTo>
                    <a:pt x="62" y="339"/>
                  </a:lnTo>
                  <a:lnTo>
                    <a:pt x="60" y="338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6" y="335"/>
                  </a:lnTo>
                  <a:lnTo>
                    <a:pt x="60" y="313"/>
                  </a:lnTo>
                  <a:lnTo>
                    <a:pt x="62" y="313"/>
                  </a:lnTo>
                  <a:lnTo>
                    <a:pt x="65" y="313"/>
                  </a:lnTo>
                  <a:lnTo>
                    <a:pt x="68" y="313"/>
                  </a:lnTo>
                  <a:lnTo>
                    <a:pt x="63" y="339"/>
                  </a:lnTo>
                  <a:close/>
                  <a:moveTo>
                    <a:pt x="56" y="335"/>
                  </a:moveTo>
                  <a:lnTo>
                    <a:pt x="43" y="335"/>
                  </a:lnTo>
                  <a:lnTo>
                    <a:pt x="51" y="313"/>
                  </a:lnTo>
                  <a:lnTo>
                    <a:pt x="53" y="313"/>
                  </a:lnTo>
                  <a:lnTo>
                    <a:pt x="54" y="313"/>
                  </a:lnTo>
                  <a:lnTo>
                    <a:pt x="57" y="313"/>
                  </a:lnTo>
                  <a:lnTo>
                    <a:pt x="60" y="313"/>
                  </a:lnTo>
                  <a:lnTo>
                    <a:pt x="56" y="335"/>
                  </a:lnTo>
                  <a:close/>
                  <a:moveTo>
                    <a:pt x="43" y="335"/>
                  </a:moveTo>
                  <a:lnTo>
                    <a:pt x="48" y="324"/>
                  </a:lnTo>
                  <a:lnTo>
                    <a:pt x="43" y="335"/>
                  </a:lnTo>
                  <a:close/>
                  <a:moveTo>
                    <a:pt x="43" y="335"/>
                  </a:moveTo>
                  <a:lnTo>
                    <a:pt x="51" y="313"/>
                  </a:lnTo>
                  <a:lnTo>
                    <a:pt x="43" y="335"/>
                  </a:lnTo>
                  <a:close/>
                  <a:moveTo>
                    <a:pt x="51" y="313"/>
                  </a:moveTo>
                  <a:lnTo>
                    <a:pt x="48" y="324"/>
                  </a:lnTo>
                  <a:lnTo>
                    <a:pt x="51" y="313"/>
                  </a:lnTo>
                  <a:close/>
                  <a:moveTo>
                    <a:pt x="43" y="335"/>
                  </a:moveTo>
                  <a:lnTo>
                    <a:pt x="40" y="331"/>
                  </a:lnTo>
                  <a:lnTo>
                    <a:pt x="48" y="310"/>
                  </a:lnTo>
                  <a:lnTo>
                    <a:pt x="51" y="313"/>
                  </a:lnTo>
                  <a:lnTo>
                    <a:pt x="43" y="335"/>
                  </a:lnTo>
                  <a:close/>
                  <a:moveTo>
                    <a:pt x="40" y="331"/>
                  </a:moveTo>
                  <a:lnTo>
                    <a:pt x="43" y="321"/>
                  </a:lnTo>
                  <a:lnTo>
                    <a:pt x="40" y="331"/>
                  </a:lnTo>
                  <a:close/>
                  <a:moveTo>
                    <a:pt x="40" y="331"/>
                  </a:moveTo>
                  <a:lnTo>
                    <a:pt x="37" y="331"/>
                  </a:lnTo>
                  <a:lnTo>
                    <a:pt x="43" y="310"/>
                  </a:lnTo>
                  <a:lnTo>
                    <a:pt x="48" y="310"/>
                  </a:lnTo>
                  <a:lnTo>
                    <a:pt x="40" y="331"/>
                  </a:lnTo>
                  <a:close/>
                  <a:moveTo>
                    <a:pt x="37" y="331"/>
                  </a:moveTo>
                  <a:lnTo>
                    <a:pt x="33" y="331"/>
                  </a:lnTo>
                  <a:lnTo>
                    <a:pt x="31" y="331"/>
                  </a:lnTo>
                  <a:lnTo>
                    <a:pt x="25" y="329"/>
                  </a:lnTo>
                  <a:lnTo>
                    <a:pt x="22" y="329"/>
                  </a:lnTo>
                  <a:lnTo>
                    <a:pt x="20" y="328"/>
                  </a:lnTo>
                  <a:lnTo>
                    <a:pt x="19" y="328"/>
                  </a:lnTo>
                  <a:lnTo>
                    <a:pt x="17" y="328"/>
                  </a:lnTo>
                  <a:lnTo>
                    <a:pt x="28" y="307"/>
                  </a:lnTo>
                  <a:lnTo>
                    <a:pt x="31" y="307"/>
                  </a:lnTo>
                  <a:lnTo>
                    <a:pt x="34" y="307"/>
                  </a:lnTo>
                  <a:lnTo>
                    <a:pt x="37" y="307"/>
                  </a:lnTo>
                  <a:lnTo>
                    <a:pt x="39" y="309"/>
                  </a:lnTo>
                  <a:lnTo>
                    <a:pt x="40" y="309"/>
                  </a:lnTo>
                  <a:lnTo>
                    <a:pt x="43" y="310"/>
                  </a:lnTo>
                  <a:lnTo>
                    <a:pt x="37" y="331"/>
                  </a:lnTo>
                  <a:close/>
                  <a:moveTo>
                    <a:pt x="17" y="328"/>
                  </a:moveTo>
                  <a:lnTo>
                    <a:pt x="20" y="317"/>
                  </a:lnTo>
                  <a:lnTo>
                    <a:pt x="17" y="328"/>
                  </a:lnTo>
                  <a:close/>
                  <a:moveTo>
                    <a:pt x="17" y="328"/>
                  </a:moveTo>
                  <a:lnTo>
                    <a:pt x="16" y="327"/>
                  </a:lnTo>
                  <a:lnTo>
                    <a:pt x="14" y="325"/>
                  </a:lnTo>
                  <a:lnTo>
                    <a:pt x="13" y="325"/>
                  </a:lnTo>
                  <a:lnTo>
                    <a:pt x="11" y="325"/>
                  </a:lnTo>
                  <a:lnTo>
                    <a:pt x="9" y="324"/>
                  </a:lnTo>
                  <a:lnTo>
                    <a:pt x="8" y="324"/>
                  </a:lnTo>
                  <a:lnTo>
                    <a:pt x="20" y="303"/>
                  </a:lnTo>
                  <a:lnTo>
                    <a:pt x="28" y="307"/>
                  </a:lnTo>
                  <a:lnTo>
                    <a:pt x="17" y="328"/>
                  </a:lnTo>
                  <a:close/>
                  <a:moveTo>
                    <a:pt x="8" y="324"/>
                  </a:moveTo>
                  <a:lnTo>
                    <a:pt x="0" y="321"/>
                  </a:lnTo>
                  <a:lnTo>
                    <a:pt x="0" y="313"/>
                  </a:lnTo>
                  <a:lnTo>
                    <a:pt x="13" y="313"/>
                  </a:lnTo>
                  <a:lnTo>
                    <a:pt x="8" y="324"/>
                  </a:lnTo>
                  <a:close/>
                  <a:moveTo>
                    <a:pt x="0" y="313"/>
                  </a:moveTo>
                  <a:lnTo>
                    <a:pt x="0" y="282"/>
                  </a:lnTo>
                  <a:lnTo>
                    <a:pt x="25" y="282"/>
                  </a:lnTo>
                  <a:lnTo>
                    <a:pt x="25" y="313"/>
                  </a:lnTo>
                  <a:lnTo>
                    <a:pt x="0" y="313"/>
                  </a:lnTo>
                  <a:close/>
                  <a:moveTo>
                    <a:pt x="0" y="282"/>
                  </a:moveTo>
                  <a:lnTo>
                    <a:pt x="0" y="249"/>
                  </a:lnTo>
                  <a:lnTo>
                    <a:pt x="25" y="249"/>
                  </a:lnTo>
                  <a:lnTo>
                    <a:pt x="25" y="282"/>
                  </a:lnTo>
                  <a:lnTo>
                    <a:pt x="0" y="282"/>
                  </a:lnTo>
                  <a:close/>
                  <a:moveTo>
                    <a:pt x="0" y="249"/>
                  </a:moveTo>
                  <a:lnTo>
                    <a:pt x="0" y="232"/>
                  </a:lnTo>
                  <a:lnTo>
                    <a:pt x="25" y="232"/>
                  </a:lnTo>
                  <a:lnTo>
                    <a:pt x="25" y="249"/>
                  </a:lnTo>
                  <a:lnTo>
                    <a:pt x="0" y="249"/>
                  </a:lnTo>
                  <a:close/>
                  <a:moveTo>
                    <a:pt x="0" y="232"/>
                  </a:moveTo>
                  <a:lnTo>
                    <a:pt x="0" y="214"/>
                  </a:lnTo>
                  <a:lnTo>
                    <a:pt x="25" y="214"/>
                  </a:lnTo>
                  <a:lnTo>
                    <a:pt x="25" y="232"/>
                  </a:lnTo>
                  <a:lnTo>
                    <a:pt x="0" y="232"/>
                  </a:lnTo>
                  <a:close/>
                  <a:moveTo>
                    <a:pt x="0" y="214"/>
                  </a:moveTo>
                  <a:lnTo>
                    <a:pt x="0" y="185"/>
                  </a:lnTo>
                  <a:lnTo>
                    <a:pt x="25" y="185"/>
                  </a:lnTo>
                  <a:lnTo>
                    <a:pt x="25" y="214"/>
                  </a:lnTo>
                  <a:lnTo>
                    <a:pt x="0" y="214"/>
                  </a:lnTo>
                  <a:close/>
                  <a:moveTo>
                    <a:pt x="0" y="185"/>
                  </a:moveTo>
                  <a:lnTo>
                    <a:pt x="0" y="175"/>
                  </a:lnTo>
                  <a:lnTo>
                    <a:pt x="25" y="175"/>
                  </a:lnTo>
                  <a:lnTo>
                    <a:pt x="25" y="185"/>
                  </a:lnTo>
                  <a:lnTo>
                    <a:pt x="0" y="185"/>
                  </a:lnTo>
                  <a:close/>
                  <a:moveTo>
                    <a:pt x="0" y="175"/>
                  </a:moveTo>
                  <a:lnTo>
                    <a:pt x="0" y="161"/>
                  </a:lnTo>
                  <a:lnTo>
                    <a:pt x="17" y="164"/>
                  </a:lnTo>
                  <a:lnTo>
                    <a:pt x="13" y="175"/>
                  </a:lnTo>
                  <a:lnTo>
                    <a:pt x="0" y="175"/>
                  </a:lnTo>
                  <a:close/>
                  <a:moveTo>
                    <a:pt x="17" y="164"/>
                  </a:moveTo>
                  <a:lnTo>
                    <a:pt x="17" y="165"/>
                  </a:lnTo>
                  <a:lnTo>
                    <a:pt x="19" y="165"/>
                  </a:lnTo>
                  <a:lnTo>
                    <a:pt x="20" y="167"/>
                  </a:lnTo>
                  <a:lnTo>
                    <a:pt x="22" y="167"/>
                  </a:lnTo>
                  <a:lnTo>
                    <a:pt x="23" y="167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0" y="189"/>
                  </a:lnTo>
                  <a:lnTo>
                    <a:pt x="17" y="189"/>
                  </a:lnTo>
                  <a:lnTo>
                    <a:pt x="16" y="188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11" y="186"/>
                  </a:lnTo>
                  <a:lnTo>
                    <a:pt x="9" y="186"/>
                  </a:lnTo>
                  <a:lnTo>
                    <a:pt x="9" y="185"/>
                  </a:lnTo>
                  <a:lnTo>
                    <a:pt x="8" y="185"/>
                  </a:lnTo>
                  <a:lnTo>
                    <a:pt x="17" y="164"/>
                  </a:lnTo>
                  <a:close/>
                  <a:moveTo>
                    <a:pt x="25" y="189"/>
                  </a:moveTo>
                  <a:lnTo>
                    <a:pt x="20" y="189"/>
                  </a:lnTo>
                  <a:lnTo>
                    <a:pt x="25" y="179"/>
                  </a:lnTo>
                  <a:lnTo>
                    <a:pt x="25" y="189"/>
                  </a:lnTo>
                  <a:close/>
                  <a:moveTo>
                    <a:pt x="28" y="168"/>
                  </a:moveTo>
                  <a:lnTo>
                    <a:pt x="25" y="189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25" y="179"/>
                  </a:lnTo>
                  <a:lnTo>
                    <a:pt x="28" y="168"/>
                  </a:lnTo>
                  <a:close/>
                  <a:moveTo>
                    <a:pt x="28" y="168"/>
                  </a:moveTo>
                  <a:lnTo>
                    <a:pt x="31" y="168"/>
                  </a:lnTo>
                  <a:lnTo>
                    <a:pt x="25" y="192"/>
                  </a:lnTo>
                  <a:lnTo>
                    <a:pt x="25" y="189"/>
                  </a:lnTo>
                  <a:lnTo>
                    <a:pt x="28" y="168"/>
                  </a:lnTo>
                  <a:close/>
                  <a:moveTo>
                    <a:pt x="31" y="168"/>
                  </a:moveTo>
                  <a:lnTo>
                    <a:pt x="33" y="170"/>
                  </a:lnTo>
                  <a:lnTo>
                    <a:pt x="34" y="170"/>
                  </a:lnTo>
                  <a:lnTo>
                    <a:pt x="37" y="171"/>
                  </a:lnTo>
                  <a:lnTo>
                    <a:pt x="40" y="171"/>
                  </a:lnTo>
                  <a:lnTo>
                    <a:pt x="43" y="171"/>
                  </a:lnTo>
                  <a:lnTo>
                    <a:pt x="40" y="196"/>
                  </a:lnTo>
                  <a:lnTo>
                    <a:pt x="37" y="195"/>
                  </a:lnTo>
                  <a:lnTo>
                    <a:pt x="34" y="195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28" y="192"/>
                  </a:lnTo>
                  <a:lnTo>
                    <a:pt x="25" y="192"/>
                  </a:lnTo>
                  <a:lnTo>
                    <a:pt x="31" y="168"/>
                  </a:lnTo>
                  <a:close/>
                  <a:moveTo>
                    <a:pt x="43" y="171"/>
                  </a:moveTo>
                  <a:lnTo>
                    <a:pt x="40" y="182"/>
                  </a:lnTo>
                  <a:lnTo>
                    <a:pt x="43" y="171"/>
                  </a:lnTo>
                  <a:close/>
                  <a:moveTo>
                    <a:pt x="43" y="171"/>
                  </a:moveTo>
                  <a:lnTo>
                    <a:pt x="40" y="196"/>
                  </a:lnTo>
                  <a:lnTo>
                    <a:pt x="43" y="171"/>
                  </a:lnTo>
                  <a:close/>
                  <a:moveTo>
                    <a:pt x="40" y="196"/>
                  </a:moveTo>
                  <a:lnTo>
                    <a:pt x="40" y="182"/>
                  </a:lnTo>
                  <a:lnTo>
                    <a:pt x="40" y="196"/>
                  </a:lnTo>
                  <a:close/>
                  <a:moveTo>
                    <a:pt x="43" y="171"/>
                  </a:moveTo>
                  <a:lnTo>
                    <a:pt x="48" y="175"/>
                  </a:lnTo>
                  <a:lnTo>
                    <a:pt x="40" y="196"/>
                  </a:lnTo>
                  <a:lnTo>
                    <a:pt x="43" y="171"/>
                  </a:lnTo>
                  <a:close/>
                  <a:moveTo>
                    <a:pt x="48" y="175"/>
                  </a:moveTo>
                  <a:lnTo>
                    <a:pt x="43" y="185"/>
                  </a:lnTo>
                  <a:lnTo>
                    <a:pt x="48" y="175"/>
                  </a:lnTo>
                  <a:close/>
                  <a:moveTo>
                    <a:pt x="48" y="175"/>
                  </a:moveTo>
                  <a:lnTo>
                    <a:pt x="43" y="196"/>
                  </a:lnTo>
                  <a:lnTo>
                    <a:pt x="42" y="196"/>
                  </a:lnTo>
                  <a:lnTo>
                    <a:pt x="40" y="196"/>
                  </a:lnTo>
                  <a:lnTo>
                    <a:pt x="48" y="175"/>
                  </a:lnTo>
                  <a:close/>
                  <a:moveTo>
                    <a:pt x="48" y="175"/>
                  </a:moveTo>
                  <a:lnTo>
                    <a:pt x="51" y="175"/>
                  </a:lnTo>
                  <a:lnTo>
                    <a:pt x="53" y="175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0" y="175"/>
                  </a:lnTo>
                  <a:lnTo>
                    <a:pt x="63" y="175"/>
                  </a:lnTo>
                  <a:lnTo>
                    <a:pt x="60" y="200"/>
                  </a:lnTo>
                  <a:lnTo>
                    <a:pt x="57" y="200"/>
                  </a:lnTo>
                  <a:lnTo>
                    <a:pt x="56" y="199"/>
                  </a:lnTo>
                  <a:lnTo>
                    <a:pt x="51" y="197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43" y="196"/>
                  </a:lnTo>
                  <a:lnTo>
                    <a:pt x="48" y="175"/>
                  </a:lnTo>
                  <a:close/>
                  <a:moveTo>
                    <a:pt x="60" y="200"/>
                  </a:moveTo>
                  <a:lnTo>
                    <a:pt x="63" y="189"/>
                  </a:lnTo>
                  <a:lnTo>
                    <a:pt x="60" y="200"/>
                  </a:lnTo>
                  <a:close/>
                  <a:moveTo>
                    <a:pt x="63" y="175"/>
                  </a:moveTo>
                  <a:lnTo>
                    <a:pt x="65" y="177"/>
                  </a:lnTo>
                  <a:lnTo>
                    <a:pt x="66" y="178"/>
                  </a:lnTo>
                  <a:lnTo>
                    <a:pt x="68" y="178"/>
                  </a:lnTo>
                  <a:lnTo>
                    <a:pt x="70" y="178"/>
                  </a:lnTo>
                  <a:lnTo>
                    <a:pt x="73" y="179"/>
                  </a:lnTo>
                  <a:lnTo>
                    <a:pt x="76" y="179"/>
                  </a:lnTo>
                  <a:lnTo>
                    <a:pt x="76" y="200"/>
                  </a:lnTo>
                  <a:lnTo>
                    <a:pt x="73" y="200"/>
                  </a:lnTo>
                  <a:lnTo>
                    <a:pt x="70" y="200"/>
                  </a:lnTo>
                  <a:lnTo>
                    <a:pt x="68" y="200"/>
                  </a:lnTo>
                  <a:lnTo>
                    <a:pt x="66" y="200"/>
                  </a:lnTo>
                  <a:lnTo>
                    <a:pt x="63" y="200"/>
                  </a:lnTo>
                  <a:lnTo>
                    <a:pt x="60" y="200"/>
                  </a:lnTo>
                  <a:lnTo>
                    <a:pt x="63" y="175"/>
                  </a:lnTo>
                  <a:close/>
                  <a:moveTo>
                    <a:pt x="76" y="179"/>
                  </a:moveTo>
                  <a:lnTo>
                    <a:pt x="88" y="179"/>
                  </a:lnTo>
                  <a:lnTo>
                    <a:pt x="88" y="200"/>
                  </a:lnTo>
                  <a:lnTo>
                    <a:pt x="76" y="200"/>
                  </a:lnTo>
                  <a:lnTo>
                    <a:pt x="76" y="179"/>
                  </a:lnTo>
                  <a:close/>
                  <a:moveTo>
                    <a:pt x="88" y="179"/>
                  </a:moveTo>
                  <a:lnTo>
                    <a:pt x="88" y="189"/>
                  </a:lnTo>
                  <a:lnTo>
                    <a:pt x="88" y="179"/>
                  </a:lnTo>
                  <a:close/>
                  <a:moveTo>
                    <a:pt x="88" y="179"/>
                  </a:moveTo>
                  <a:lnTo>
                    <a:pt x="91" y="179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7" y="178"/>
                  </a:lnTo>
                  <a:lnTo>
                    <a:pt x="97" y="177"/>
                  </a:lnTo>
                  <a:lnTo>
                    <a:pt x="99" y="175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7" y="200"/>
                  </a:lnTo>
                  <a:lnTo>
                    <a:pt x="96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8" y="200"/>
                  </a:lnTo>
                  <a:lnTo>
                    <a:pt x="88" y="179"/>
                  </a:lnTo>
                  <a:close/>
                  <a:moveTo>
                    <a:pt x="99" y="175"/>
                  </a:moveTo>
                  <a:lnTo>
                    <a:pt x="103" y="189"/>
                  </a:lnTo>
                  <a:lnTo>
                    <a:pt x="99" y="175"/>
                  </a:lnTo>
                  <a:close/>
                  <a:moveTo>
                    <a:pt x="99" y="175"/>
                  </a:moveTo>
                  <a:lnTo>
                    <a:pt x="102" y="175"/>
                  </a:lnTo>
                  <a:lnTo>
                    <a:pt x="105" y="175"/>
                  </a:lnTo>
                  <a:lnTo>
                    <a:pt x="107" y="175"/>
                  </a:lnTo>
                  <a:lnTo>
                    <a:pt x="108" y="175"/>
                  </a:lnTo>
                  <a:lnTo>
                    <a:pt x="111" y="175"/>
                  </a:lnTo>
                  <a:lnTo>
                    <a:pt x="114" y="175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6" y="196"/>
                  </a:lnTo>
                  <a:lnTo>
                    <a:pt x="113" y="197"/>
                  </a:lnTo>
                  <a:lnTo>
                    <a:pt x="110" y="199"/>
                  </a:lnTo>
                  <a:lnTo>
                    <a:pt x="108" y="199"/>
                  </a:lnTo>
                  <a:lnTo>
                    <a:pt x="105" y="200"/>
                  </a:lnTo>
                  <a:lnTo>
                    <a:pt x="103" y="200"/>
                  </a:lnTo>
                  <a:lnTo>
                    <a:pt x="99" y="175"/>
                  </a:lnTo>
                  <a:close/>
                  <a:moveTo>
                    <a:pt x="119" y="196"/>
                  </a:moveTo>
                  <a:lnTo>
                    <a:pt x="119" y="185"/>
                  </a:lnTo>
                  <a:lnTo>
                    <a:pt x="119" y="196"/>
                  </a:lnTo>
                  <a:close/>
                  <a:moveTo>
                    <a:pt x="114" y="175"/>
                  </a:moveTo>
                  <a:lnTo>
                    <a:pt x="119" y="196"/>
                  </a:lnTo>
                  <a:lnTo>
                    <a:pt x="114" y="175"/>
                  </a:lnTo>
                  <a:close/>
                  <a:moveTo>
                    <a:pt x="114" y="175"/>
                  </a:moveTo>
                  <a:lnTo>
                    <a:pt x="116" y="174"/>
                  </a:lnTo>
                  <a:lnTo>
                    <a:pt x="119" y="174"/>
                  </a:lnTo>
                  <a:lnTo>
                    <a:pt x="120" y="172"/>
                  </a:lnTo>
                  <a:lnTo>
                    <a:pt x="123" y="172"/>
                  </a:lnTo>
                  <a:lnTo>
                    <a:pt x="128" y="171"/>
                  </a:lnTo>
                  <a:lnTo>
                    <a:pt x="134" y="171"/>
                  </a:lnTo>
                  <a:lnTo>
                    <a:pt x="142" y="192"/>
                  </a:lnTo>
                  <a:lnTo>
                    <a:pt x="140" y="193"/>
                  </a:lnTo>
                  <a:lnTo>
                    <a:pt x="137" y="193"/>
                  </a:lnTo>
                  <a:lnTo>
                    <a:pt x="133" y="195"/>
                  </a:lnTo>
                  <a:lnTo>
                    <a:pt x="130" y="195"/>
                  </a:lnTo>
                  <a:lnTo>
                    <a:pt x="127" y="196"/>
                  </a:lnTo>
                  <a:lnTo>
                    <a:pt x="123" y="196"/>
                  </a:lnTo>
                  <a:lnTo>
                    <a:pt x="119" y="196"/>
                  </a:lnTo>
                  <a:lnTo>
                    <a:pt x="114" y="175"/>
                  </a:lnTo>
                  <a:close/>
                  <a:moveTo>
                    <a:pt x="134" y="171"/>
                  </a:moveTo>
                  <a:lnTo>
                    <a:pt x="137" y="171"/>
                  </a:lnTo>
                  <a:lnTo>
                    <a:pt x="140" y="170"/>
                  </a:lnTo>
                  <a:lnTo>
                    <a:pt x="142" y="168"/>
                  </a:lnTo>
                  <a:lnTo>
                    <a:pt x="143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4" y="189"/>
                  </a:lnTo>
                  <a:lnTo>
                    <a:pt x="153" y="189"/>
                  </a:lnTo>
                  <a:lnTo>
                    <a:pt x="151" y="189"/>
                  </a:lnTo>
                  <a:lnTo>
                    <a:pt x="148" y="190"/>
                  </a:lnTo>
                  <a:lnTo>
                    <a:pt x="145" y="192"/>
                  </a:lnTo>
                  <a:lnTo>
                    <a:pt x="143" y="192"/>
                  </a:lnTo>
                  <a:lnTo>
                    <a:pt x="142" y="192"/>
                  </a:lnTo>
                  <a:lnTo>
                    <a:pt x="134" y="171"/>
                  </a:lnTo>
                  <a:close/>
                  <a:moveTo>
                    <a:pt x="151" y="168"/>
                  </a:moveTo>
                  <a:lnTo>
                    <a:pt x="177" y="163"/>
                  </a:lnTo>
                  <a:lnTo>
                    <a:pt x="205" y="157"/>
                  </a:lnTo>
                  <a:lnTo>
                    <a:pt x="236" y="152"/>
                  </a:lnTo>
                  <a:lnTo>
                    <a:pt x="267" y="146"/>
                  </a:lnTo>
                  <a:lnTo>
                    <a:pt x="299" y="139"/>
                  </a:lnTo>
                  <a:lnTo>
                    <a:pt x="333" y="132"/>
                  </a:lnTo>
                  <a:lnTo>
                    <a:pt x="368" y="127"/>
                  </a:lnTo>
                  <a:lnTo>
                    <a:pt x="402" y="120"/>
                  </a:lnTo>
                  <a:lnTo>
                    <a:pt x="438" y="113"/>
                  </a:lnTo>
                  <a:lnTo>
                    <a:pt x="473" y="106"/>
                  </a:lnTo>
                  <a:lnTo>
                    <a:pt x="545" y="93"/>
                  </a:lnTo>
                  <a:lnTo>
                    <a:pt x="618" y="79"/>
                  </a:lnTo>
                  <a:lnTo>
                    <a:pt x="653" y="72"/>
                  </a:lnTo>
                  <a:lnTo>
                    <a:pt x="687" y="65"/>
                  </a:lnTo>
                  <a:lnTo>
                    <a:pt x="721" y="60"/>
                  </a:lnTo>
                  <a:lnTo>
                    <a:pt x="755" y="54"/>
                  </a:lnTo>
                  <a:lnTo>
                    <a:pt x="786" y="47"/>
                  </a:lnTo>
                  <a:lnTo>
                    <a:pt x="816" y="42"/>
                  </a:lnTo>
                  <a:lnTo>
                    <a:pt x="846" y="36"/>
                  </a:lnTo>
                  <a:lnTo>
                    <a:pt x="872" y="32"/>
                  </a:lnTo>
                  <a:lnTo>
                    <a:pt x="898" y="27"/>
                  </a:lnTo>
                  <a:lnTo>
                    <a:pt x="910" y="24"/>
                  </a:lnTo>
                  <a:lnTo>
                    <a:pt x="921" y="22"/>
                  </a:lnTo>
                  <a:lnTo>
                    <a:pt x="932" y="20"/>
                  </a:lnTo>
                  <a:lnTo>
                    <a:pt x="943" y="18"/>
                  </a:lnTo>
                  <a:lnTo>
                    <a:pt x="952" y="17"/>
                  </a:lnTo>
                  <a:lnTo>
                    <a:pt x="961" y="14"/>
                  </a:lnTo>
                  <a:lnTo>
                    <a:pt x="970" y="13"/>
                  </a:lnTo>
                  <a:lnTo>
                    <a:pt x="978" y="11"/>
                  </a:lnTo>
                  <a:lnTo>
                    <a:pt x="986" y="10"/>
                  </a:lnTo>
                  <a:lnTo>
                    <a:pt x="992" y="8"/>
                  </a:lnTo>
                  <a:lnTo>
                    <a:pt x="998" y="7"/>
                  </a:lnTo>
                  <a:lnTo>
                    <a:pt x="1003" y="7"/>
                  </a:lnTo>
                  <a:lnTo>
                    <a:pt x="1007" y="6"/>
                  </a:lnTo>
                  <a:lnTo>
                    <a:pt x="1010" y="6"/>
                  </a:lnTo>
                  <a:lnTo>
                    <a:pt x="1013" y="4"/>
                  </a:lnTo>
                  <a:lnTo>
                    <a:pt x="1015" y="4"/>
                  </a:lnTo>
                  <a:lnTo>
                    <a:pt x="1017" y="4"/>
                  </a:lnTo>
                  <a:lnTo>
                    <a:pt x="1018" y="4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18" y="27"/>
                  </a:lnTo>
                  <a:lnTo>
                    <a:pt x="1015" y="27"/>
                  </a:lnTo>
                  <a:lnTo>
                    <a:pt x="1010" y="28"/>
                  </a:lnTo>
                  <a:lnTo>
                    <a:pt x="1006" y="28"/>
                  </a:lnTo>
                  <a:lnTo>
                    <a:pt x="1003" y="29"/>
                  </a:lnTo>
                  <a:lnTo>
                    <a:pt x="997" y="31"/>
                  </a:lnTo>
                  <a:lnTo>
                    <a:pt x="989" y="32"/>
                  </a:lnTo>
                  <a:lnTo>
                    <a:pt x="983" y="33"/>
                  </a:lnTo>
                  <a:lnTo>
                    <a:pt x="973" y="35"/>
                  </a:lnTo>
                  <a:lnTo>
                    <a:pt x="966" y="36"/>
                  </a:lnTo>
                  <a:lnTo>
                    <a:pt x="957" y="38"/>
                  </a:lnTo>
                  <a:lnTo>
                    <a:pt x="946" y="40"/>
                  </a:lnTo>
                  <a:lnTo>
                    <a:pt x="935" y="42"/>
                  </a:lnTo>
                  <a:lnTo>
                    <a:pt x="926" y="45"/>
                  </a:lnTo>
                  <a:lnTo>
                    <a:pt x="913" y="46"/>
                  </a:lnTo>
                  <a:lnTo>
                    <a:pt x="901" y="49"/>
                  </a:lnTo>
                  <a:lnTo>
                    <a:pt x="876" y="54"/>
                  </a:lnTo>
                  <a:lnTo>
                    <a:pt x="849" y="58"/>
                  </a:lnTo>
                  <a:lnTo>
                    <a:pt x="819" y="64"/>
                  </a:lnTo>
                  <a:lnTo>
                    <a:pt x="790" y="70"/>
                  </a:lnTo>
                  <a:lnTo>
                    <a:pt x="758" y="75"/>
                  </a:lnTo>
                  <a:lnTo>
                    <a:pt x="726" y="82"/>
                  </a:lnTo>
                  <a:lnTo>
                    <a:pt x="692" y="89"/>
                  </a:lnTo>
                  <a:lnTo>
                    <a:pt x="656" y="96"/>
                  </a:lnTo>
                  <a:lnTo>
                    <a:pt x="622" y="102"/>
                  </a:lnTo>
                  <a:lnTo>
                    <a:pt x="550" y="115"/>
                  </a:lnTo>
                  <a:lnTo>
                    <a:pt x="478" y="129"/>
                  </a:lnTo>
                  <a:lnTo>
                    <a:pt x="442" y="136"/>
                  </a:lnTo>
                  <a:lnTo>
                    <a:pt x="407" y="142"/>
                  </a:lnTo>
                  <a:lnTo>
                    <a:pt x="371" y="149"/>
                  </a:lnTo>
                  <a:lnTo>
                    <a:pt x="337" y="156"/>
                  </a:lnTo>
                  <a:lnTo>
                    <a:pt x="304" y="161"/>
                  </a:lnTo>
                  <a:lnTo>
                    <a:pt x="271" y="168"/>
                  </a:lnTo>
                  <a:lnTo>
                    <a:pt x="240" y="174"/>
                  </a:lnTo>
                  <a:lnTo>
                    <a:pt x="210" y="179"/>
                  </a:lnTo>
                  <a:lnTo>
                    <a:pt x="180" y="185"/>
                  </a:lnTo>
                  <a:lnTo>
                    <a:pt x="154" y="189"/>
                  </a:lnTo>
                  <a:lnTo>
                    <a:pt x="151" y="168"/>
                  </a:lnTo>
                  <a:close/>
                  <a:moveTo>
                    <a:pt x="1018" y="4"/>
                  </a:moveTo>
                  <a:lnTo>
                    <a:pt x="1021" y="14"/>
                  </a:lnTo>
                  <a:lnTo>
                    <a:pt x="1018" y="4"/>
                  </a:lnTo>
                  <a:close/>
                  <a:moveTo>
                    <a:pt x="1018" y="4"/>
                  </a:moveTo>
                  <a:lnTo>
                    <a:pt x="1018" y="3"/>
                  </a:lnTo>
                  <a:lnTo>
                    <a:pt x="1020" y="3"/>
                  </a:lnTo>
                  <a:lnTo>
                    <a:pt x="1023" y="2"/>
                  </a:lnTo>
                  <a:lnTo>
                    <a:pt x="1026" y="2"/>
                  </a:lnTo>
                  <a:lnTo>
                    <a:pt x="1027" y="0"/>
                  </a:lnTo>
                  <a:lnTo>
                    <a:pt x="1029" y="0"/>
                  </a:lnTo>
                  <a:lnTo>
                    <a:pt x="1033" y="22"/>
                  </a:lnTo>
                  <a:lnTo>
                    <a:pt x="1030" y="24"/>
                  </a:lnTo>
                  <a:lnTo>
                    <a:pt x="1029" y="24"/>
                  </a:lnTo>
                  <a:lnTo>
                    <a:pt x="1026" y="25"/>
                  </a:lnTo>
                  <a:lnTo>
                    <a:pt x="1024" y="25"/>
                  </a:lnTo>
                  <a:lnTo>
                    <a:pt x="1023" y="25"/>
                  </a:lnTo>
                  <a:lnTo>
                    <a:pt x="1021" y="25"/>
                  </a:lnTo>
                  <a:lnTo>
                    <a:pt x="1018" y="4"/>
                  </a:lnTo>
                  <a:close/>
                  <a:moveTo>
                    <a:pt x="1029" y="0"/>
                  </a:moveTo>
                  <a:lnTo>
                    <a:pt x="1033" y="11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3" y="22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3" y="11"/>
                  </a:lnTo>
                  <a:lnTo>
                    <a:pt x="1029" y="0"/>
                  </a:lnTo>
                  <a:close/>
                  <a:moveTo>
                    <a:pt x="1029" y="0"/>
                  </a:moveTo>
                  <a:lnTo>
                    <a:pt x="1030" y="0"/>
                  </a:lnTo>
                  <a:lnTo>
                    <a:pt x="1032" y="0"/>
                  </a:lnTo>
                  <a:lnTo>
                    <a:pt x="1033" y="0"/>
                  </a:lnTo>
                  <a:lnTo>
                    <a:pt x="1038" y="22"/>
                  </a:lnTo>
                  <a:lnTo>
                    <a:pt x="1037" y="22"/>
                  </a:lnTo>
                  <a:lnTo>
                    <a:pt x="1035" y="22"/>
                  </a:lnTo>
                  <a:lnTo>
                    <a:pt x="1033" y="22"/>
                  </a:lnTo>
                  <a:lnTo>
                    <a:pt x="1029" y="0"/>
                  </a:lnTo>
                  <a:close/>
                  <a:moveTo>
                    <a:pt x="1033" y="0"/>
                  </a:moveTo>
                  <a:lnTo>
                    <a:pt x="1038" y="11"/>
                  </a:lnTo>
                  <a:lnTo>
                    <a:pt x="1033" y="0"/>
                  </a:lnTo>
                  <a:close/>
                  <a:moveTo>
                    <a:pt x="1033" y="0"/>
                  </a:moveTo>
                  <a:lnTo>
                    <a:pt x="1035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1" y="22"/>
                  </a:lnTo>
                  <a:lnTo>
                    <a:pt x="1040" y="22"/>
                  </a:lnTo>
                  <a:lnTo>
                    <a:pt x="1038" y="22"/>
                  </a:lnTo>
                  <a:lnTo>
                    <a:pt x="1033" y="0"/>
                  </a:lnTo>
                  <a:close/>
                  <a:moveTo>
                    <a:pt x="1041" y="0"/>
                  </a:moveTo>
                  <a:lnTo>
                    <a:pt x="1043" y="0"/>
                  </a:lnTo>
                  <a:lnTo>
                    <a:pt x="1046" y="0"/>
                  </a:lnTo>
                  <a:lnTo>
                    <a:pt x="1047" y="0"/>
                  </a:lnTo>
                  <a:lnTo>
                    <a:pt x="1050" y="0"/>
                  </a:lnTo>
                  <a:lnTo>
                    <a:pt x="1054" y="0"/>
                  </a:lnTo>
                  <a:lnTo>
                    <a:pt x="1057" y="0"/>
                  </a:lnTo>
                  <a:lnTo>
                    <a:pt x="1061" y="0"/>
                  </a:lnTo>
                  <a:lnTo>
                    <a:pt x="1066" y="0"/>
                  </a:lnTo>
                  <a:lnTo>
                    <a:pt x="1058" y="25"/>
                  </a:lnTo>
                  <a:lnTo>
                    <a:pt x="1055" y="24"/>
                  </a:lnTo>
                  <a:lnTo>
                    <a:pt x="1054" y="24"/>
                  </a:lnTo>
                  <a:lnTo>
                    <a:pt x="1052" y="22"/>
                  </a:lnTo>
                  <a:lnTo>
                    <a:pt x="1049" y="22"/>
                  </a:lnTo>
                  <a:lnTo>
                    <a:pt x="1044" y="22"/>
                  </a:lnTo>
                  <a:lnTo>
                    <a:pt x="1043" y="22"/>
                  </a:lnTo>
                  <a:lnTo>
                    <a:pt x="1041" y="22"/>
                  </a:lnTo>
                  <a:lnTo>
                    <a:pt x="1041" y="0"/>
                  </a:lnTo>
                  <a:close/>
                  <a:moveTo>
                    <a:pt x="1066" y="0"/>
                  </a:moveTo>
                  <a:lnTo>
                    <a:pt x="1066" y="4"/>
                  </a:lnTo>
                  <a:lnTo>
                    <a:pt x="1061" y="14"/>
                  </a:lnTo>
                  <a:lnTo>
                    <a:pt x="1066" y="0"/>
                  </a:lnTo>
                  <a:close/>
                  <a:moveTo>
                    <a:pt x="1066" y="4"/>
                  </a:moveTo>
                  <a:lnTo>
                    <a:pt x="1058" y="25"/>
                  </a:lnTo>
                  <a:lnTo>
                    <a:pt x="1066" y="4"/>
                  </a:lnTo>
                  <a:close/>
                  <a:moveTo>
                    <a:pt x="1058" y="25"/>
                  </a:moveTo>
                  <a:lnTo>
                    <a:pt x="1061" y="14"/>
                  </a:lnTo>
                  <a:lnTo>
                    <a:pt x="1058" y="25"/>
                  </a:lnTo>
                  <a:close/>
                  <a:moveTo>
                    <a:pt x="1066" y="4"/>
                  </a:moveTo>
                  <a:lnTo>
                    <a:pt x="1066" y="4"/>
                  </a:lnTo>
                  <a:lnTo>
                    <a:pt x="1067" y="4"/>
                  </a:lnTo>
                  <a:lnTo>
                    <a:pt x="1069" y="4"/>
                  </a:lnTo>
                  <a:lnTo>
                    <a:pt x="1061" y="25"/>
                  </a:lnTo>
                  <a:lnTo>
                    <a:pt x="1060" y="25"/>
                  </a:lnTo>
                  <a:lnTo>
                    <a:pt x="1058" y="25"/>
                  </a:lnTo>
                  <a:lnTo>
                    <a:pt x="1066" y="4"/>
                  </a:lnTo>
                  <a:close/>
                  <a:moveTo>
                    <a:pt x="1069" y="4"/>
                  </a:moveTo>
                  <a:lnTo>
                    <a:pt x="1070" y="4"/>
                  </a:lnTo>
                  <a:lnTo>
                    <a:pt x="1072" y="4"/>
                  </a:lnTo>
                  <a:lnTo>
                    <a:pt x="1072" y="6"/>
                  </a:lnTo>
                  <a:lnTo>
                    <a:pt x="1074" y="7"/>
                  </a:lnTo>
                  <a:lnTo>
                    <a:pt x="1077" y="7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5"/>
                  </a:lnTo>
                  <a:lnTo>
                    <a:pt x="1061" y="25"/>
                  </a:lnTo>
                  <a:lnTo>
                    <a:pt x="1069" y="4"/>
                  </a:lnTo>
                  <a:close/>
                  <a:moveTo>
                    <a:pt x="1077" y="7"/>
                  </a:moveTo>
                  <a:lnTo>
                    <a:pt x="1083" y="10"/>
                  </a:lnTo>
                  <a:lnTo>
                    <a:pt x="1087" y="14"/>
                  </a:lnTo>
                  <a:lnTo>
                    <a:pt x="1090" y="15"/>
                  </a:lnTo>
                  <a:lnTo>
                    <a:pt x="1094" y="17"/>
                  </a:lnTo>
                  <a:lnTo>
                    <a:pt x="1095" y="20"/>
                  </a:lnTo>
                  <a:lnTo>
                    <a:pt x="1097" y="22"/>
                  </a:lnTo>
                  <a:lnTo>
                    <a:pt x="1081" y="36"/>
                  </a:lnTo>
                  <a:lnTo>
                    <a:pt x="1078" y="35"/>
                  </a:lnTo>
                  <a:lnTo>
                    <a:pt x="1077" y="33"/>
                  </a:lnTo>
                  <a:lnTo>
                    <a:pt x="1072" y="31"/>
                  </a:lnTo>
                  <a:lnTo>
                    <a:pt x="1069" y="28"/>
                  </a:lnTo>
                  <a:lnTo>
                    <a:pt x="1067" y="27"/>
                  </a:lnTo>
                  <a:lnTo>
                    <a:pt x="1066" y="25"/>
                  </a:lnTo>
                  <a:lnTo>
                    <a:pt x="1077" y="7"/>
                  </a:lnTo>
                  <a:close/>
                  <a:moveTo>
                    <a:pt x="1097" y="22"/>
                  </a:moveTo>
                  <a:lnTo>
                    <a:pt x="1100" y="22"/>
                  </a:lnTo>
                  <a:lnTo>
                    <a:pt x="1089" y="29"/>
                  </a:lnTo>
                  <a:lnTo>
                    <a:pt x="1097" y="22"/>
                  </a:lnTo>
                  <a:close/>
                  <a:moveTo>
                    <a:pt x="1100" y="22"/>
                  </a:moveTo>
                  <a:lnTo>
                    <a:pt x="1103" y="25"/>
                  </a:lnTo>
                  <a:lnTo>
                    <a:pt x="1106" y="27"/>
                  </a:lnTo>
                  <a:lnTo>
                    <a:pt x="1107" y="29"/>
                  </a:lnTo>
                  <a:lnTo>
                    <a:pt x="1109" y="32"/>
                  </a:lnTo>
                  <a:lnTo>
                    <a:pt x="1110" y="33"/>
                  </a:lnTo>
                  <a:lnTo>
                    <a:pt x="1112" y="35"/>
                  </a:lnTo>
                  <a:lnTo>
                    <a:pt x="1112" y="36"/>
                  </a:lnTo>
                  <a:lnTo>
                    <a:pt x="1092" y="50"/>
                  </a:lnTo>
                  <a:lnTo>
                    <a:pt x="1090" y="49"/>
                  </a:lnTo>
                  <a:lnTo>
                    <a:pt x="1090" y="47"/>
                  </a:lnTo>
                  <a:lnTo>
                    <a:pt x="1087" y="46"/>
                  </a:lnTo>
                  <a:lnTo>
                    <a:pt x="1086" y="45"/>
                  </a:lnTo>
                  <a:lnTo>
                    <a:pt x="1084" y="42"/>
                  </a:lnTo>
                  <a:lnTo>
                    <a:pt x="1083" y="39"/>
                  </a:lnTo>
                  <a:lnTo>
                    <a:pt x="1081" y="36"/>
                  </a:lnTo>
                  <a:lnTo>
                    <a:pt x="1100" y="22"/>
                  </a:lnTo>
                  <a:close/>
                  <a:moveTo>
                    <a:pt x="1112" y="36"/>
                  </a:moveTo>
                  <a:lnTo>
                    <a:pt x="1117" y="40"/>
                  </a:lnTo>
                  <a:lnTo>
                    <a:pt x="1117" y="43"/>
                  </a:lnTo>
                  <a:lnTo>
                    <a:pt x="1100" y="43"/>
                  </a:lnTo>
                  <a:lnTo>
                    <a:pt x="1112" y="36"/>
                  </a:lnTo>
                  <a:close/>
                  <a:moveTo>
                    <a:pt x="1117" y="43"/>
                  </a:moveTo>
                  <a:lnTo>
                    <a:pt x="1117" y="45"/>
                  </a:lnTo>
                  <a:lnTo>
                    <a:pt x="1117" y="46"/>
                  </a:lnTo>
                  <a:lnTo>
                    <a:pt x="1117" y="47"/>
                  </a:lnTo>
                  <a:lnTo>
                    <a:pt x="1117" y="50"/>
                  </a:lnTo>
                  <a:lnTo>
                    <a:pt x="1117" y="52"/>
                  </a:lnTo>
                  <a:lnTo>
                    <a:pt x="1117" y="54"/>
                  </a:lnTo>
                  <a:lnTo>
                    <a:pt x="1089" y="50"/>
                  </a:lnTo>
                  <a:lnTo>
                    <a:pt x="1089" y="47"/>
                  </a:lnTo>
                  <a:lnTo>
                    <a:pt x="1089" y="46"/>
                  </a:lnTo>
                  <a:lnTo>
                    <a:pt x="1089" y="45"/>
                  </a:lnTo>
                  <a:lnTo>
                    <a:pt x="1089" y="43"/>
                  </a:lnTo>
                  <a:lnTo>
                    <a:pt x="1117" y="43"/>
                  </a:lnTo>
                  <a:close/>
                  <a:moveTo>
                    <a:pt x="1089" y="50"/>
                  </a:moveTo>
                  <a:lnTo>
                    <a:pt x="1100" y="50"/>
                  </a:lnTo>
                  <a:lnTo>
                    <a:pt x="1089" y="50"/>
                  </a:lnTo>
                  <a:close/>
                  <a:moveTo>
                    <a:pt x="1117" y="54"/>
                  </a:moveTo>
                  <a:lnTo>
                    <a:pt x="1089" y="54"/>
                  </a:lnTo>
                  <a:lnTo>
                    <a:pt x="1089" y="50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00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089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00" y="54"/>
                  </a:lnTo>
                  <a:lnTo>
                    <a:pt x="1117" y="54"/>
                  </a:lnTo>
                  <a:close/>
                  <a:moveTo>
                    <a:pt x="1117" y="54"/>
                  </a:moveTo>
                  <a:lnTo>
                    <a:pt x="1117" y="57"/>
                  </a:lnTo>
                  <a:lnTo>
                    <a:pt x="1089" y="57"/>
                  </a:lnTo>
                  <a:lnTo>
                    <a:pt x="1089" y="54"/>
                  </a:lnTo>
                  <a:lnTo>
                    <a:pt x="1117" y="54"/>
                  </a:lnTo>
                  <a:close/>
                  <a:moveTo>
                    <a:pt x="1117" y="57"/>
                  </a:moveTo>
                  <a:lnTo>
                    <a:pt x="1117" y="58"/>
                  </a:lnTo>
                  <a:lnTo>
                    <a:pt x="1117" y="60"/>
                  </a:lnTo>
                  <a:lnTo>
                    <a:pt x="1117" y="64"/>
                  </a:lnTo>
                  <a:lnTo>
                    <a:pt x="1115" y="67"/>
                  </a:lnTo>
                  <a:lnTo>
                    <a:pt x="1115" y="68"/>
                  </a:lnTo>
                  <a:lnTo>
                    <a:pt x="1114" y="70"/>
                  </a:lnTo>
                  <a:lnTo>
                    <a:pt x="1112" y="71"/>
                  </a:lnTo>
                  <a:lnTo>
                    <a:pt x="1089" y="71"/>
                  </a:lnTo>
                  <a:lnTo>
                    <a:pt x="1089" y="70"/>
                  </a:lnTo>
                  <a:lnTo>
                    <a:pt x="1089" y="68"/>
                  </a:lnTo>
                  <a:lnTo>
                    <a:pt x="1089" y="64"/>
                  </a:lnTo>
                  <a:lnTo>
                    <a:pt x="1089" y="60"/>
                  </a:lnTo>
                  <a:lnTo>
                    <a:pt x="1089" y="58"/>
                  </a:lnTo>
                  <a:lnTo>
                    <a:pt x="1089" y="57"/>
                  </a:lnTo>
                  <a:lnTo>
                    <a:pt x="1117" y="57"/>
                  </a:lnTo>
                  <a:close/>
                  <a:moveTo>
                    <a:pt x="1089" y="71"/>
                  </a:moveTo>
                  <a:lnTo>
                    <a:pt x="1100" y="71"/>
                  </a:lnTo>
                  <a:lnTo>
                    <a:pt x="1089" y="71"/>
                  </a:lnTo>
                  <a:close/>
                  <a:moveTo>
                    <a:pt x="1112" y="71"/>
                  </a:move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1"/>
                  </a:moveTo>
                  <a:lnTo>
                    <a:pt x="1112" y="72"/>
                  </a:lnTo>
                  <a:lnTo>
                    <a:pt x="1112" y="74"/>
                  </a:lnTo>
                  <a:lnTo>
                    <a:pt x="1112" y="75"/>
                  </a:lnTo>
                  <a:lnTo>
                    <a:pt x="1112" y="77"/>
                  </a:lnTo>
                  <a:lnTo>
                    <a:pt x="1112" y="78"/>
                  </a:lnTo>
                  <a:lnTo>
                    <a:pt x="1112" y="79"/>
                  </a:lnTo>
                  <a:lnTo>
                    <a:pt x="1089" y="75"/>
                  </a:lnTo>
                  <a:lnTo>
                    <a:pt x="1089" y="74"/>
                  </a:lnTo>
                  <a:lnTo>
                    <a:pt x="1089" y="72"/>
                  </a:ln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9"/>
                  </a:moveTo>
                  <a:lnTo>
                    <a:pt x="1112" y="79"/>
                  </a:lnTo>
                  <a:lnTo>
                    <a:pt x="1112" y="81"/>
                  </a:lnTo>
                  <a:lnTo>
                    <a:pt x="1112" y="83"/>
                  </a:lnTo>
                  <a:lnTo>
                    <a:pt x="1112" y="86"/>
                  </a:lnTo>
                  <a:lnTo>
                    <a:pt x="1089" y="82"/>
                  </a:lnTo>
                  <a:lnTo>
                    <a:pt x="1089" y="81"/>
                  </a:lnTo>
                  <a:lnTo>
                    <a:pt x="1089" y="78"/>
                  </a:lnTo>
                  <a:lnTo>
                    <a:pt x="1089" y="75"/>
                  </a:lnTo>
                  <a:lnTo>
                    <a:pt x="1112" y="79"/>
                  </a:lnTo>
                  <a:close/>
                  <a:moveTo>
                    <a:pt x="1112" y="86"/>
                  </a:moveTo>
                  <a:lnTo>
                    <a:pt x="1100" y="82"/>
                  </a:lnTo>
                  <a:lnTo>
                    <a:pt x="1112" y="86"/>
                  </a:lnTo>
                  <a:close/>
                  <a:moveTo>
                    <a:pt x="1112" y="86"/>
                  </a:moveTo>
                  <a:lnTo>
                    <a:pt x="1089" y="82"/>
                  </a:lnTo>
                  <a:lnTo>
                    <a:pt x="1112" y="86"/>
                  </a:lnTo>
                  <a:close/>
                  <a:moveTo>
                    <a:pt x="1112" y="86"/>
                  </a:moveTo>
                  <a:lnTo>
                    <a:pt x="1112" y="86"/>
                  </a:lnTo>
                  <a:lnTo>
                    <a:pt x="1112" y="88"/>
                  </a:lnTo>
                  <a:lnTo>
                    <a:pt x="1112" y="90"/>
                  </a:lnTo>
                  <a:lnTo>
                    <a:pt x="1112" y="93"/>
                  </a:lnTo>
                  <a:lnTo>
                    <a:pt x="1089" y="89"/>
                  </a:lnTo>
                  <a:lnTo>
                    <a:pt x="1089" y="88"/>
                  </a:lnTo>
                  <a:lnTo>
                    <a:pt x="1089" y="85"/>
                  </a:lnTo>
                  <a:lnTo>
                    <a:pt x="1089" y="82"/>
                  </a:lnTo>
                  <a:lnTo>
                    <a:pt x="1112" y="86"/>
                  </a:lnTo>
                  <a:close/>
                  <a:moveTo>
                    <a:pt x="1112" y="93"/>
                  </a:moveTo>
                  <a:lnTo>
                    <a:pt x="1112" y="93"/>
                  </a:lnTo>
                  <a:lnTo>
                    <a:pt x="1112" y="95"/>
                  </a:lnTo>
                  <a:lnTo>
                    <a:pt x="1112" y="96"/>
                  </a:lnTo>
                  <a:lnTo>
                    <a:pt x="1112" y="97"/>
                  </a:lnTo>
                  <a:lnTo>
                    <a:pt x="1089" y="97"/>
                  </a:lnTo>
                  <a:lnTo>
                    <a:pt x="1089" y="96"/>
                  </a:lnTo>
                  <a:lnTo>
                    <a:pt x="1089" y="95"/>
                  </a:lnTo>
                  <a:lnTo>
                    <a:pt x="1089" y="93"/>
                  </a:lnTo>
                  <a:lnTo>
                    <a:pt x="1089" y="92"/>
                  </a:lnTo>
                  <a:lnTo>
                    <a:pt x="1089" y="90"/>
                  </a:lnTo>
                  <a:lnTo>
                    <a:pt x="1089" y="89"/>
                  </a:lnTo>
                  <a:lnTo>
                    <a:pt x="1112" y="93"/>
                  </a:lnTo>
                  <a:close/>
                  <a:moveTo>
                    <a:pt x="1089" y="97"/>
                  </a:moveTo>
                  <a:lnTo>
                    <a:pt x="1100" y="97"/>
                  </a:lnTo>
                  <a:lnTo>
                    <a:pt x="1089" y="97"/>
                  </a:lnTo>
                  <a:close/>
                  <a:moveTo>
                    <a:pt x="1112" y="97"/>
                  </a:moveTo>
                  <a:lnTo>
                    <a:pt x="1089" y="97"/>
                  </a:lnTo>
                  <a:lnTo>
                    <a:pt x="1112" y="97"/>
                  </a:lnTo>
                  <a:close/>
                  <a:moveTo>
                    <a:pt x="1112" y="97"/>
                  </a:moveTo>
                  <a:lnTo>
                    <a:pt x="1112" y="97"/>
                  </a:lnTo>
                  <a:lnTo>
                    <a:pt x="1112" y="99"/>
                  </a:lnTo>
                  <a:lnTo>
                    <a:pt x="1112" y="100"/>
                  </a:lnTo>
                  <a:lnTo>
                    <a:pt x="1112" y="102"/>
                  </a:lnTo>
                  <a:lnTo>
                    <a:pt x="1112" y="103"/>
                  </a:lnTo>
                  <a:lnTo>
                    <a:pt x="1112" y="104"/>
                  </a:lnTo>
                  <a:lnTo>
                    <a:pt x="1089" y="104"/>
                  </a:lnTo>
                  <a:lnTo>
                    <a:pt x="1089" y="97"/>
                  </a:lnTo>
                  <a:lnTo>
                    <a:pt x="1112" y="97"/>
                  </a:lnTo>
                  <a:close/>
                  <a:moveTo>
                    <a:pt x="1112" y="104"/>
                  </a:moveTo>
                  <a:lnTo>
                    <a:pt x="1112" y="107"/>
                  </a:lnTo>
                  <a:lnTo>
                    <a:pt x="1112" y="109"/>
                  </a:lnTo>
                  <a:lnTo>
                    <a:pt x="1112" y="110"/>
                  </a:lnTo>
                  <a:lnTo>
                    <a:pt x="1112" y="111"/>
                  </a:lnTo>
                  <a:lnTo>
                    <a:pt x="1089" y="111"/>
                  </a:lnTo>
                  <a:lnTo>
                    <a:pt x="1089" y="110"/>
                  </a:lnTo>
                  <a:lnTo>
                    <a:pt x="1089" y="109"/>
                  </a:lnTo>
                  <a:lnTo>
                    <a:pt x="1089" y="107"/>
                  </a:lnTo>
                  <a:lnTo>
                    <a:pt x="1089" y="106"/>
                  </a:lnTo>
                  <a:lnTo>
                    <a:pt x="1089" y="104"/>
                  </a:lnTo>
                  <a:lnTo>
                    <a:pt x="1112" y="104"/>
                  </a:lnTo>
                  <a:close/>
                  <a:moveTo>
                    <a:pt x="1112" y="111"/>
                  </a:moveTo>
                  <a:lnTo>
                    <a:pt x="1112" y="114"/>
                  </a:lnTo>
                  <a:lnTo>
                    <a:pt x="1089" y="111"/>
                  </a:lnTo>
                  <a:lnTo>
                    <a:pt x="1112" y="111"/>
                  </a:lnTo>
                  <a:close/>
                  <a:moveTo>
                    <a:pt x="1112" y="114"/>
                  </a:moveTo>
                  <a:lnTo>
                    <a:pt x="1112" y="115"/>
                  </a:lnTo>
                  <a:lnTo>
                    <a:pt x="1112" y="117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5"/>
                  </a:lnTo>
                  <a:lnTo>
                    <a:pt x="1112" y="128"/>
                  </a:lnTo>
                  <a:lnTo>
                    <a:pt x="1089" y="128"/>
                  </a:lnTo>
                  <a:lnTo>
                    <a:pt x="1089" y="127"/>
                  </a:lnTo>
                  <a:lnTo>
                    <a:pt x="1089" y="125"/>
                  </a:lnTo>
                  <a:lnTo>
                    <a:pt x="1089" y="122"/>
                  </a:lnTo>
                  <a:lnTo>
                    <a:pt x="1089" y="121"/>
                  </a:lnTo>
                  <a:lnTo>
                    <a:pt x="1089" y="117"/>
                  </a:lnTo>
                  <a:lnTo>
                    <a:pt x="1089" y="111"/>
                  </a:lnTo>
                  <a:lnTo>
                    <a:pt x="1112" y="114"/>
                  </a:lnTo>
                  <a:close/>
                  <a:moveTo>
                    <a:pt x="1112" y="128"/>
                  </a:move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28"/>
                  </a:moveTo>
                  <a:lnTo>
                    <a:pt x="1112" y="129"/>
                  </a:lnTo>
                  <a:lnTo>
                    <a:pt x="1112" y="132"/>
                  </a:lnTo>
                  <a:lnTo>
                    <a:pt x="1112" y="136"/>
                  </a:lnTo>
                  <a:lnTo>
                    <a:pt x="1112" y="139"/>
                  </a:lnTo>
                  <a:lnTo>
                    <a:pt x="1112" y="142"/>
                  </a:lnTo>
                  <a:lnTo>
                    <a:pt x="1112" y="143"/>
                  </a:lnTo>
                  <a:lnTo>
                    <a:pt x="1089" y="143"/>
                  </a:lnTo>
                  <a:lnTo>
                    <a:pt x="1089" y="142"/>
                  </a:lnTo>
                  <a:lnTo>
                    <a:pt x="1089" y="139"/>
                  </a:lnTo>
                  <a:lnTo>
                    <a:pt x="1089" y="136"/>
                  </a:lnTo>
                  <a:lnTo>
                    <a:pt x="1089" y="132"/>
                  </a:lnTo>
                  <a:lnTo>
                    <a:pt x="1089" y="129"/>
                  </a:ln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43"/>
                  </a:moveTo>
                  <a:lnTo>
                    <a:pt x="1112" y="146"/>
                  </a:lnTo>
                  <a:lnTo>
                    <a:pt x="1112" y="147"/>
                  </a:lnTo>
                  <a:lnTo>
                    <a:pt x="1112" y="149"/>
                  </a:lnTo>
                  <a:lnTo>
                    <a:pt x="1112" y="150"/>
                  </a:lnTo>
                  <a:lnTo>
                    <a:pt x="1089" y="150"/>
                  </a:lnTo>
                  <a:lnTo>
                    <a:pt x="1089" y="149"/>
                  </a:lnTo>
                  <a:lnTo>
                    <a:pt x="1089" y="147"/>
                  </a:lnTo>
                  <a:lnTo>
                    <a:pt x="1089" y="146"/>
                  </a:lnTo>
                  <a:lnTo>
                    <a:pt x="1089" y="143"/>
                  </a:lnTo>
                  <a:lnTo>
                    <a:pt x="1112" y="143"/>
                  </a:lnTo>
                  <a:close/>
                  <a:moveTo>
                    <a:pt x="1112" y="150"/>
                  </a:moveTo>
                  <a:lnTo>
                    <a:pt x="1112" y="152"/>
                  </a:lnTo>
                  <a:lnTo>
                    <a:pt x="1112" y="153"/>
                  </a:lnTo>
                  <a:lnTo>
                    <a:pt x="1112" y="157"/>
                  </a:lnTo>
                  <a:lnTo>
                    <a:pt x="1112" y="159"/>
                  </a:lnTo>
                  <a:lnTo>
                    <a:pt x="1112" y="160"/>
                  </a:lnTo>
                  <a:lnTo>
                    <a:pt x="1112" y="161"/>
                  </a:lnTo>
                  <a:lnTo>
                    <a:pt x="1089" y="161"/>
                  </a:lnTo>
                  <a:lnTo>
                    <a:pt x="1089" y="160"/>
                  </a:lnTo>
                  <a:lnTo>
                    <a:pt x="1089" y="159"/>
                  </a:lnTo>
                  <a:lnTo>
                    <a:pt x="1089" y="157"/>
                  </a:lnTo>
                  <a:lnTo>
                    <a:pt x="1089" y="156"/>
                  </a:lnTo>
                  <a:lnTo>
                    <a:pt x="1089" y="154"/>
                  </a:lnTo>
                  <a:lnTo>
                    <a:pt x="1089" y="153"/>
                  </a:lnTo>
                  <a:lnTo>
                    <a:pt x="1089" y="152"/>
                  </a:lnTo>
                  <a:lnTo>
                    <a:pt x="1089" y="150"/>
                  </a:lnTo>
                  <a:lnTo>
                    <a:pt x="1112" y="150"/>
                  </a:lnTo>
                  <a:close/>
                  <a:moveTo>
                    <a:pt x="1112" y="161"/>
                  </a:moveTo>
                  <a:lnTo>
                    <a:pt x="1112" y="182"/>
                  </a:lnTo>
                  <a:lnTo>
                    <a:pt x="1092" y="168"/>
                  </a:lnTo>
                  <a:lnTo>
                    <a:pt x="1100" y="161"/>
                  </a:lnTo>
                  <a:lnTo>
                    <a:pt x="1112" y="161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8" name="Freeform 17"/>
            <p:cNvSpPr>
              <a:spLocks/>
            </p:cNvSpPr>
            <p:nvPr/>
          </p:nvSpPr>
          <p:spPr bwMode="auto">
            <a:xfrm>
              <a:off x="2530" y="621"/>
              <a:ext cx="544" cy="157"/>
            </a:xfrm>
            <a:custGeom>
              <a:avLst/>
              <a:gdLst>
                <a:gd name="T0" fmla="*/ 3 w 1087"/>
                <a:gd name="T1" fmla="*/ 0 h 320"/>
                <a:gd name="T2" fmla="*/ 3 w 1087"/>
                <a:gd name="T3" fmla="*/ 0 h 320"/>
                <a:gd name="T4" fmla="*/ 3 w 1087"/>
                <a:gd name="T5" fmla="*/ 0 h 320"/>
                <a:gd name="T6" fmla="*/ 3 w 1087"/>
                <a:gd name="T7" fmla="*/ 0 h 320"/>
                <a:gd name="T8" fmla="*/ 2 w 1087"/>
                <a:gd name="T9" fmla="*/ 0 h 320"/>
                <a:gd name="T10" fmla="*/ 2 w 1087"/>
                <a:gd name="T11" fmla="*/ 0 h 320"/>
                <a:gd name="T12" fmla="*/ 2 w 1087"/>
                <a:gd name="T13" fmla="*/ 0 h 320"/>
                <a:gd name="T14" fmla="*/ 2 w 1087"/>
                <a:gd name="T15" fmla="*/ 0 h 320"/>
                <a:gd name="T16" fmla="*/ 1 w 1087"/>
                <a:gd name="T17" fmla="*/ 0 h 320"/>
                <a:gd name="T18" fmla="*/ 1 w 1087"/>
                <a:gd name="T19" fmla="*/ 0 h 320"/>
                <a:gd name="T20" fmla="*/ 1 w 1087"/>
                <a:gd name="T21" fmla="*/ 0 h 320"/>
                <a:gd name="T22" fmla="*/ 1 w 1087"/>
                <a:gd name="T23" fmla="*/ 0 h 320"/>
                <a:gd name="T24" fmla="*/ 1 w 1087"/>
                <a:gd name="T25" fmla="*/ 0 h 320"/>
                <a:gd name="T26" fmla="*/ 1 w 1087"/>
                <a:gd name="T27" fmla="*/ 0 h 320"/>
                <a:gd name="T28" fmla="*/ 1 w 1087"/>
                <a:gd name="T29" fmla="*/ 0 h 320"/>
                <a:gd name="T30" fmla="*/ 1 w 1087"/>
                <a:gd name="T31" fmla="*/ 0 h 320"/>
                <a:gd name="T32" fmla="*/ 1 w 1087"/>
                <a:gd name="T33" fmla="*/ 0 h 320"/>
                <a:gd name="T34" fmla="*/ 0 w 1087"/>
                <a:gd name="T35" fmla="*/ 0 h 320"/>
                <a:gd name="T36" fmla="*/ 0 w 1087"/>
                <a:gd name="T37" fmla="*/ 0 h 320"/>
                <a:gd name="T38" fmla="*/ 0 w 1087"/>
                <a:gd name="T39" fmla="*/ 0 h 320"/>
                <a:gd name="T40" fmla="*/ 0 w 1087"/>
                <a:gd name="T41" fmla="*/ 0 h 320"/>
                <a:gd name="T42" fmla="*/ 0 w 1087"/>
                <a:gd name="T43" fmla="*/ 0 h 320"/>
                <a:gd name="T44" fmla="*/ 0 w 1087"/>
                <a:gd name="T45" fmla="*/ 0 h 320"/>
                <a:gd name="T46" fmla="*/ 0 w 1087"/>
                <a:gd name="T47" fmla="*/ 0 h 320"/>
                <a:gd name="T48" fmla="*/ 0 w 1087"/>
                <a:gd name="T49" fmla="*/ 0 h 320"/>
                <a:gd name="T50" fmla="*/ 0 w 1087"/>
                <a:gd name="T51" fmla="*/ 0 h 320"/>
                <a:gd name="T52" fmla="*/ 1 w 1087"/>
                <a:gd name="T53" fmla="*/ 0 h 320"/>
                <a:gd name="T54" fmla="*/ 1 w 1087"/>
                <a:gd name="T55" fmla="*/ 0 h 320"/>
                <a:gd name="T56" fmla="*/ 1 w 1087"/>
                <a:gd name="T57" fmla="*/ 0 h 320"/>
                <a:gd name="T58" fmla="*/ 1 w 1087"/>
                <a:gd name="T59" fmla="*/ 0 h 320"/>
                <a:gd name="T60" fmla="*/ 1 w 1087"/>
                <a:gd name="T61" fmla="*/ 0 h 320"/>
                <a:gd name="T62" fmla="*/ 1 w 1087"/>
                <a:gd name="T63" fmla="*/ 0 h 320"/>
                <a:gd name="T64" fmla="*/ 1 w 1087"/>
                <a:gd name="T65" fmla="*/ 0 h 320"/>
                <a:gd name="T66" fmla="*/ 1 w 1087"/>
                <a:gd name="T67" fmla="*/ 0 h 320"/>
                <a:gd name="T68" fmla="*/ 1 w 1087"/>
                <a:gd name="T69" fmla="*/ 0 h 320"/>
                <a:gd name="T70" fmla="*/ 2 w 1087"/>
                <a:gd name="T71" fmla="*/ 0 h 320"/>
                <a:gd name="T72" fmla="*/ 2 w 1087"/>
                <a:gd name="T73" fmla="*/ 0 h 320"/>
                <a:gd name="T74" fmla="*/ 2 w 1087"/>
                <a:gd name="T75" fmla="*/ 0 h 320"/>
                <a:gd name="T76" fmla="*/ 3 w 1087"/>
                <a:gd name="T77" fmla="*/ 0 h 320"/>
                <a:gd name="T78" fmla="*/ 3 w 1087"/>
                <a:gd name="T79" fmla="*/ 0 h 320"/>
                <a:gd name="T80" fmla="*/ 3 w 1087"/>
                <a:gd name="T81" fmla="*/ 0 h 320"/>
                <a:gd name="T82" fmla="*/ 3 w 1087"/>
                <a:gd name="T83" fmla="*/ 0 h 320"/>
                <a:gd name="T84" fmla="*/ 3 w 1087"/>
                <a:gd name="T85" fmla="*/ 0 h 320"/>
                <a:gd name="T86" fmla="*/ 3 w 1087"/>
                <a:gd name="T87" fmla="*/ 0 h 320"/>
                <a:gd name="T88" fmla="*/ 3 w 1087"/>
                <a:gd name="T89" fmla="*/ 0 h 320"/>
                <a:gd name="T90" fmla="*/ 3 w 1087"/>
                <a:gd name="T91" fmla="*/ 0 h 320"/>
                <a:gd name="T92" fmla="*/ 3 w 1087"/>
                <a:gd name="T93" fmla="*/ 0 h 320"/>
                <a:gd name="T94" fmla="*/ 3 w 1087"/>
                <a:gd name="T95" fmla="*/ 0 h 320"/>
                <a:gd name="T96" fmla="*/ 3 w 1087"/>
                <a:gd name="T97" fmla="*/ 0 h 320"/>
                <a:gd name="T98" fmla="*/ 3 w 1087"/>
                <a:gd name="T99" fmla="*/ 0 h 320"/>
                <a:gd name="T100" fmla="*/ 3 w 1087"/>
                <a:gd name="T101" fmla="*/ 0 h 3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7"/>
                <a:gd name="T154" fmla="*/ 0 h 320"/>
                <a:gd name="T155" fmla="*/ 1087 w 1087"/>
                <a:gd name="T156" fmla="*/ 320 h 3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7" h="320">
                  <a:moveTo>
                    <a:pt x="1087" y="157"/>
                  </a:moveTo>
                  <a:lnTo>
                    <a:pt x="1087" y="156"/>
                  </a:lnTo>
                  <a:lnTo>
                    <a:pt x="1085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0" y="147"/>
                  </a:lnTo>
                  <a:lnTo>
                    <a:pt x="1067" y="146"/>
                  </a:lnTo>
                  <a:lnTo>
                    <a:pt x="1064" y="145"/>
                  </a:lnTo>
                  <a:lnTo>
                    <a:pt x="1059" y="143"/>
                  </a:lnTo>
                  <a:lnTo>
                    <a:pt x="1054" y="142"/>
                  </a:lnTo>
                  <a:lnTo>
                    <a:pt x="1050" y="141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3" y="139"/>
                  </a:lnTo>
                  <a:lnTo>
                    <a:pt x="1030" y="141"/>
                  </a:lnTo>
                  <a:lnTo>
                    <a:pt x="1027" y="141"/>
                  </a:lnTo>
                  <a:lnTo>
                    <a:pt x="1025" y="142"/>
                  </a:lnTo>
                  <a:lnTo>
                    <a:pt x="1022" y="142"/>
                  </a:lnTo>
                  <a:lnTo>
                    <a:pt x="1019" y="143"/>
                  </a:lnTo>
                  <a:lnTo>
                    <a:pt x="1011" y="145"/>
                  </a:lnTo>
                  <a:lnTo>
                    <a:pt x="1008" y="145"/>
                  </a:lnTo>
                  <a:lnTo>
                    <a:pt x="1005" y="145"/>
                  </a:lnTo>
                  <a:lnTo>
                    <a:pt x="1000" y="146"/>
                  </a:lnTo>
                  <a:lnTo>
                    <a:pt x="996" y="146"/>
                  </a:lnTo>
                  <a:lnTo>
                    <a:pt x="977" y="150"/>
                  </a:lnTo>
                  <a:lnTo>
                    <a:pt x="957" y="154"/>
                  </a:lnTo>
                  <a:lnTo>
                    <a:pt x="934" y="159"/>
                  </a:lnTo>
                  <a:lnTo>
                    <a:pt x="911" y="163"/>
                  </a:lnTo>
                  <a:lnTo>
                    <a:pt x="887" y="167"/>
                  </a:lnTo>
                  <a:lnTo>
                    <a:pt x="859" y="172"/>
                  </a:lnTo>
                  <a:lnTo>
                    <a:pt x="833" y="178"/>
                  </a:lnTo>
                  <a:lnTo>
                    <a:pt x="805" y="182"/>
                  </a:lnTo>
                  <a:lnTo>
                    <a:pt x="776" y="188"/>
                  </a:lnTo>
                  <a:lnTo>
                    <a:pt x="746" y="195"/>
                  </a:lnTo>
                  <a:lnTo>
                    <a:pt x="716" y="200"/>
                  </a:lnTo>
                  <a:lnTo>
                    <a:pt x="685" y="206"/>
                  </a:lnTo>
                  <a:lnTo>
                    <a:pt x="622" y="218"/>
                  </a:lnTo>
                  <a:lnTo>
                    <a:pt x="557" y="231"/>
                  </a:lnTo>
                  <a:lnTo>
                    <a:pt x="494" y="242"/>
                  </a:lnTo>
                  <a:lnTo>
                    <a:pt x="429" y="254"/>
                  </a:lnTo>
                  <a:lnTo>
                    <a:pt x="398" y="260"/>
                  </a:lnTo>
                  <a:lnTo>
                    <a:pt x="366" y="266"/>
                  </a:lnTo>
                  <a:lnTo>
                    <a:pt x="337" y="272"/>
                  </a:lnTo>
                  <a:lnTo>
                    <a:pt x="308" y="278"/>
                  </a:lnTo>
                  <a:lnTo>
                    <a:pt x="278" y="284"/>
                  </a:lnTo>
                  <a:lnTo>
                    <a:pt x="251" y="289"/>
                  </a:lnTo>
                  <a:lnTo>
                    <a:pt x="223" y="293"/>
                  </a:lnTo>
                  <a:lnTo>
                    <a:pt x="197" y="299"/>
                  </a:lnTo>
                  <a:lnTo>
                    <a:pt x="172" y="303"/>
                  </a:lnTo>
                  <a:lnTo>
                    <a:pt x="149" y="307"/>
                  </a:lnTo>
                  <a:lnTo>
                    <a:pt x="127" y="313"/>
                  </a:lnTo>
                  <a:lnTo>
                    <a:pt x="106" y="317"/>
                  </a:lnTo>
                  <a:lnTo>
                    <a:pt x="101" y="317"/>
                  </a:lnTo>
                  <a:lnTo>
                    <a:pt x="98" y="317"/>
                  </a:lnTo>
                  <a:lnTo>
                    <a:pt x="94" y="317"/>
                  </a:lnTo>
                  <a:lnTo>
                    <a:pt x="90" y="318"/>
                  </a:lnTo>
                  <a:lnTo>
                    <a:pt x="84" y="320"/>
                  </a:lnTo>
                  <a:lnTo>
                    <a:pt x="81" y="320"/>
                  </a:lnTo>
                  <a:lnTo>
                    <a:pt x="78" y="320"/>
                  </a:lnTo>
                  <a:lnTo>
                    <a:pt x="55" y="320"/>
                  </a:lnTo>
                  <a:lnTo>
                    <a:pt x="53" y="320"/>
                  </a:lnTo>
                  <a:lnTo>
                    <a:pt x="50" y="320"/>
                  </a:lnTo>
                  <a:lnTo>
                    <a:pt x="49" y="320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5" y="317"/>
                  </a:lnTo>
                  <a:lnTo>
                    <a:pt x="32" y="317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1" y="314"/>
                  </a:lnTo>
                  <a:lnTo>
                    <a:pt x="18" y="313"/>
                  </a:lnTo>
                  <a:lnTo>
                    <a:pt x="17" y="311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3" y="307"/>
                  </a:lnTo>
                  <a:lnTo>
                    <a:pt x="1" y="307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7" y="174"/>
                  </a:lnTo>
                  <a:lnTo>
                    <a:pt x="10" y="174"/>
                  </a:lnTo>
                  <a:lnTo>
                    <a:pt x="13" y="175"/>
                  </a:lnTo>
                  <a:lnTo>
                    <a:pt x="17" y="175"/>
                  </a:lnTo>
                  <a:lnTo>
                    <a:pt x="20" y="177"/>
                  </a:lnTo>
                  <a:lnTo>
                    <a:pt x="24" y="177"/>
                  </a:lnTo>
                  <a:lnTo>
                    <a:pt x="26" y="178"/>
                  </a:lnTo>
                  <a:lnTo>
                    <a:pt x="30" y="179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38" y="181"/>
                  </a:lnTo>
                  <a:lnTo>
                    <a:pt x="41" y="181"/>
                  </a:lnTo>
                  <a:lnTo>
                    <a:pt x="43" y="181"/>
                  </a:lnTo>
                  <a:lnTo>
                    <a:pt x="49" y="181"/>
                  </a:lnTo>
                  <a:lnTo>
                    <a:pt x="55" y="181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1" y="184"/>
                  </a:lnTo>
                  <a:lnTo>
                    <a:pt x="63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78" y="184"/>
                  </a:lnTo>
                  <a:lnTo>
                    <a:pt x="81" y="182"/>
                  </a:lnTo>
                  <a:lnTo>
                    <a:pt x="86" y="181"/>
                  </a:lnTo>
                  <a:lnTo>
                    <a:pt x="92" y="179"/>
                  </a:lnTo>
                  <a:lnTo>
                    <a:pt x="95" y="179"/>
                  </a:lnTo>
                  <a:lnTo>
                    <a:pt x="98" y="178"/>
                  </a:lnTo>
                  <a:lnTo>
                    <a:pt x="120" y="174"/>
                  </a:lnTo>
                  <a:lnTo>
                    <a:pt x="143" y="170"/>
                  </a:lnTo>
                  <a:lnTo>
                    <a:pt x="167" y="166"/>
                  </a:lnTo>
                  <a:lnTo>
                    <a:pt x="194" y="161"/>
                  </a:lnTo>
                  <a:lnTo>
                    <a:pt x="221" y="156"/>
                  </a:lnTo>
                  <a:lnTo>
                    <a:pt x="251" y="150"/>
                  </a:lnTo>
                  <a:lnTo>
                    <a:pt x="280" y="145"/>
                  </a:lnTo>
                  <a:lnTo>
                    <a:pt x="311" y="139"/>
                  </a:lnTo>
                  <a:lnTo>
                    <a:pt x="341" y="134"/>
                  </a:lnTo>
                  <a:lnTo>
                    <a:pt x="374" y="127"/>
                  </a:lnTo>
                  <a:lnTo>
                    <a:pt x="408" y="121"/>
                  </a:lnTo>
                  <a:lnTo>
                    <a:pt x="442" y="114"/>
                  </a:lnTo>
                  <a:lnTo>
                    <a:pt x="508" y="103"/>
                  </a:lnTo>
                  <a:lnTo>
                    <a:pt x="577" y="89"/>
                  </a:lnTo>
                  <a:lnTo>
                    <a:pt x="643" y="77"/>
                  </a:lnTo>
                  <a:lnTo>
                    <a:pt x="677" y="70"/>
                  </a:lnTo>
                  <a:lnTo>
                    <a:pt x="709" y="64"/>
                  </a:lnTo>
                  <a:lnTo>
                    <a:pt x="742" y="57"/>
                  </a:lnTo>
                  <a:lnTo>
                    <a:pt x="774" y="52"/>
                  </a:lnTo>
                  <a:lnTo>
                    <a:pt x="805" y="46"/>
                  </a:lnTo>
                  <a:lnTo>
                    <a:pt x="834" y="41"/>
                  </a:lnTo>
                  <a:lnTo>
                    <a:pt x="863" y="35"/>
                  </a:lnTo>
                  <a:lnTo>
                    <a:pt x="891" y="29"/>
                  </a:lnTo>
                  <a:lnTo>
                    <a:pt x="917" y="25"/>
                  </a:lnTo>
                  <a:lnTo>
                    <a:pt x="942" y="20"/>
                  </a:lnTo>
                  <a:lnTo>
                    <a:pt x="965" y="16"/>
                  </a:lnTo>
                  <a:lnTo>
                    <a:pt x="987" y="11"/>
                  </a:lnTo>
                  <a:lnTo>
                    <a:pt x="1007" y="7"/>
                  </a:lnTo>
                  <a:lnTo>
                    <a:pt x="1025" y="3"/>
                  </a:lnTo>
                  <a:lnTo>
                    <a:pt x="1030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41" y="2"/>
                  </a:lnTo>
                  <a:lnTo>
                    <a:pt x="1042" y="2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9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6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5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41"/>
                  </a:lnTo>
                  <a:lnTo>
                    <a:pt x="1087" y="43"/>
                  </a:lnTo>
                  <a:lnTo>
                    <a:pt x="1087" y="46"/>
                  </a:lnTo>
                  <a:lnTo>
                    <a:pt x="1087" y="49"/>
                  </a:lnTo>
                  <a:lnTo>
                    <a:pt x="1087" y="52"/>
                  </a:lnTo>
                  <a:lnTo>
                    <a:pt x="1087" y="53"/>
                  </a:lnTo>
                  <a:lnTo>
                    <a:pt x="1087" y="56"/>
                  </a:lnTo>
                  <a:lnTo>
                    <a:pt x="1087" y="57"/>
                  </a:lnTo>
                  <a:lnTo>
                    <a:pt x="1087" y="60"/>
                  </a:lnTo>
                  <a:lnTo>
                    <a:pt x="1087" y="61"/>
                  </a:lnTo>
                  <a:lnTo>
                    <a:pt x="1087" y="64"/>
                  </a:lnTo>
                  <a:lnTo>
                    <a:pt x="1087" y="66"/>
                  </a:lnTo>
                  <a:lnTo>
                    <a:pt x="1087" y="68"/>
                  </a:lnTo>
                  <a:lnTo>
                    <a:pt x="1087" y="72"/>
                  </a:lnTo>
                  <a:lnTo>
                    <a:pt x="1087" y="78"/>
                  </a:lnTo>
                  <a:lnTo>
                    <a:pt x="1087" y="100"/>
                  </a:lnTo>
                  <a:lnTo>
                    <a:pt x="1087" y="102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7"/>
                  </a:lnTo>
                  <a:lnTo>
                    <a:pt x="1087" y="111"/>
                  </a:lnTo>
                  <a:lnTo>
                    <a:pt x="1087" y="117"/>
                  </a:lnTo>
                  <a:lnTo>
                    <a:pt x="1087" y="125"/>
                  </a:lnTo>
                  <a:lnTo>
                    <a:pt x="1087" y="132"/>
                  </a:lnTo>
                  <a:lnTo>
                    <a:pt x="1087" y="136"/>
                  </a:lnTo>
                  <a:lnTo>
                    <a:pt x="1087" y="141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lnTo>
                    <a:pt x="1087" y="157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99" name="Freeform 18"/>
            <p:cNvSpPr>
              <a:spLocks noEditPoints="1"/>
            </p:cNvSpPr>
            <p:nvPr/>
          </p:nvSpPr>
          <p:spPr bwMode="auto">
            <a:xfrm>
              <a:off x="2525" y="615"/>
              <a:ext cx="553" cy="172"/>
            </a:xfrm>
            <a:custGeom>
              <a:avLst/>
              <a:gdLst>
                <a:gd name="T0" fmla="*/ 3 w 1112"/>
                <a:gd name="T1" fmla="*/ 1 h 342"/>
                <a:gd name="T2" fmla="*/ 3 w 1112"/>
                <a:gd name="T3" fmla="*/ 1 h 342"/>
                <a:gd name="T4" fmla="*/ 3 w 1112"/>
                <a:gd name="T5" fmla="*/ 1 h 342"/>
                <a:gd name="T6" fmla="*/ 3 w 1112"/>
                <a:gd name="T7" fmla="*/ 1 h 342"/>
                <a:gd name="T8" fmla="*/ 3 w 1112"/>
                <a:gd name="T9" fmla="*/ 1 h 342"/>
                <a:gd name="T10" fmla="*/ 3 w 1112"/>
                <a:gd name="T11" fmla="*/ 1 h 342"/>
                <a:gd name="T12" fmla="*/ 3 w 1112"/>
                <a:gd name="T13" fmla="*/ 1 h 342"/>
                <a:gd name="T14" fmla="*/ 3 w 1112"/>
                <a:gd name="T15" fmla="*/ 1 h 342"/>
                <a:gd name="T16" fmla="*/ 2 w 1112"/>
                <a:gd name="T17" fmla="*/ 1 h 342"/>
                <a:gd name="T18" fmla="*/ 2 w 1112"/>
                <a:gd name="T19" fmla="*/ 1 h 342"/>
                <a:gd name="T20" fmla="*/ 1 w 1112"/>
                <a:gd name="T21" fmla="*/ 1 h 342"/>
                <a:gd name="T22" fmla="*/ 2 w 1112"/>
                <a:gd name="T23" fmla="*/ 1 h 342"/>
                <a:gd name="T24" fmla="*/ 1 w 1112"/>
                <a:gd name="T25" fmla="*/ 1 h 342"/>
                <a:gd name="T26" fmla="*/ 1 w 1112"/>
                <a:gd name="T27" fmla="*/ 1 h 342"/>
                <a:gd name="T28" fmla="*/ 1 w 1112"/>
                <a:gd name="T29" fmla="*/ 1 h 342"/>
                <a:gd name="T30" fmla="*/ 1 w 1112"/>
                <a:gd name="T31" fmla="*/ 1 h 342"/>
                <a:gd name="T32" fmla="*/ 1 w 1112"/>
                <a:gd name="T33" fmla="*/ 1 h 342"/>
                <a:gd name="T34" fmla="*/ 1 w 1112"/>
                <a:gd name="T35" fmla="*/ 1 h 342"/>
                <a:gd name="T36" fmla="*/ 1 w 1112"/>
                <a:gd name="T37" fmla="*/ 1 h 342"/>
                <a:gd name="T38" fmla="*/ 1 w 1112"/>
                <a:gd name="T39" fmla="*/ 1 h 342"/>
                <a:gd name="T40" fmla="*/ 1 w 1112"/>
                <a:gd name="T41" fmla="*/ 1 h 342"/>
                <a:gd name="T42" fmla="*/ 1 w 1112"/>
                <a:gd name="T43" fmla="*/ 1 h 342"/>
                <a:gd name="T44" fmla="*/ 1 w 1112"/>
                <a:gd name="T45" fmla="*/ 1 h 342"/>
                <a:gd name="T46" fmla="*/ 1 w 1112"/>
                <a:gd name="T47" fmla="*/ 1 h 342"/>
                <a:gd name="T48" fmla="*/ 1 w 1112"/>
                <a:gd name="T49" fmla="*/ 1 h 342"/>
                <a:gd name="T50" fmla="*/ 1 w 1112"/>
                <a:gd name="T51" fmla="*/ 1 h 342"/>
                <a:gd name="T52" fmla="*/ 0 w 1112"/>
                <a:gd name="T53" fmla="*/ 1 h 342"/>
                <a:gd name="T54" fmla="*/ 0 w 1112"/>
                <a:gd name="T55" fmla="*/ 1 h 342"/>
                <a:gd name="T56" fmla="*/ 0 w 1112"/>
                <a:gd name="T57" fmla="*/ 1 h 342"/>
                <a:gd name="T58" fmla="*/ 1 w 1112"/>
                <a:gd name="T59" fmla="*/ 1 h 342"/>
                <a:gd name="T60" fmla="*/ 1 w 1112"/>
                <a:gd name="T61" fmla="*/ 1 h 342"/>
                <a:gd name="T62" fmla="*/ 1 w 1112"/>
                <a:gd name="T63" fmla="*/ 1 h 342"/>
                <a:gd name="T64" fmla="*/ 1 w 1112"/>
                <a:gd name="T65" fmla="*/ 1 h 342"/>
                <a:gd name="T66" fmla="*/ 1 w 1112"/>
                <a:gd name="T67" fmla="*/ 1 h 342"/>
                <a:gd name="T68" fmla="*/ 1 w 1112"/>
                <a:gd name="T69" fmla="*/ 1 h 342"/>
                <a:gd name="T70" fmla="*/ 1 w 1112"/>
                <a:gd name="T71" fmla="*/ 1 h 342"/>
                <a:gd name="T72" fmla="*/ 1 w 1112"/>
                <a:gd name="T73" fmla="*/ 1 h 342"/>
                <a:gd name="T74" fmla="*/ 1 w 1112"/>
                <a:gd name="T75" fmla="*/ 1 h 342"/>
                <a:gd name="T76" fmla="*/ 1 w 1112"/>
                <a:gd name="T77" fmla="*/ 1 h 342"/>
                <a:gd name="T78" fmla="*/ 1 w 1112"/>
                <a:gd name="T79" fmla="*/ 1 h 342"/>
                <a:gd name="T80" fmla="*/ 1 w 1112"/>
                <a:gd name="T81" fmla="*/ 1 h 342"/>
                <a:gd name="T82" fmla="*/ 1 w 1112"/>
                <a:gd name="T83" fmla="*/ 1 h 342"/>
                <a:gd name="T84" fmla="*/ 1 w 1112"/>
                <a:gd name="T85" fmla="*/ 1 h 342"/>
                <a:gd name="T86" fmla="*/ 2 w 1112"/>
                <a:gd name="T87" fmla="*/ 1 h 342"/>
                <a:gd name="T88" fmla="*/ 2 w 1112"/>
                <a:gd name="T89" fmla="*/ 1 h 342"/>
                <a:gd name="T90" fmla="*/ 2 w 1112"/>
                <a:gd name="T91" fmla="*/ 1 h 342"/>
                <a:gd name="T92" fmla="*/ 1 w 1112"/>
                <a:gd name="T93" fmla="*/ 1 h 342"/>
                <a:gd name="T94" fmla="*/ 3 w 1112"/>
                <a:gd name="T95" fmla="*/ 0 h 342"/>
                <a:gd name="T96" fmla="*/ 3 w 1112"/>
                <a:gd name="T97" fmla="*/ 0 h 342"/>
                <a:gd name="T98" fmla="*/ 3 w 1112"/>
                <a:gd name="T99" fmla="*/ 1 h 342"/>
                <a:gd name="T100" fmla="*/ 3 w 1112"/>
                <a:gd name="T101" fmla="*/ 1 h 342"/>
                <a:gd name="T102" fmla="*/ 3 w 1112"/>
                <a:gd name="T103" fmla="*/ 1 h 342"/>
                <a:gd name="T104" fmla="*/ 3 w 1112"/>
                <a:gd name="T105" fmla="*/ 1 h 342"/>
                <a:gd name="T106" fmla="*/ 3 w 1112"/>
                <a:gd name="T107" fmla="*/ 1 h 342"/>
                <a:gd name="T108" fmla="*/ 3 w 1112"/>
                <a:gd name="T109" fmla="*/ 1 h 342"/>
                <a:gd name="T110" fmla="*/ 3 w 1112"/>
                <a:gd name="T111" fmla="*/ 1 h 342"/>
                <a:gd name="T112" fmla="*/ 3 w 1112"/>
                <a:gd name="T113" fmla="*/ 1 h 342"/>
                <a:gd name="T114" fmla="*/ 3 w 1112"/>
                <a:gd name="T115" fmla="*/ 1 h 342"/>
                <a:gd name="T116" fmla="*/ 3 w 1112"/>
                <a:gd name="T117" fmla="*/ 1 h 342"/>
                <a:gd name="T118" fmla="*/ 3 w 1112"/>
                <a:gd name="T119" fmla="*/ 1 h 342"/>
                <a:gd name="T120" fmla="*/ 3 w 1112"/>
                <a:gd name="T121" fmla="*/ 1 h 342"/>
                <a:gd name="T122" fmla="*/ 3 w 1112"/>
                <a:gd name="T123" fmla="*/ 1 h 342"/>
                <a:gd name="T124" fmla="*/ 3 w 1112"/>
                <a:gd name="T125" fmla="*/ 1 h 3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2"/>
                <a:gd name="T190" fmla="*/ 0 h 342"/>
                <a:gd name="T191" fmla="*/ 1112 w 1112"/>
                <a:gd name="T192" fmla="*/ 342 h 3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2" h="342">
                  <a:moveTo>
                    <a:pt x="1092" y="175"/>
                  </a:moveTo>
                  <a:lnTo>
                    <a:pt x="1092" y="175"/>
                  </a:lnTo>
                  <a:lnTo>
                    <a:pt x="1090" y="175"/>
                  </a:lnTo>
                  <a:lnTo>
                    <a:pt x="1089" y="175"/>
                  </a:lnTo>
                  <a:lnTo>
                    <a:pt x="1089" y="174"/>
                  </a:lnTo>
                  <a:lnTo>
                    <a:pt x="1087" y="174"/>
                  </a:lnTo>
                  <a:lnTo>
                    <a:pt x="1086" y="172"/>
                  </a:lnTo>
                  <a:lnTo>
                    <a:pt x="1084" y="171"/>
                  </a:lnTo>
                  <a:lnTo>
                    <a:pt x="1083" y="170"/>
                  </a:lnTo>
                  <a:lnTo>
                    <a:pt x="1081" y="168"/>
                  </a:lnTo>
                  <a:lnTo>
                    <a:pt x="1097" y="150"/>
                  </a:lnTo>
                  <a:lnTo>
                    <a:pt x="1098" y="150"/>
                  </a:lnTo>
                  <a:lnTo>
                    <a:pt x="1100" y="152"/>
                  </a:lnTo>
                  <a:lnTo>
                    <a:pt x="1103" y="153"/>
                  </a:lnTo>
                  <a:lnTo>
                    <a:pt x="1104" y="154"/>
                  </a:lnTo>
                  <a:lnTo>
                    <a:pt x="1106" y="156"/>
                  </a:lnTo>
                  <a:lnTo>
                    <a:pt x="1107" y="156"/>
                  </a:lnTo>
                  <a:lnTo>
                    <a:pt x="1107" y="157"/>
                  </a:lnTo>
                  <a:lnTo>
                    <a:pt x="1109" y="157"/>
                  </a:lnTo>
                  <a:lnTo>
                    <a:pt x="1092" y="175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68"/>
                  </a:moveTo>
                  <a:lnTo>
                    <a:pt x="1097" y="150"/>
                  </a:lnTo>
                  <a:lnTo>
                    <a:pt x="1081" y="168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68"/>
                  </a:moveTo>
                  <a:lnTo>
                    <a:pt x="1092" y="146"/>
                  </a:lnTo>
                  <a:lnTo>
                    <a:pt x="1092" y="147"/>
                  </a:lnTo>
                  <a:lnTo>
                    <a:pt x="1094" y="149"/>
                  </a:lnTo>
                  <a:lnTo>
                    <a:pt x="1095" y="149"/>
                  </a:lnTo>
                  <a:lnTo>
                    <a:pt x="1095" y="150"/>
                  </a:lnTo>
                  <a:lnTo>
                    <a:pt x="1097" y="150"/>
                  </a:lnTo>
                  <a:lnTo>
                    <a:pt x="1081" y="168"/>
                  </a:lnTo>
                  <a:close/>
                  <a:moveTo>
                    <a:pt x="1081" y="168"/>
                  </a:moveTo>
                  <a:lnTo>
                    <a:pt x="1080" y="168"/>
                  </a:lnTo>
                  <a:lnTo>
                    <a:pt x="1078" y="168"/>
                  </a:lnTo>
                  <a:lnTo>
                    <a:pt x="1077" y="168"/>
                  </a:lnTo>
                  <a:lnTo>
                    <a:pt x="1089" y="146"/>
                  </a:lnTo>
                  <a:lnTo>
                    <a:pt x="1090" y="146"/>
                  </a:lnTo>
                  <a:lnTo>
                    <a:pt x="1092" y="146"/>
                  </a:lnTo>
                  <a:lnTo>
                    <a:pt x="1081" y="168"/>
                  </a:lnTo>
                  <a:close/>
                  <a:moveTo>
                    <a:pt x="1077" y="168"/>
                  </a:moveTo>
                  <a:lnTo>
                    <a:pt x="1075" y="167"/>
                  </a:lnTo>
                  <a:lnTo>
                    <a:pt x="1074" y="165"/>
                  </a:lnTo>
                  <a:lnTo>
                    <a:pt x="1072" y="165"/>
                  </a:lnTo>
                  <a:lnTo>
                    <a:pt x="1069" y="164"/>
                  </a:lnTo>
                  <a:lnTo>
                    <a:pt x="1063" y="163"/>
                  </a:lnTo>
                  <a:lnTo>
                    <a:pt x="1060" y="161"/>
                  </a:lnTo>
                  <a:lnTo>
                    <a:pt x="1058" y="160"/>
                  </a:lnTo>
                  <a:lnTo>
                    <a:pt x="1061" y="139"/>
                  </a:lnTo>
                  <a:lnTo>
                    <a:pt x="1066" y="139"/>
                  </a:lnTo>
                  <a:lnTo>
                    <a:pt x="1069" y="139"/>
                  </a:lnTo>
                  <a:lnTo>
                    <a:pt x="1072" y="140"/>
                  </a:lnTo>
                  <a:lnTo>
                    <a:pt x="1077" y="142"/>
                  </a:lnTo>
                  <a:lnTo>
                    <a:pt x="1083" y="143"/>
                  </a:lnTo>
                  <a:lnTo>
                    <a:pt x="1089" y="146"/>
                  </a:lnTo>
                  <a:lnTo>
                    <a:pt x="1077" y="168"/>
                  </a:lnTo>
                  <a:close/>
                  <a:moveTo>
                    <a:pt x="1058" y="139"/>
                  </a:moveTo>
                  <a:lnTo>
                    <a:pt x="1061" y="139"/>
                  </a:lnTo>
                  <a:lnTo>
                    <a:pt x="1058" y="150"/>
                  </a:lnTo>
                  <a:lnTo>
                    <a:pt x="1058" y="139"/>
                  </a:lnTo>
                  <a:close/>
                  <a:moveTo>
                    <a:pt x="1061" y="160"/>
                  </a:moveTo>
                  <a:lnTo>
                    <a:pt x="1049" y="160"/>
                  </a:lnTo>
                  <a:lnTo>
                    <a:pt x="1046" y="139"/>
                  </a:lnTo>
                  <a:lnTo>
                    <a:pt x="1058" y="139"/>
                  </a:lnTo>
                  <a:lnTo>
                    <a:pt x="1061" y="160"/>
                  </a:lnTo>
                  <a:close/>
                  <a:moveTo>
                    <a:pt x="1049" y="160"/>
                  </a:moveTo>
                  <a:lnTo>
                    <a:pt x="1047" y="161"/>
                  </a:lnTo>
                  <a:lnTo>
                    <a:pt x="1046" y="163"/>
                  </a:lnTo>
                  <a:lnTo>
                    <a:pt x="1044" y="163"/>
                  </a:lnTo>
                  <a:lnTo>
                    <a:pt x="1043" y="164"/>
                  </a:lnTo>
                  <a:lnTo>
                    <a:pt x="1041" y="164"/>
                  </a:lnTo>
                  <a:lnTo>
                    <a:pt x="1038" y="164"/>
                  </a:lnTo>
                  <a:lnTo>
                    <a:pt x="1033" y="143"/>
                  </a:lnTo>
                  <a:lnTo>
                    <a:pt x="1035" y="142"/>
                  </a:lnTo>
                  <a:lnTo>
                    <a:pt x="1037" y="140"/>
                  </a:lnTo>
                  <a:lnTo>
                    <a:pt x="1038" y="140"/>
                  </a:lnTo>
                  <a:lnTo>
                    <a:pt x="1040" y="139"/>
                  </a:lnTo>
                  <a:lnTo>
                    <a:pt x="1043" y="139"/>
                  </a:lnTo>
                  <a:lnTo>
                    <a:pt x="1046" y="139"/>
                  </a:lnTo>
                  <a:lnTo>
                    <a:pt x="1049" y="160"/>
                  </a:lnTo>
                  <a:close/>
                  <a:moveTo>
                    <a:pt x="1033" y="143"/>
                  </a:moveTo>
                  <a:lnTo>
                    <a:pt x="1038" y="153"/>
                  </a:lnTo>
                  <a:lnTo>
                    <a:pt x="1033" y="143"/>
                  </a:lnTo>
                  <a:close/>
                  <a:moveTo>
                    <a:pt x="1038" y="164"/>
                  </a:moveTo>
                  <a:lnTo>
                    <a:pt x="1037" y="164"/>
                  </a:lnTo>
                  <a:lnTo>
                    <a:pt x="1035" y="164"/>
                  </a:lnTo>
                  <a:lnTo>
                    <a:pt x="1033" y="165"/>
                  </a:lnTo>
                  <a:lnTo>
                    <a:pt x="1030" y="165"/>
                  </a:lnTo>
                  <a:lnTo>
                    <a:pt x="1029" y="167"/>
                  </a:lnTo>
                  <a:lnTo>
                    <a:pt x="1026" y="168"/>
                  </a:lnTo>
                  <a:lnTo>
                    <a:pt x="1021" y="143"/>
                  </a:lnTo>
                  <a:lnTo>
                    <a:pt x="1023" y="143"/>
                  </a:lnTo>
                  <a:lnTo>
                    <a:pt x="1024" y="143"/>
                  </a:lnTo>
                  <a:lnTo>
                    <a:pt x="1026" y="143"/>
                  </a:lnTo>
                  <a:lnTo>
                    <a:pt x="1029" y="143"/>
                  </a:lnTo>
                  <a:lnTo>
                    <a:pt x="1030" y="143"/>
                  </a:lnTo>
                  <a:lnTo>
                    <a:pt x="1033" y="143"/>
                  </a:lnTo>
                  <a:lnTo>
                    <a:pt x="1038" y="164"/>
                  </a:lnTo>
                  <a:close/>
                  <a:moveTo>
                    <a:pt x="1026" y="168"/>
                  </a:moveTo>
                  <a:lnTo>
                    <a:pt x="1024" y="168"/>
                  </a:lnTo>
                  <a:lnTo>
                    <a:pt x="1023" y="168"/>
                  </a:lnTo>
                  <a:lnTo>
                    <a:pt x="1021" y="168"/>
                  </a:lnTo>
                  <a:lnTo>
                    <a:pt x="1017" y="168"/>
                  </a:lnTo>
                  <a:lnTo>
                    <a:pt x="1015" y="168"/>
                  </a:lnTo>
                  <a:lnTo>
                    <a:pt x="1013" y="168"/>
                  </a:lnTo>
                  <a:lnTo>
                    <a:pt x="1009" y="146"/>
                  </a:lnTo>
                  <a:lnTo>
                    <a:pt x="1010" y="146"/>
                  </a:lnTo>
                  <a:lnTo>
                    <a:pt x="1012" y="146"/>
                  </a:lnTo>
                  <a:lnTo>
                    <a:pt x="1013" y="146"/>
                  </a:lnTo>
                  <a:lnTo>
                    <a:pt x="1017" y="145"/>
                  </a:lnTo>
                  <a:lnTo>
                    <a:pt x="1018" y="145"/>
                  </a:lnTo>
                  <a:lnTo>
                    <a:pt x="1020" y="143"/>
                  </a:lnTo>
                  <a:lnTo>
                    <a:pt x="1021" y="143"/>
                  </a:lnTo>
                  <a:lnTo>
                    <a:pt x="1026" y="168"/>
                  </a:lnTo>
                  <a:close/>
                  <a:moveTo>
                    <a:pt x="1013" y="168"/>
                  </a:moveTo>
                  <a:lnTo>
                    <a:pt x="1009" y="157"/>
                  </a:lnTo>
                  <a:lnTo>
                    <a:pt x="1013" y="168"/>
                  </a:lnTo>
                  <a:close/>
                  <a:moveTo>
                    <a:pt x="1013" y="168"/>
                  </a:moveTo>
                  <a:lnTo>
                    <a:pt x="1009" y="146"/>
                  </a:lnTo>
                  <a:lnTo>
                    <a:pt x="1013" y="168"/>
                  </a:lnTo>
                  <a:close/>
                  <a:moveTo>
                    <a:pt x="1009" y="146"/>
                  </a:moveTo>
                  <a:lnTo>
                    <a:pt x="1009" y="157"/>
                  </a:lnTo>
                  <a:lnTo>
                    <a:pt x="1009" y="146"/>
                  </a:lnTo>
                  <a:close/>
                  <a:moveTo>
                    <a:pt x="1013" y="168"/>
                  </a:moveTo>
                  <a:lnTo>
                    <a:pt x="1003" y="170"/>
                  </a:lnTo>
                  <a:lnTo>
                    <a:pt x="990" y="172"/>
                  </a:lnTo>
                  <a:lnTo>
                    <a:pt x="977" y="175"/>
                  </a:lnTo>
                  <a:lnTo>
                    <a:pt x="964" y="177"/>
                  </a:lnTo>
                  <a:lnTo>
                    <a:pt x="935" y="182"/>
                  </a:lnTo>
                  <a:lnTo>
                    <a:pt x="906" y="189"/>
                  </a:lnTo>
                  <a:lnTo>
                    <a:pt x="873" y="195"/>
                  </a:lnTo>
                  <a:lnTo>
                    <a:pt x="841" y="200"/>
                  </a:lnTo>
                  <a:lnTo>
                    <a:pt x="806" y="207"/>
                  </a:lnTo>
                  <a:lnTo>
                    <a:pt x="772" y="214"/>
                  </a:lnTo>
                  <a:lnTo>
                    <a:pt x="735" y="221"/>
                  </a:lnTo>
                  <a:lnTo>
                    <a:pt x="698" y="228"/>
                  </a:lnTo>
                  <a:lnTo>
                    <a:pt x="659" y="235"/>
                  </a:lnTo>
                  <a:lnTo>
                    <a:pt x="621" y="242"/>
                  </a:lnTo>
                  <a:lnTo>
                    <a:pt x="544" y="256"/>
                  </a:lnTo>
                  <a:lnTo>
                    <a:pt x="465" y="271"/>
                  </a:lnTo>
                  <a:lnTo>
                    <a:pt x="462" y="249"/>
                  </a:lnTo>
                  <a:lnTo>
                    <a:pt x="539" y="235"/>
                  </a:lnTo>
                  <a:lnTo>
                    <a:pt x="616" y="220"/>
                  </a:lnTo>
                  <a:lnTo>
                    <a:pt x="655" y="213"/>
                  </a:lnTo>
                  <a:lnTo>
                    <a:pt x="693" y="206"/>
                  </a:lnTo>
                  <a:lnTo>
                    <a:pt x="730" y="197"/>
                  </a:lnTo>
                  <a:lnTo>
                    <a:pt x="767" y="190"/>
                  </a:lnTo>
                  <a:lnTo>
                    <a:pt x="803" y="183"/>
                  </a:lnTo>
                  <a:lnTo>
                    <a:pt x="836" y="178"/>
                  </a:lnTo>
                  <a:lnTo>
                    <a:pt x="870" y="172"/>
                  </a:lnTo>
                  <a:lnTo>
                    <a:pt x="901" y="165"/>
                  </a:lnTo>
                  <a:lnTo>
                    <a:pt x="932" y="160"/>
                  </a:lnTo>
                  <a:lnTo>
                    <a:pt x="960" y="156"/>
                  </a:lnTo>
                  <a:lnTo>
                    <a:pt x="973" y="153"/>
                  </a:lnTo>
                  <a:lnTo>
                    <a:pt x="986" y="150"/>
                  </a:lnTo>
                  <a:lnTo>
                    <a:pt x="998" y="149"/>
                  </a:lnTo>
                  <a:lnTo>
                    <a:pt x="1009" y="146"/>
                  </a:lnTo>
                  <a:lnTo>
                    <a:pt x="1013" y="168"/>
                  </a:lnTo>
                  <a:close/>
                  <a:moveTo>
                    <a:pt x="465" y="271"/>
                  </a:moveTo>
                  <a:lnTo>
                    <a:pt x="441" y="275"/>
                  </a:lnTo>
                  <a:lnTo>
                    <a:pt x="416" y="281"/>
                  </a:lnTo>
                  <a:lnTo>
                    <a:pt x="391" y="285"/>
                  </a:lnTo>
                  <a:lnTo>
                    <a:pt x="368" y="289"/>
                  </a:lnTo>
                  <a:lnTo>
                    <a:pt x="344" y="295"/>
                  </a:lnTo>
                  <a:lnTo>
                    <a:pt x="321" y="299"/>
                  </a:lnTo>
                  <a:lnTo>
                    <a:pt x="297" y="303"/>
                  </a:lnTo>
                  <a:lnTo>
                    <a:pt x="274" y="307"/>
                  </a:lnTo>
                  <a:lnTo>
                    <a:pt x="253" y="311"/>
                  </a:lnTo>
                  <a:lnTo>
                    <a:pt x="233" y="315"/>
                  </a:lnTo>
                  <a:lnTo>
                    <a:pt x="213" y="320"/>
                  </a:lnTo>
                  <a:lnTo>
                    <a:pt x="202" y="321"/>
                  </a:lnTo>
                  <a:lnTo>
                    <a:pt x="193" y="324"/>
                  </a:lnTo>
                  <a:lnTo>
                    <a:pt x="183" y="325"/>
                  </a:lnTo>
                  <a:lnTo>
                    <a:pt x="174" y="328"/>
                  </a:lnTo>
                  <a:lnTo>
                    <a:pt x="165" y="329"/>
                  </a:lnTo>
                  <a:lnTo>
                    <a:pt x="156" y="331"/>
                  </a:lnTo>
                  <a:lnTo>
                    <a:pt x="148" y="333"/>
                  </a:lnTo>
                  <a:lnTo>
                    <a:pt x="139" y="335"/>
                  </a:lnTo>
                  <a:lnTo>
                    <a:pt x="131" y="336"/>
                  </a:lnTo>
                  <a:lnTo>
                    <a:pt x="122" y="338"/>
                  </a:lnTo>
                  <a:lnTo>
                    <a:pt x="114" y="313"/>
                  </a:lnTo>
                  <a:lnTo>
                    <a:pt x="123" y="311"/>
                  </a:lnTo>
                  <a:lnTo>
                    <a:pt x="131" y="310"/>
                  </a:lnTo>
                  <a:lnTo>
                    <a:pt x="140" y="308"/>
                  </a:lnTo>
                  <a:lnTo>
                    <a:pt x="150" y="307"/>
                  </a:lnTo>
                  <a:lnTo>
                    <a:pt x="159" y="306"/>
                  </a:lnTo>
                  <a:lnTo>
                    <a:pt x="168" y="304"/>
                  </a:lnTo>
                  <a:lnTo>
                    <a:pt x="177" y="303"/>
                  </a:lnTo>
                  <a:lnTo>
                    <a:pt x="187" y="302"/>
                  </a:lnTo>
                  <a:lnTo>
                    <a:pt x="207" y="297"/>
                  </a:lnTo>
                  <a:lnTo>
                    <a:pt x="228" y="293"/>
                  </a:lnTo>
                  <a:lnTo>
                    <a:pt x="248" y="289"/>
                  </a:lnTo>
                  <a:lnTo>
                    <a:pt x="271" y="285"/>
                  </a:lnTo>
                  <a:lnTo>
                    <a:pt x="293" y="281"/>
                  </a:lnTo>
                  <a:lnTo>
                    <a:pt x="316" y="277"/>
                  </a:lnTo>
                  <a:lnTo>
                    <a:pt x="339" y="272"/>
                  </a:lnTo>
                  <a:lnTo>
                    <a:pt x="364" y="268"/>
                  </a:lnTo>
                  <a:lnTo>
                    <a:pt x="387" y="263"/>
                  </a:lnTo>
                  <a:lnTo>
                    <a:pt x="411" y="258"/>
                  </a:lnTo>
                  <a:lnTo>
                    <a:pt x="438" y="254"/>
                  </a:lnTo>
                  <a:lnTo>
                    <a:pt x="462" y="249"/>
                  </a:lnTo>
                  <a:lnTo>
                    <a:pt x="465" y="271"/>
                  </a:lnTo>
                  <a:close/>
                  <a:moveTo>
                    <a:pt x="114" y="313"/>
                  </a:moveTo>
                  <a:lnTo>
                    <a:pt x="119" y="328"/>
                  </a:lnTo>
                  <a:lnTo>
                    <a:pt x="114" y="313"/>
                  </a:lnTo>
                  <a:close/>
                  <a:moveTo>
                    <a:pt x="122" y="338"/>
                  </a:moveTo>
                  <a:lnTo>
                    <a:pt x="120" y="338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3" y="338"/>
                  </a:lnTo>
                  <a:lnTo>
                    <a:pt x="110" y="338"/>
                  </a:lnTo>
                  <a:lnTo>
                    <a:pt x="107" y="338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8" y="317"/>
                  </a:lnTo>
                  <a:lnTo>
                    <a:pt x="110" y="315"/>
                  </a:lnTo>
                  <a:lnTo>
                    <a:pt x="111" y="315"/>
                  </a:lnTo>
                  <a:lnTo>
                    <a:pt x="113" y="314"/>
                  </a:lnTo>
                  <a:lnTo>
                    <a:pt x="114" y="313"/>
                  </a:lnTo>
                  <a:lnTo>
                    <a:pt x="122" y="338"/>
                  </a:lnTo>
                  <a:close/>
                  <a:moveTo>
                    <a:pt x="107" y="338"/>
                  </a:moveTo>
                  <a:lnTo>
                    <a:pt x="105" y="339"/>
                  </a:lnTo>
                  <a:lnTo>
                    <a:pt x="105" y="340"/>
                  </a:lnTo>
                  <a:lnTo>
                    <a:pt x="102" y="340"/>
                  </a:lnTo>
                  <a:lnTo>
                    <a:pt x="100" y="342"/>
                  </a:lnTo>
                  <a:lnTo>
                    <a:pt x="99" y="342"/>
                  </a:lnTo>
                  <a:lnTo>
                    <a:pt x="96" y="342"/>
                  </a:lnTo>
                  <a:lnTo>
                    <a:pt x="91" y="320"/>
                  </a:lnTo>
                  <a:lnTo>
                    <a:pt x="93" y="320"/>
                  </a:lnTo>
                  <a:lnTo>
                    <a:pt x="94" y="320"/>
                  </a:lnTo>
                  <a:lnTo>
                    <a:pt x="97" y="318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3" y="317"/>
                  </a:lnTo>
                  <a:lnTo>
                    <a:pt x="107" y="338"/>
                  </a:lnTo>
                  <a:close/>
                  <a:moveTo>
                    <a:pt x="96" y="342"/>
                  </a:moveTo>
                  <a:lnTo>
                    <a:pt x="94" y="342"/>
                  </a:lnTo>
                  <a:lnTo>
                    <a:pt x="93" y="342"/>
                  </a:lnTo>
                  <a:lnTo>
                    <a:pt x="88" y="342"/>
                  </a:lnTo>
                  <a:lnTo>
                    <a:pt x="83" y="342"/>
                  </a:lnTo>
                  <a:lnTo>
                    <a:pt x="82" y="342"/>
                  </a:lnTo>
                  <a:lnTo>
                    <a:pt x="80" y="342"/>
                  </a:lnTo>
                  <a:lnTo>
                    <a:pt x="80" y="320"/>
                  </a:lnTo>
                  <a:lnTo>
                    <a:pt x="91" y="320"/>
                  </a:lnTo>
                  <a:lnTo>
                    <a:pt x="96" y="342"/>
                  </a:lnTo>
                  <a:close/>
                  <a:moveTo>
                    <a:pt x="80" y="342"/>
                  </a:moveTo>
                  <a:lnTo>
                    <a:pt x="68" y="342"/>
                  </a:lnTo>
                  <a:lnTo>
                    <a:pt x="71" y="320"/>
                  </a:lnTo>
                  <a:lnTo>
                    <a:pt x="73" y="320"/>
                  </a:lnTo>
                  <a:lnTo>
                    <a:pt x="74" y="320"/>
                  </a:lnTo>
                  <a:lnTo>
                    <a:pt x="77" y="320"/>
                  </a:lnTo>
                  <a:lnTo>
                    <a:pt x="80" y="320"/>
                  </a:lnTo>
                  <a:lnTo>
                    <a:pt x="80" y="342"/>
                  </a:lnTo>
                  <a:close/>
                  <a:moveTo>
                    <a:pt x="68" y="342"/>
                  </a:moveTo>
                  <a:lnTo>
                    <a:pt x="68" y="331"/>
                  </a:lnTo>
                  <a:lnTo>
                    <a:pt x="68" y="342"/>
                  </a:lnTo>
                  <a:close/>
                  <a:moveTo>
                    <a:pt x="68" y="342"/>
                  </a:moveTo>
                  <a:lnTo>
                    <a:pt x="56" y="342"/>
                  </a:lnTo>
                  <a:lnTo>
                    <a:pt x="60" y="320"/>
                  </a:lnTo>
                  <a:lnTo>
                    <a:pt x="71" y="320"/>
                  </a:lnTo>
                  <a:lnTo>
                    <a:pt x="68" y="342"/>
                  </a:lnTo>
                  <a:close/>
                  <a:moveTo>
                    <a:pt x="56" y="342"/>
                  </a:moveTo>
                  <a:lnTo>
                    <a:pt x="54" y="342"/>
                  </a:lnTo>
                  <a:lnTo>
                    <a:pt x="53" y="342"/>
                  </a:lnTo>
                  <a:lnTo>
                    <a:pt x="51" y="342"/>
                  </a:lnTo>
                  <a:lnTo>
                    <a:pt x="50" y="342"/>
                  </a:lnTo>
                  <a:lnTo>
                    <a:pt x="48" y="342"/>
                  </a:lnTo>
                  <a:lnTo>
                    <a:pt x="51" y="317"/>
                  </a:lnTo>
                  <a:lnTo>
                    <a:pt x="53" y="317"/>
                  </a:lnTo>
                  <a:lnTo>
                    <a:pt x="54" y="317"/>
                  </a:lnTo>
                  <a:lnTo>
                    <a:pt x="57" y="318"/>
                  </a:lnTo>
                  <a:lnTo>
                    <a:pt x="59" y="320"/>
                  </a:lnTo>
                  <a:lnTo>
                    <a:pt x="60" y="320"/>
                  </a:lnTo>
                  <a:lnTo>
                    <a:pt x="56" y="342"/>
                  </a:lnTo>
                  <a:close/>
                  <a:moveTo>
                    <a:pt x="48" y="342"/>
                  </a:moveTo>
                  <a:lnTo>
                    <a:pt x="48" y="328"/>
                  </a:lnTo>
                  <a:lnTo>
                    <a:pt x="48" y="342"/>
                  </a:lnTo>
                  <a:close/>
                  <a:moveTo>
                    <a:pt x="48" y="342"/>
                  </a:moveTo>
                  <a:lnTo>
                    <a:pt x="51" y="317"/>
                  </a:lnTo>
                  <a:lnTo>
                    <a:pt x="48" y="342"/>
                  </a:lnTo>
                  <a:close/>
                  <a:moveTo>
                    <a:pt x="51" y="317"/>
                  </a:moveTo>
                  <a:lnTo>
                    <a:pt x="48" y="328"/>
                  </a:lnTo>
                  <a:lnTo>
                    <a:pt x="51" y="317"/>
                  </a:lnTo>
                  <a:close/>
                  <a:moveTo>
                    <a:pt x="48" y="342"/>
                  </a:moveTo>
                  <a:lnTo>
                    <a:pt x="48" y="342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5" y="339"/>
                  </a:lnTo>
                  <a:lnTo>
                    <a:pt x="43" y="339"/>
                  </a:lnTo>
                  <a:lnTo>
                    <a:pt x="43" y="338"/>
                  </a:lnTo>
                  <a:lnTo>
                    <a:pt x="48" y="317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48" y="342"/>
                  </a:lnTo>
                  <a:close/>
                  <a:moveTo>
                    <a:pt x="43" y="338"/>
                  </a:moveTo>
                  <a:lnTo>
                    <a:pt x="42" y="338"/>
                  </a:lnTo>
                  <a:lnTo>
                    <a:pt x="40" y="338"/>
                  </a:lnTo>
                  <a:lnTo>
                    <a:pt x="39" y="338"/>
                  </a:lnTo>
                  <a:lnTo>
                    <a:pt x="37" y="338"/>
                  </a:lnTo>
                  <a:lnTo>
                    <a:pt x="43" y="317"/>
                  </a:lnTo>
                  <a:lnTo>
                    <a:pt x="45" y="317"/>
                  </a:lnTo>
                  <a:lnTo>
                    <a:pt x="46" y="317"/>
                  </a:lnTo>
                  <a:lnTo>
                    <a:pt x="48" y="317"/>
                  </a:lnTo>
                  <a:lnTo>
                    <a:pt x="43" y="338"/>
                  </a:lnTo>
                  <a:close/>
                  <a:moveTo>
                    <a:pt x="37" y="338"/>
                  </a:moveTo>
                  <a:lnTo>
                    <a:pt x="33" y="338"/>
                  </a:lnTo>
                  <a:lnTo>
                    <a:pt x="31" y="336"/>
                  </a:lnTo>
                  <a:lnTo>
                    <a:pt x="30" y="335"/>
                  </a:lnTo>
                  <a:lnTo>
                    <a:pt x="26" y="335"/>
                  </a:lnTo>
                  <a:lnTo>
                    <a:pt x="22" y="335"/>
                  </a:lnTo>
                  <a:lnTo>
                    <a:pt x="19" y="335"/>
                  </a:lnTo>
                  <a:lnTo>
                    <a:pt x="17" y="335"/>
                  </a:lnTo>
                  <a:lnTo>
                    <a:pt x="28" y="310"/>
                  </a:lnTo>
                  <a:lnTo>
                    <a:pt x="30" y="311"/>
                  </a:lnTo>
                  <a:lnTo>
                    <a:pt x="31" y="311"/>
                  </a:lnTo>
                  <a:lnTo>
                    <a:pt x="34" y="313"/>
                  </a:lnTo>
                  <a:lnTo>
                    <a:pt x="37" y="314"/>
                  </a:lnTo>
                  <a:lnTo>
                    <a:pt x="39" y="314"/>
                  </a:lnTo>
                  <a:lnTo>
                    <a:pt x="40" y="315"/>
                  </a:lnTo>
                  <a:lnTo>
                    <a:pt x="43" y="317"/>
                  </a:lnTo>
                  <a:lnTo>
                    <a:pt x="37" y="338"/>
                  </a:lnTo>
                  <a:close/>
                  <a:moveTo>
                    <a:pt x="17" y="335"/>
                  </a:moveTo>
                  <a:lnTo>
                    <a:pt x="17" y="331"/>
                  </a:lnTo>
                  <a:lnTo>
                    <a:pt x="25" y="320"/>
                  </a:lnTo>
                  <a:lnTo>
                    <a:pt x="17" y="335"/>
                  </a:lnTo>
                  <a:close/>
                  <a:moveTo>
                    <a:pt x="17" y="331"/>
                  </a:moveTo>
                  <a:lnTo>
                    <a:pt x="16" y="331"/>
                  </a:lnTo>
                  <a:lnTo>
                    <a:pt x="14" y="331"/>
                  </a:lnTo>
                  <a:lnTo>
                    <a:pt x="11" y="329"/>
                  </a:lnTo>
                  <a:lnTo>
                    <a:pt x="9" y="328"/>
                  </a:lnTo>
                  <a:lnTo>
                    <a:pt x="8" y="328"/>
                  </a:lnTo>
                  <a:lnTo>
                    <a:pt x="17" y="310"/>
                  </a:lnTo>
                  <a:lnTo>
                    <a:pt x="19" y="310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3" y="310"/>
                  </a:lnTo>
                  <a:lnTo>
                    <a:pt x="26" y="310"/>
                  </a:lnTo>
                  <a:lnTo>
                    <a:pt x="28" y="310"/>
                  </a:lnTo>
                  <a:lnTo>
                    <a:pt x="17" y="331"/>
                  </a:lnTo>
                  <a:close/>
                  <a:moveTo>
                    <a:pt x="8" y="328"/>
                  </a:moveTo>
                  <a:lnTo>
                    <a:pt x="0" y="328"/>
                  </a:lnTo>
                  <a:lnTo>
                    <a:pt x="0" y="317"/>
                  </a:lnTo>
                  <a:lnTo>
                    <a:pt x="13" y="317"/>
                  </a:lnTo>
                  <a:lnTo>
                    <a:pt x="8" y="328"/>
                  </a:lnTo>
                  <a:close/>
                  <a:moveTo>
                    <a:pt x="0" y="317"/>
                  </a:moveTo>
                  <a:lnTo>
                    <a:pt x="0" y="306"/>
                  </a:lnTo>
                  <a:lnTo>
                    <a:pt x="25" y="306"/>
                  </a:lnTo>
                  <a:lnTo>
                    <a:pt x="25" y="317"/>
                  </a:lnTo>
                  <a:lnTo>
                    <a:pt x="0" y="317"/>
                  </a:lnTo>
                  <a:close/>
                  <a:moveTo>
                    <a:pt x="0" y="306"/>
                  </a:moveTo>
                  <a:lnTo>
                    <a:pt x="0" y="281"/>
                  </a:lnTo>
                  <a:lnTo>
                    <a:pt x="25" y="281"/>
                  </a:lnTo>
                  <a:lnTo>
                    <a:pt x="25" y="306"/>
                  </a:lnTo>
                  <a:lnTo>
                    <a:pt x="0" y="306"/>
                  </a:lnTo>
                  <a:close/>
                  <a:moveTo>
                    <a:pt x="0" y="281"/>
                  </a:moveTo>
                  <a:lnTo>
                    <a:pt x="0" y="249"/>
                  </a:lnTo>
                  <a:lnTo>
                    <a:pt x="25" y="249"/>
                  </a:lnTo>
                  <a:lnTo>
                    <a:pt x="25" y="281"/>
                  </a:lnTo>
                  <a:lnTo>
                    <a:pt x="0" y="281"/>
                  </a:lnTo>
                  <a:close/>
                  <a:moveTo>
                    <a:pt x="0" y="249"/>
                  </a:moveTo>
                  <a:lnTo>
                    <a:pt x="0" y="235"/>
                  </a:lnTo>
                  <a:lnTo>
                    <a:pt x="25" y="235"/>
                  </a:lnTo>
                  <a:lnTo>
                    <a:pt x="25" y="249"/>
                  </a:lnTo>
                  <a:lnTo>
                    <a:pt x="0" y="249"/>
                  </a:lnTo>
                  <a:close/>
                  <a:moveTo>
                    <a:pt x="0" y="235"/>
                  </a:moveTo>
                  <a:lnTo>
                    <a:pt x="0" y="217"/>
                  </a:lnTo>
                  <a:lnTo>
                    <a:pt x="25" y="217"/>
                  </a:lnTo>
                  <a:lnTo>
                    <a:pt x="25" y="235"/>
                  </a:lnTo>
                  <a:lnTo>
                    <a:pt x="0" y="235"/>
                  </a:lnTo>
                  <a:close/>
                  <a:moveTo>
                    <a:pt x="0" y="217"/>
                  </a:moveTo>
                  <a:lnTo>
                    <a:pt x="0" y="192"/>
                  </a:lnTo>
                  <a:lnTo>
                    <a:pt x="25" y="192"/>
                  </a:lnTo>
                  <a:lnTo>
                    <a:pt x="25" y="217"/>
                  </a:lnTo>
                  <a:lnTo>
                    <a:pt x="0" y="217"/>
                  </a:lnTo>
                  <a:close/>
                  <a:moveTo>
                    <a:pt x="0" y="192"/>
                  </a:moveTo>
                  <a:lnTo>
                    <a:pt x="0" y="181"/>
                  </a:lnTo>
                  <a:lnTo>
                    <a:pt x="25" y="181"/>
                  </a:lnTo>
                  <a:lnTo>
                    <a:pt x="25" y="192"/>
                  </a:lnTo>
                  <a:lnTo>
                    <a:pt x="0" y="192"/>
                  </a:lnTo>
                  <a:close/>
                  <a:moveTo>
                    <a:pt x="0" y="181"/>
                  </a:moveTo>
                  <a:lnTo>
                    <a:pt x="0" y="164"/>
                  </a:lnTo>
                  <a:lnTo>
                    <a:pt x="20" y="171"/>
                  </a:lnTo>
                  <a:lnTo>
                    <a:pt x="13" y="181"/>
                  </a:lnTo>
                  <a:lnTo>
                    <a:pt x="0" y="181"/>
                  </a:lnTo>
                  <a:close/>
                  <a:moveTo>
                    <a:pt x="20" y="171"/>
                  </a:moveTo>
                  <a:lnTo>
                    <a:pt x="28" y="175"/>
                  </a:lnTo>
                  <a:lnTo>
                    <a:pt x="17" y="196"/>
                  </a:lnTo>
                  <a:lnTo>
                    <a:pt x="16" y="195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1" y="193"/>
                  </a:lnTo>
                  <a:lnTo>
                    <a:pt x="9" y="192"/>
                  </a:lnTo>
                  <a:lnTo>
                    <a:pt x="8" y="192"/>
                  </a:lnTo>
                  <a:lnTo>
                    <a:pt x="20" y="171"/>
                  </a:lnTo>
                  <a:close/>
                  <a:moveTo>
                    <a:pt x="17" y="196"/>
                  </a:moveTo>
                  <a:lnTo>
                    <a:pt x="20" y="185"/>
                  </a:lnTo>
                  <a:lnTo>
                    <a:pt x="17" y="196"/>
                  </a:lnTo>
                  <a:close/>
                  <a:moveTo>
                    <a:pt x="28" y="175"/>
                  </a:moveTo>
                  <a:lnTo>
                    <a:pt x="17" y="196"/>
                  </a:lnTo>
                  <a:lnTo>
                    <a:pt x="28" y="175"/>
                  </a:lnTo>
                  <a:close/>
                  <a:moveTo>
                    <a:pt x="28" y="175"/>
                  </a:moveTo>
                  <a:lnTo>
                    <a:pt x="20" y="185"/>
                  </a:lnTo>
                  <a:lnTo>
                    <a:pt x="28" y="175"/>
                  </a:lnTo>
                  <a:close/>
                  <a:moveTo>
                    <a:pt x="28" y="175"/>
                  </a:moveTo>
                  <a:lnTo>
                    <a:pt x="20" y="196"/>
                  </a:lnTo>
                  <a:lnTo>
                    <a:pt x="17" y="196"/>
                  </a:lnTo>
                  <a:lnTo>
                    <a:pt x="28" y="175"/>
                  </a:lnTo>
                  <a:close/>
                  <a:moveTo>
                    <a:pt x="20" y="196"/>
                  </a:moveTo>
                  <a:lnTo>
                    <a:pt x="25" y="185"/>
                  </a:lnTo>
                  <a:lnTo>
                    <a:pt x="20" y="196"/>
                  </a:lnTo>
                  <a:close/>
                  <a:moveTo>
                    <a:pt x="28" y="175"/>
                  </a:moveTo>
                  <a:lnTo>
                    <a:pt x="31" y="175"/>
                  </a:lnTo>
                  <a:lnTo>
                    <a:pt x="25" y="196"/>
                  </a:lnTo>
                  <a:lnTo>
                    <a:pt x="20" y="196"/>
                  </a:lnTo>
                  <a:lnTo>
                    <a:pt x="28" y="175"/>
                  </a:lnTo>
                  <a:close/>
                  <a:moveTo>
                    <a:pt x="25" y="196"/>
                  </a:moveTo>
                  <a:lnTo>
                    <a:pt x="28" y="185"/>
                  </a:lnTo>
                  <a:lnTo>
                    <a:pt x="25" y="196"/>
                  </a:lnTo>
                  <a:close/>
                  <a:moveTo>
                    <a:pt x="31" y="175"/>
                  </a:moveTo>
                  <a:lnTo>
                    <a:pt x="34" y="175"/>
                  </a:lnTo>
                  <a:lnTo>
                    <a:pt x="36" y="175"/>
                  </a:lnTo>
                  <a:lnTo>
                    <a:pt x="37" y="177"/>
                  </a:lnTo>
                  <a:lnTo>
                    <a:pt x="40" y="177"/>
                  </a:lnTo>
                  <a:lnTo>
                    <a:pt x="46" y="179"/>
                  </a:lnTo>
                  <a:lnTo>
                    <a:pt x="51" y="181"/>
                  </a:lnTo>
                  <a:lnTo>
                    <a:pt x="43" y="203"/>
                  </a:lnTo>
                  <a:lnTo>
                    <a:pt x="40" y="202"/>
                  </a:lnTo>
                  <a:lnTo>
                    <a:pt x="37" y="200"/>
                  </a:lnTo>
                  <a:lnTo>
                    <a:pt x="33" y="199"/>
                  </a:lnTo>
                  <a:lnTo>
                    <a:pt x="31" y="199"/>
                  </a:lnTo>
                  <a:lnTo>
                    <a:pt x="28" y="197"/>
                  </a:lnTo>
                  <a:lnTo>
                    <a:pt x="26" y="197"/>
                  </a:lnTo>
                  <a:lnTo>
                    <a:pt x="25" y="196"/>
                  </a:lnTo>
                  <a:lnTo>
                    <a:pt x="31" y="175"/>
                  </a:lnTo>
                  <a:close/>
                  <a:moveTo>
                    <a:pt x="43" y="203"/>
                  </a:moveTo>
                  <a:lnTo>
                    <a:pt x="48" y="192"/>
                  </a:lnTo>
                  <a:lnTo>
                    <a:pt x="43" y="203"/>
                  </a:lnTo>
                  <a:close/>
                  <a:moveTo>
                    <a:pt x="51" y="181"/>
                  </a:moveTo>
                  <a:lnTo>
                    <a:pt x="53" y="181"/>
                  </a:lnTo>
                  <a:lnTo>
                    <a:pt x="54" y="181"/>
                  </a:lnTo>
                  <a:lnTo>
                    <a:pt x="57" y="181"/>
                  </a:lnTo>
                  <a:lnTo>
                    <a:pt x="60" y="181"/>
                  </a:lnTo>
                  <a:lnTo>
                    <a:pt x="56" y="203"/>
                  </a:lnTo>
                  <a:lnTo>
                    <a:pt x="43" y="203"/>
                  </a:lnTo>
                  <a:lnTo>
                    <a:pt x="51" y="181"/>
                  </a:lnTo>
                  <a:close/>
                  <a:moveTo>
                    <a:pt x="60" y="181"/>
                  </a:moveTo>
                  <a:lnTo>
                    <a:pt x="60" y="181"/>
                  </a:lnTo>
                  <a:lnTo>
                    <a:pt x="62" y="181"/>
                  </a:lnTo>
                  <a:lnTo>
                    <a:pt x="65" y="181"/>
                  </a:lnTo>
                  <a:lnTo>
                    <a:pt x="68" y="181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0" y="206"/>
                  </a:lnTo>
                  <a:lnTo>
                    <a:pt x="59" y="204"/>
                  </a:lnTo>
                  <a:lnTo>
                    <a:pt x="57" y="204"/>
                  </a:lnTo>
                  <a:lnTo>
                    <a:pt x="56" y="203"/>
                  </a:lnTo>
                  <a:lnTo>
                    <a:pt x="60" y="181"/>
                  </a:lnTo>
                  <a:close/>
                  <a:moveTo>
                    <a:pt x="68" y="181"/>
                  </a:moveTo>
                  <a:lnTo>
                    <a:pt x="68" y="192"/>
                  </a:lnTo>
                  <a:lnTo>
                    <a:pt x="68" y="181"/>
                  </a:lnTo>
                  <a:close/>
                  <a:moveTo>
                    <a:pt x="68" y="181"/>
                  </a:moveTo>
                  <a:lnTo>
                    <a:pt x="71" y="181"/>
                  </a:lnTo>
                  <a:lnTo>
                    <a:pt x="73" y="181"/>
                  </a:lnTo>
                  <a:lnTo>
                    <a:pt x="74" y="181"/>
                  </a:lnTo>
                  <a:lnTo>
                    <a:pt x="76" y="181"/>
                  </a:lnTo>
                  <a:lnTo>
                    <a:pt x="76" y="207"/>
                  </a:lnTo>
                  <a:lnTo>
                    <a:pt x="63" y="207"/>
                  </a:lnTo>
                  <a:lnTo>
                    <a:pt x="68" y="181"/>
                  </a:lnTo>
                  <a:close/>
                  <a:moveTo>
                    <a:pt x="76" y="181"/>
                  </a:moveTo>
                  <a:lnTo>
                    <a:pt x="77" y="182"/>
                  </a:lnTo>
                  <a:lnTo>
                    <a:pt x="79" y="183"/>
                  </a:lnTo>
                  <a:lnTo>
                    <a:pt x="80" y="183"/>
                  </a:lnTo>
                  <a:lnTo>
                    <a:pt x="82" y="185"/>
                  </a:lnTo>
                  <a:lnTo>
                    <a:pt x="85" y="185"/>
                  </a:lnTo>
                  <a:lnTo>
                    <a:pt x="88" y="185"/>
                  </a:lnTo>
                  <a:lnTo>
                    <a:pt x="88" y="207"/>
                  </a:lnTo>
                  <a:lnTo>
                    <a:pt x="76" y="207"/>
                  </a:lnTo>
                  <a:lnTo>
                    <a:pt x="76" y="181"/>
                  </a:lnTo>
                  <a:close/>
                  <a:moveTo>
                    <a:pt x="91" y="207"/>
                  </a:moveTo>
                  <a:lnTo>
                    <a:pt x="88" y="207"/>
                  </a:lnTo>
                  <a:lnTo>
                    <a:pt x="88" y="196"/>
                  </a:lnTo>
                  <a:lnTo>
                    <a:pt x="91" y="207"/>
                  </a:lnTo>
                  <a:close/>
                  <a:moveTo>
                    <a:pt x="83" y="185"/>
                  </a:moveTo>
                  <a:lnTo>
                    <a:pt x="88" y="185"/>
                  </a:lnTo>
                  <a:lnTo>
                    <a:pt x="91" y="207"/>
                  </a:lnTo>
                  <a:lnTo>
                    <a:pt x="83" y="185"/>
                  </a:lnTo>
                  <a:close/>
                  <a:moveTo>
                    <a:pt x="88" y="185"/>
                  </a:moveTo>
                  <a:lnTo>
                    <a:pt x="88" y="196"/>
                  </a:lnTo>
                  <a:lnTo>
                    <a:pt x="88" y="185"/>
                  </a:lnTo>
                  <a:close/>
                  <a:moveTo>
                    <a:pt x="88" y="185"/>
                  </a:moveTo>
                  <a:lnTo>
                    <a:pt x="91" y="181"/>
                  </a:lnTo>
                  <a:lnTo>
                    <a:pt x="96" y="207"/>
                  </a:lnTo>
                  <a:lnTo>
                    <a:pt x="91" y="207"/>
                  </a:lnTo>
                  <a:lnTo>
                    <a:pt x="88" y="185"/>
                  </a:lnTo>
                  <a:close/>
                  <a:moveTo>
                    <a:pt x="91" y="181"/>
                  </a:moveTo>
                  <a:lnTo>
                    <a:pt x="94" y="181"/>
                  </a:lnTo>
                  <a:lnTo>
                    <a:pt x="97" y="181"/>
                  </a:lnTo>
                  <a:lnTo>
                    <a:pt x="100" y="181"/>
                  </a:lnTo>
                  <a:lnTo>
                    <a:pt x="103" y="181"/>
                  </a:lnTo>
                  <a:lnTo>
                    <a:pt x="105" y="179"/>
                  </a:lnTo>
                  <a:lnTo>
                    <a:pt x="108" y="179"/>
                  </a:lnTo>
                  <a:lnTo>
                    <a:pt x="111" y="178"/>
                  </a:lnTo>
                  <a:lnTo>
                    <a:pt x="114" y="203"/>
                  </a:lnTo>
                  <a:lnTo>
                    <a:pt x="111" y="203"/>
                  </a:lnTo>
                  <a:lnTo>
                    <a:pt x="110" y="203"/>
                  </a:lnTo>
                  <a:lnTo>
                    <a:pt x="105" y="203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99" y="206"/>
                  </a:lnTo>
                  <a:lnTo>
                    <a:pt x="96" y="207"/>
                  </a:lnTo>
                  <a:lnTo>
                    <a:pt x="91" y="181"/>
                  </a:lnTo>
                  <a:close/>
                  <a:moveTo>
                    <a:pt x="111" y="178"/>
                  </a:moveTo>
                  <a:lnTo>
                    <a:pt x="111" y="189"/>
                  </a:lnTo>
                  <a:lnTo>
                    <a:pt x="111" y="178"/>
                  </a:lnTo>
                  <a:close/>
                  <a:moveTo>
                    <a:pt x="111" y="178"/>
                  </a:moveTo>
                  <a:lnTo>
                    <a:pt x="114" y="203"/>
                  </a:lnTo>
                  <a:lnTo>
                    <a:pt x="111" y="178"/>
                  </a:lnTo>
                  <a:close/>
                  <a:moveTo>
                    <a:pt x="114" y="203"/>
                  </a:moveTo>
                  <a:lnTo>
                    <a:pt x="111" y="189"/>
                  </a:lnTo>
                  <a:lnTo>
                    <a:pt x="114" y="203"/>
                  </a:lnTo>
                  <a:close/>
                  <a:moveTo>
                    <a:pt x="111" y="178"/>
                  </a:moveTo>
                  <a:lnTo>
                    <a:pt x="120" y="177"/>
                  </a:lnTo>
                  <a:lnTo>
                    <a:pt x="130" y="175"/>
                  </a:lnTo>
                  <a:lnTo>
                    <a:pt x="139" y="174"/>
                  </a:lnTo>
                  <a:lnTo>
                    <a:pt x="150" y="171"/>
                  </a:lnTo>
                  <a:lnTo>
                    <a:pt x="160" y="170"/>
                  </a:lnTo>
                  <a:lnTo>
                    <a:pt x="170" y="167"/>
                  </a:lnTo>
                  <a:lnTo>
                    <a:pt x="180" y="165"/>
                  </a:lnTo>
                  <a:lnTo>
                    <a:pt x="193" y="163"/>
                  </a:lnTo>
                  <a:lnTo>
                    <a:pt x="204" y="161"/>
                  </a:lnTo>
                  <a:lnTo>
                    <a:pt x="216" y="158"/>
                  </a:lnTo>
                  <a:lnTo>
                    <a:pt x="228" y="157"/>
                  </a:lnTo>
                  <a:lnTo>
                    <a:pt x="240" y="154"/>
                  </a:lnTo>
                  <a:lnTo>
                    <a:pt x="251" y="152"/>
                  </a:lnTo>
                  <a:lnTo>
                    <a:pt x="265" y="150"/>
                  </a:lnTo>
                  <a:lnTo>
                    <a:pt x="277" y="147"/>
                  </a:lnTo>
                  <a:lnTo>
                    <a:pt x="291" y="145"/>
                  </a:lnTo>
                  <a:lnTo>
                    <a:pt x="316" y="140"/>
                  </a:lnTo>
                  <a:lnTo>
                    <a:pt x="344" y="135"/>
                  </a:lnTo>
                  <a:lnTo>
                    <a:pt x="373" y="129"/>
                  </a:lnTo>
                  <a:lnTo>
                    <a:pt x="401" y="124"/>
                  </a:lnTo>
                  <a:lnTo>
                    <a:pt x="430" y="120"/>
                  </a:lnTo>
                  <a:lnTo>
                    <a:pt x="458" y="114"/>
                  </a:lnTo>
                  <a:lnTo>
                    <a:pt x="487" y="108"/>
                  </a:lnTo>
                  <a:lnTo>
                    <a:pt x="518" y="104"/>
                  </a:lnTo>
                  <a:lnTo>
                    <a:pt x="521" y="125"/>
                  </a:lnTo>
                  <a:lnTo>
                    <a:pt x="491" y="129"/>
                  </a:lnTo>
                  <a:lnTo>
                    <a:pt x="462" y="135"/>
                  </a:lnTo>
                  <a:lnTo>
                    <a:pt x="433" y="140"/>
                  </a:lnTo>
                  <a:lnTo>
                    <a:pt x="404" y="146"/>
                  </a:lnTo>
                  <a:lnTo>
                    <a:pt x="376" y="152"/>
                  </a:lnTo>
                  <a:lnTo>
                    <a:pt x="348" y="157"/>
                  </a:lnTo>
                  <a:lnTo>
                    <a:pt x="321" y="163"/>
                  </a:lnTo>
                  <a:lnTo>
                    <a:pt x="294" y="168"/>
                  </a:lnTo>
                  <a:lnTo>
                    <a:pt x="282" y="171"/>
                  </a:lnTo>
                  <a:lnTo>
                    <a:pt x="268" y="174"/>
                  </a:lnTo>
                  <a:lnTo>
                    <a:pt x="256" y="175"/>
                  </a:lnTo>
                  <a:lnTo>
                    <a:pt x="244" y="178"/>
                  </a:lnTo>
                  <a:lnTo>
                    <a:pt x="231" y="181"/>
                  </a:lnTo>
                  <a:lnTo>
                    <a:pt x="219" y="182"/>
                  </a:lnTo>
                  <a:lnTo>
                    <a:pt x="208" y="185"/>
                  </a:lnTo>
                  <a:lnTo>
                    <a:pt x="196" y="188"/>
                  </a:lnTo>
                  <a:lnTo>
                    <a:pt x="185" y="189"/>
                  </a:lnTo>
                  <a:lnTo>
                    <a:pt x="174" y="192"/>
                  </a:lnTo>
                  <a:lnTo>
                    <a:pt x="163" y="193"/>
                  </a:lnTo>
                  <a:lnTo>
                    <a:pt x="153" y="196"/>
                  </a:lnTo>
                  <a:lnTo>
                    <a:pt x="143" y="197"/>
                  </a:lnTo>
                  <a:lnTo>
                    <a:pt x="133" y="199"/>
                  </a:lnTo>
                  <a:lnTo>
                    <a:pt x="123" y="202"/>
                  </a:lnTo>
                  <a:lnTo>
                    <a:pt x="114" y="203"/>
                  </a:lnTo>
                  <a:lnTo>
                    <a:pt x="111" y="178"/>
                  </a:lnTo>
                  <a:close/>
                  <a:moveTo>
                    <a:pt x="518" y="104"/>
                  </a:moveTo>
                  <a:lnTo>
                    <a:pt x="556" y="96"/>
                  </a:lnTo>
                  <a:lnTo>
                    <a:pt x="593" y="89"/>
                  </a:lnTo>
                  <a:lnTo>
                    <a:pt x="632" y="82"/>
                  </a:lnTo>
                  <a:lnTo>
                    <a:pt x="670" y="74"/>
                  </a:lnTo>
                  <a:lnTo>
                    <a:pt x="707" y="67"/>
                  </a:lnTo>
                  <a:lnTo>
                    <a:pt x="726" y="64"/>
                  </a:lnTo>
                  <a:lnTo>
                    <a:pt x="744" y="60"/>
                  </a:lnTo>
                  <a:lnTo>
                    <a:pt x="761" y="57"/>
                  </a:lnTo>
                  <a:lnTo>
                    <a:pt x="779" y="53"/>
                  </a:lnTo>
                  <a:lnTo>
                    <a:pt x="796" y="50"/>
                  </a:lnTo>
                  <a:lnTo>
                    <a:pt x="813" y="47"/>
                  </a:lnTo>
                  <a:lnTo>
                    <a:pt x="830" y="45"/>
                  </a:lnTo>
                  <a:lnTo>
                    <a:pt x="847" y="40"/>
                  </a:lnTo>
                  <a:lnTo>
                    <a:pt x="864" y="38"/>
                  </a:lnTo>
                  <a:lnTo>
                    <a:pt x="880" y="35"/>
                  </a:lnTo>
                  <a:lnTo>
                    <a:pt x="895" y="32"/>
                  </a:lnTo>
                  <a:lnTo>
                    <a:pt x="910" y="28"/>
                  </a:lnTo>
                  <a:lnTo>
                    <a:pt x="924" y="25"/>
                  </a:lnTo>
                  <a:lnTo>
                    <a:pt x="938" y="22"/>
                  </a:lnTo>
                  <a:lnTo>
                    <a:pt x="952" y="20"/>
                  </a:lnTo>
                  <a:lnTo>
                    <a:pt x="966" y="18"/>
                  </a:lnTo>
                  <a:lnTo>
                    <a:pt x="978" y="15"/>
                  </a:lnTo>
                  <a:lnTo>
                    <a:pt x="990" y="13"/>
                  </a:lnTo>
                  <a:lnTo>
                    <a:pt x="1003" y="10"/>
                  </a:lnTo>
                  <a:lnTo>
                    <a:pt x="1013" y="8"/>
                  </a:lnTo>
                  <a:lnTo>
                    <a:pt x="1023" y="6"/>
                  </a:lnTo>
                  <a:lnTo>
                    <a:pt x="1033" y="4"/>
                  </a:lnTo>
                  <a:lnTo>
                    <a:pt x="1038" y="29"/>
                  </a:lnTo>
                  <a:lnTo>
                    <a:pt x="1027" y="31"/>
                  </a:lnTo>
                  <a:lnTo>
                    <a:pt x="1017" y="32"/>
                  </a:lnTo>
                  <a:lnTo>
                    <a:pt x="1006" y="35"/>
                  </a:lnTo>
                  <a:lnTo>
                    <a:pt x="995" y="36"/>
                  </a:lnTo>
                  <a:lnTo>
                    <a:pt x="983" y="39"/>
                  </a:lnTo>
                  <a:lnTo>
                    <a:pt x="969" y="40"/>
                  </a:lnTo>
                  <a:lnTo>
                    <a:pt x="957" y="43"/>
                  </a:lnTo>
                  <a:lnTo>
                    <a:pt x="943" y="46"/>
                  </a:lnTo>
                  <a:lnTo>
                    <a:pt x="929" y="47"/>
                  </a:lnTo>
                  <a:lnTo>
                    <a:pt x="913" y="52"/>
                  </a:lnTo>
                  <a:lnTo>
                    <a:pt x="898" y="53"/>
                  </a:lnTo>
                  <a:lnTo>
                    <a:pt x="883" y="56"/>
                  </a:lnTo>
                  <a:lnTo>
                    <a:pt x="867" y="60"/>
                  </a:lnTo>
                  <a:lnTo>
                    <a:pt x="852" y="63"/>
                  </a:lnTo>
                  <a:lnTo>
                    <a:pt x="835" y="65"/>
                  </a:lnTo>
                  <a:lnTo>
                    <a:pt x="818" y="68"/>
                  </a:lnTo>
                  <a:lnTo>
                    <a:pt x="799" y="72"/>
                  </a:lnTo>
                  <a:lnTo>
                    <a:pt x="784" y="75"/>
                  </a:lnTo>
                  <a:lnTo>
                    <a:pt x="766" y="78"/>
                  </a:lnTo>
                  <a:lnTo>
                    <a:pt x="747" y="82"/>
                  </a:lnTo>
                  <a:lnTo>
                    <a:pt x="729" y="85"/>
                  </a:lnTo>
                  <a:lnTo>
                    <a:pt x="712" y="89"/>
                  </a:lnTo>
                  <a:lnTo>
                    <a:pt x="673" y="96"/>
                  </a:lnTo>
                  <a:lnTo>
                    <a:pt x="636" y="103"/>
                  </a:lnTo>
                  <a:lnTo>
                    <a:pt x="598" y="110"/>
                  </a:lnTo>
                  <a:lnTo>
                    <a:pt x="559" y="117"/>
                  </a:lnTo>
                  <a:lnTo>
                    <a:pt x="521" y="125"/>
                  </a:lnTo>
                  <a:lnTo>
                    <a:pt x="518" y="104"/>
                  </a:lnTo>
                  <a:close/>
                  <a:moveTo>
                    <a:pt x="1033" y="4"/>
                  </a:moveTo>
                  <a:lnTo>
                    <a:pt x="1038" y="14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8" y="29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7" y="3"/>
                  </a:lnTo>
                  <a:lnTo>
                    <a:pt x="1040" y="3"/>
                  </a:lnTo>
                  <a:lnTo>
                    <a:pt x="1046" y="2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8" y="0"/>
                  </a:lnTo>
                  <a:lnTo>
                    <a:pt x="1061" y="25"/>
                  </a:lnTo>
                  <a:lnTo>
                    <a:pt x="1055" y="25"/>
                  </a:lnTo>
                  <a:lnTo>
                    <a:pt x="1049" y="25"/>
                  </a:lnTo>
                  <a:lnTo>
                    <a:pt x="1046" y="27"/>
                  </a:lnTo>
                  <a:lnTo>
                    <a:pt x="1043" y="27"/>
                  </a:lnTo>
                  <a:lnTo>
                    <a:pt x="1040" y="28"/>
                  </a:lnTo>
                  <a:lnTo>
                    <a:pt x="1038" y="29"/>
                  </a:lnTo>
                  <a:lnTo>
                    <a:pt x="1033" y="4"/>
                  </a:lnTo>
                  <a:close/>
                  <a:moveTo>
                    <a:pt x="1058" y="0"/>
                  </a:moveTo>
                  <a:lnTo>
                    <a:pt x="1061" y="0"/>
                  </a:lnTo>
                  <a:lnTo>
                    <a:pt x="1058" y="11"/>
                  </a:lnTo>
                  <a:lnTo>
                    <a:pt x="1058" y="0"/>
                  </a:lnTo>
                  <a:close/>
                  <a:moveTo>
                    <a:pt x="1061" y="0"/>
                  </a:moveTo>
                  <a:lnTo>
                    <a:pt x="1058" y="25"/>
                  </a:lnTo>
                  <a:lnTo>
                    <a:pt x="1061" y="0"/>
                  </a:lnTo>
                  <a:close/>
                  <a:moveTo>
                    <a:pt x="1061" y="0"/>
                  </a:moveTo>
                  <a:lnTo>
                    <a:pt x="1063" y="0"/>
                  </a:lnTo>
                  <a:lnTo>
                    <a:pt x="1064" y="0"/>
                  </a:lnTo>
                  <a:lnTo>
                    <a:pt x="1066" y="0"/>
                  </a:lnTo>
                  <a:lnTo>
                    <a:pt x="1061" y="25"/>
                  </a:lnTo>
                  <a:lnTo>
                    <a:pt x="1060" y="25"/>
                  </a:lnTo>
                  <a:lnTo>
                    <a:pt x="1058" y="25"/>
                  </a:lnTo>
                  <a:lnTo>
                    <a:pt x="1061" y="0"/>
                  </a:lnTo>
                  <a:close/>
                  <a:moveTo>
                    <a:pt x="1066" y="0"/>
                  </a:moveTo>
                  <a:lnTo>
                    <a:pt x="1067" y="2"/>
                  </a:lnTo>
                  <a:lnTo>
                    <a:pt x="1069" y="3"/>
                  </a:lnTo>
                  <a:lnTo>
                    <a:pt x="1070" y="3"/>
                  </a:lnTo>
                  <a:lnTo>
                    <a:pt x="1072" y="4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5"/>
                  </a:lnTo>
                  <a:lnTo>
                    <a:pt x="1061" y="25"/>
                  </a:lnTo>
                  <a:lnTo>
                    <a:pt x="1066" y="0"/>
                  </a:lnTo>
                  <a:close/>
                  <a:moveTo>
                    <a:pt x="1072" y="4"/>
                  </a:moveTo>
                  <a:lnTo>
                    <a:pt x="1077" y="4"/>
                  </a:lnTo>
                  <a:lnTo>
                    <a:pt x="1078" y="4"/>
                  </a:lnTo>
                  <a:lnTo>
                    <a:pt x="1081" y="4"/>
                  </a:lnTo>
                  <a:lnTo>
                    <a:pt x="1084" y="6"/>
                  </a:lnTo>
                  <a:lnTo>
                    <a:pt x="1090" y="8"/>
                  </a:lnTo>
                  <a:lnTo>
                    <a:pt x="1097" y="11"/>
                  </a:lnTo>
                  <a:lnTo>
                    <a:pt x="1084" y="32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78" y="28"/>
                  </a:lnTo>
                  <a:lnTo>
                    <a:pt x="1077" y="28"/>
                  </a:lnTo>
                  <a:lnTo>
                    <a:pt x="1074" y="27"/>
                  </a:lnTo>
                  <a:lnTo>
                    <a:pt x="1072" y="25"/>
                  </a:lnTo>
                  <a:lnTo>
                    <a:pt x="1069" y="25"/>
                  </a:lnTo>
                  <a:lnTo>
                    <a:pt x="1066" y="25"/>
                  </a:lnTo>
                  <a:lnTo>
                    <a:pt x="1072" y="4"/>
                  </a:lnTo>
                  <a:close/>
                  <a:moveTo>
                    <a:pt x="1097" y="11"/>
                  </a:moveTo>
                  <a:lnTo>
                    <a:pt x="1089" y="21"/>
                  </a:lnTo>
                  <a:lnTo>
                    <a:pt x="1097" y="11"/>
                  </a:lnTo>
                  <a:close/>
                  <a:moveTo>
                    <a:pt x="1097" y="11"/>
                  </a:moveTo>
                  <a:lnTo>
                    <a:pt x="1098" y="13"/>
                  </a:lnTo>
                  <a:lnTo>
                    <a:pt x="1100" y="14"/>
                  </a:lnTo>
                  <a:lnTo>
                    <a:pt x="1104" y="15"/>
                  </a:lnTo>
                  <a:lnTo>
                    <a:pt x="1106" y="17"/>
                  </a:lnTo>
                  <a:lnTo>
                    <a:pt x="1107" y="17"/>
                  </a:lnTo>
                  <a:lnTo>
                    <a:pt x="1107" y="18"/>
                  </a:lnTo>
                  <a:lnTo>
                    <a:pt x="1109" y="18"/>
                  </a:lnTo>
                  <a:lnTo>
                    <a:pt x="1092" y="36"/>
                  </a:lnTo>
                  <a:lnTo>
                    <a:pt x="1090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87" y="33"/>
                  </a:lnTo>
                  <a:lnTo>
                    <a:pt x="1086" y="32"/>
                  </a:lnTo>
                  <a:lnTo>
                    <a:pt x="1084" y="31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97" y="11"/>
                  </a:lnTo>
                  <a:close/>
                  <a:moveTo>
                    <a:pt x="1109" y="18"/>
                  </a:moveTo>
                  <a:lnTo>
                    <a:pt x="1112" y="21"/>
                  </a:lnTo>
                  <a:lnTo>
                    <a:pt x="1112" y="29"/>
                  </a:lnTo>
                  <a:lnTo>
                    <a:pt x="1100" y="29"/>
                  </a:lnTo>
                  <a:lnTo>
                    <a:pt x="1109" y="18"/>
                  </a:lnTo>
                  <a:close/>
                  <a:moveTo>
                    <a:pt x="1112" y="29"/>
                  </a:moveTo>
                  <a:lnTo>
                    <a:pt x="1112" y="29"/>
                  </a:lnTo>
                  <a:lnTo>
                    <a:pt x="1112" y="31"/>
                  </a:lnTo>
                  <a:lnTo>
                    <a:pt x="1112" y="32"/>
                  </a:lnTo>
                  <a:lnTo>
                    <a:pt x="1112" y="33"/>
                  </a:lnTo>
                  <a:lnTo>
                    <a:pt x="1112" y="35"/>
                  </a:lnTo>
                  <a:lnTo>
                    <a:pt x="1112" y="36"/>
                  </a:lnTo>
                  <a:lnTo>
                    <a:pt x="1112" y="39"/>
                  </a:lnTo>
                  <a:lnTo>
                    <a:pt x="1112" y="42"/>
                  </a:lnTo>
                  <a:lnTo>
                    <a:pt x="1112" y="45"/>
                  </a:lnTo>
                  <a:lnTo>
                    <a:pt x="1112" y="47"/>
                  </a:lnTo>
                  <a:lnTo>
                    <a:pt x="1112" y="50"/>
                  </a:lnTo>
                  <a:lnTo>
                    <a:pt x="1112" y="53"/>
                  </a:lnTo>
                  <a:lnTo>
                    <a:pt x="1112" y="57"/>
                  </a:lnTo>
                  <a:lnTo>
                    <a:pt x="1089" y="57"/>
                  </a:lnTo>
                  <a:lnTo>
                    <a:pt x="1089" y="53"/>
                  </a:lnTo>
                  <a:lnTo>
                    <a:pt x="1089" y="47"/>
                  </a:lnTo>
                  <a:lnTo>
                    <a:pt x="1089" y="42"/>
                  </a:lnTo>
                  <a:lnTo>
                    <a:pt x="1089" y="38"/>
                  </a:lnTo>
                  <a:lnTo>
                    <a:pt x="1089" y="36"/>
                  </a:lnTo>
                  <a:lnTo>
                    <a:pt x="1089" y="33"/>
                  </a:lnTo>
                  <a:lnTo>
                    <a:pt x="1089" y="32"/>
                  </a:lnTo>
                  <a:lnTo>
                    <a:pt x="1089" y="31"/>
                  </a:lnTo>
                  <a:lnTo>
                    <a:pt x="1089" y="29"/>
                  </a:lnTo>
                  <a:lnTo>
                    <a:pt x="1112" y="29"/>
                  </a:lnTo>
                  <a:close/>
                  <a:moveTo>
                    <a:pt x="1112" y="57"/>
                  </a:moveTo>
                  <a:lnTo>
                    <a:pt x="1100" y="57"/>
                  </a:lnTo>
                  <a:lnTo>
                    <a:pt x="1112" y="57"/>
                  </a:lnTo>
                  <a:close/>
                  <a:moveTo>
                    <a:pt x="1112" y="57"/>
                  </a:moveTo>
                  <a:lnTo>
                    <a:pt x="1112" y="57"/>
                  </a:lnTo>
                  <a:lnTo>
                    <a:pt x="1112" y="58"/>
                  </a:lnTo>
                  <a:lnTo>
                    <a:pt x="1112" y="61"/>
                  </a:lnTo>
                  <a:lnTo>
                    <a:pt x="1112" y="64"/>
                  </a:lnTo>
                  <a:lnTo>
                    <a:pt x="1089" y="64"/>
                  </a:lnTo>
                  <a:lnTo>
                    <a:pt x="1089" y="61"/>
                  </a:lnTo>
                  <a:lnTo>
                    <a:pt x="1089" y="58"/>
                  </a:lnTo>
                  <a:lnTo>
                    <a:pt x="1089" y="57"/>
                  </a:lnTo>
                  <a:lnTo>
                    <a:pt x="1112" y="57"/>
                  </a:lnTo>
                  <a:close/>
                  <a:moveTo>
                    <a:pt x="1112" y="64"/>
                  </a:moveTo>
                  <a:lnTo>
                    <a:pt x="1112" y="71"/>
                  </a:lnTo>
                  <a:lnTo>
                    <a:pt x="1089" y="71"/>
                  </a:lnTo>
                  <a:lnTo>
                    <a:pt x="1089" y="64"/>
                  </a:lnTo>
                  <a:lnTo>
                    <a:pt x="1112" y="64"/>
                  </a:lnTo>
                  <a:close/>
                  <a:moveTo>
                    <a:pt x="1089" y="71"/>
                  </a:moveTo>
                  <a:lnTo>
                    <a:pt x="1100" y="71"/>
                  </a:lnTo>
                  <a:lnTo>
                    <a:pt x="1089" y="71"/>
                  </a:lnTo>
                  <a:close/>
                  <a:moveTo>
                    <a:pt x="1112" y="71"/>
                  </a:moveTo>
                  <a:lnTo>
                    <a:pt x="1112" y="75"/>
                  </a:lnTo>
                  <a:lnTo>
                    <a:pt x="1089" y="75"/>
                  </a:lnTo>
                  <a:lnTo>
                    <a:pt x="1089" y="71"/>
                  </a:lnTo>
                  <a:lnTo>
                    <a:pt x="1112" y="71"/>
                  </a:lnTo>
                  <a:close/>
                  <a:moveTo>
                    <a:pt x="1112" y="75"/>
                  </a:moveTo>
                  <a:lnTo>
                    <a:pt x="1112" y="75"/>
                  </a:lnTo>
                  <a:lnTo>
                    <a:pt x="1112" y="77"/>
                  </a:lnTo>
                  <a:lnTo>
                    <a:pt x="1112" y="79"/>
                  </a:lnTo>
                  <a:lnTo>
                    <a:pt x="1112" y="82"/>
                  </a:lnTo>
                  <a:lnTo>
                    <a:pt x="1089" y="82"/>
                  </a:lnTo>
                  <a:lnTo>
                    <a:pt x="1089" y="79"/>
                  </a:lnTo>
                  <a:lnTo>
                    <a:pt x="1089" y="77"/>
                  </a:lnTo>
                  <a:lnTo>
                    <a:pt x="1089" y="75"/>
                  </a:lnTo>
                  <a:lnTo>
                    <a:pt x="1112" y="75"/>
                  </a:lnTo>
                  <a:close/>
                  <a:moveTo>
                    <a:pt x="1089" y="82"/>
                  </a:moveTo>
                  <a:lnTo>
                    <a:pt x="1100" y="82"/>
                  </a:lnTo>
                  <a:lnTo>
                    <a:pt x="1089" y="82"/>
                  </a:lnTo>
                  <a:close/>
                  <a:moveTo>
                    <a:pt x="1112" y="82"/>
                  </a:moveTo>
                  <a:lnTo>
                    <a:pt x="1112" y="89"/>
                  </a:lnTo>
                  <a:lnTo>
                    <a:pt x="1089" y="89"/>
                  </a:lnTo>
                  <a:lnTo>
                    <a:pt x="1089" y="82"/>
                  </a:lnTo>
                  <a:lnTo>
                    <a:pt x="1112" y="82"/>
                  </a:lnTo>
                  <a:close/>
                  <a:moveTo>
                    <a:pt x="1112" y="89"/>
                  </a:moveTo>
                  <a:lnTo>
                    <a:pt x="1112" y="111"/>
                  </a:lnTo>
                  <a:lnTo>
                    <a:pt x="1089" y="111"/>
                  </a:lnTo>
                  <a:lnTo>
                    <a:pt x="1089" y="89"/>
                  </a:lnTo>
                  <a:lnTo>
                    <a:pt x="1112" y="89"/>
                  </a:lnTo>
                  <a:close/>
                  <a:moveTo>
                    <a:pt x="1112" y="111"/>
                  </a:moveTo>
                  <a:lnTo>
                    <a:pt x="1112" y="128"/>
                  </a:lnTo>
                  <a:lnTo>
                    <a:pt x="1089" y="128"/>
                  </a:lnTo>
                  <a:lnTo>
                    <a:pt x="1089" y="111"/>
                  </a:lnTo>
                  <a:lnTo>
                    <a:pt x="1112" y="111"/>
                  </a:lnTo>
                  <a:close/>
                  <a:moveTo>
                    <a:pt x="1112" y="128"/>
                  </a:moveTo>
                  <a:lnTo>
                    <a:pt x="1112" y="132"/>
                  </a:lnTo>
                  <a:lnTo>
                    <a:pt x="1089" y="132"/>
                  </a:lnTo>
                  <a:lnTo>
                    <a:pt x="1089" y="128"/>
                  </a:lnTo>
                  <a:lnTo>
                    <a:pt x="1112" y="128"/>
                  </a:lnTo>
                  <a:close/>
                  <a:moveTo>
                    <a:pt x="1112" y="132"/>
                  </a:moveTo>
                  <a:lnTo>
                    <a:pt x="1112" y="143"/>
                  </a:lnTo>
                  <a:lnTo>
                    <a:pt x="1089" y="143"/>
                  </a:lnTo>
                  <a:lnTo>
                    <a:pt x="1089" y="132"/>
                  </a:lnTo>
                  <a:lnTo>
                    <a:pt x="1112" y="132"/>
                  </a:lnTo>
                  <a:close/>
                  <a:moveTo>
                    <a:pt x="1112" y="143"/>
                  </a:moveTo>
                  <a:lnTo>
                    <a:pt x="1112" y="146"/>
                  </a:lnTo>
                  <a:lnTo>
                    <a:pt x="1089" y="146"/>
                  </a:lnTo>
                  <a:lnTo>
                    <a:pt x="1089" y="143"/>
                  </a:lnTo>
                  <a:lnTo>
                    <a:pt x="1112" y="143"/>
                  </a:lnTo>
                  <a:close/>
                  <a:moveTo>
                    <a:pt x="1112" y="146"/>
                  </a:moveTo>
                  <a:lnTo>
                    <a:pt x="1112" y="157"/>
                  </a:lnTo>
                  <a:lnTo>
                    <a:pt x="1089" y="157"/>
                  </a:lnTo>
                  <a:lnTo>
                    <a:pt x="1089" y="146"/>
                  </a:lnTo>
                  <a:lnTo>
                    <a:pt x="1112" y="146"/>
                  </a:lnTo>
                  <a:close/>
                  <a:moveTo>
                    <a:pt x="1112" y="157"/>
                  </a:moveTo>
                  <a:lnTo>
                    <a:pt x="1112" y="160"/>
                  </a:lnTo>
                  <a:lnTo>
                    <a:pt x="1112" y="161"/>
                  </a:lnTo>
                  <a:lnTo>
                    <a:pt x="1112" y="163"/>
                  </a:lnTo>
                  <a:lnTo>
                    <a:pt x="1112" y="164"/>
                  </a:lnTo>
                  <a:lnTo>
                    <a:pt x="1112" y="165"/>
                  </a:lnTo>
                  <a:lnTo>
                    <a:pt x="1112" y="167"/>
                  </a:lnTo>
                  <a:lnTo>
                    <a:pt x="1112" y="168"/>
                  </a:lnTo>
                  <a:lnTo>
                    <a:pt x="1089" y="168"/>
                  </a:lnTo>
                  <a:lnTo>
                    <a:pt x="1089" y="167"/>
                  </a:lnTo>
                  <a:lnTo>
                    <a:pt x="1089" y="165"/>
                  </a:lnTo>
                  <a:lnTo>
                    <a:pt x="1089" y="164"/>
                  </a:lnTo>
                  <a:lnTo>
                    <a:pt x="1089" y="163"/>
                  </a:lnTo>
                  <a:lnTo>
                    <a:pt x="1089" y="160"/>
                  </a:lnTo>
                  <a:lnTo>
                    <a:pt x="1089" y="158"/>
                  </a:lnTo>
                  <a:lnTo>
                    <a:pt x="1089" y="157"/>
                  </a:lnTo>
                  <a:lnTo>
                    <a:pt x="1112" y="157"/>
                  </a:lnTo>
                  <a:close/>
                  <a:moveTo>
                    <a:pt x="1112" y="168"/>
                  </a:moveTo>
                  <a:lnTo>
                    <a:pt x="1112" y="189"/>
                  </a:lnTo>
                  <a:lnTo>
                    <a:pt x="1092" y="175"/>
                  </a:lnTo>
                  <a:lnTo>
                    <a:pt x="1100" y="168"/>
                  </a:lnTo>
                  <a:lnTo>
                    <a:pt x="1112" y="16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0" name="Freeform 19"/>
            <p:cNvSpPr>
              <a:spLocks/>
            </p:cNvSpPr>
            <p:nvPr/>
          </p:nvSpPr>
          <p:spPr bwMode="auto">
            <a:xfrm>
              <a:off x="2530" y="691"/>
              <a:ext cx="544" cy="159"/>
            </a:xfrm>
            <a:custGeom>
              <a:avLst/>
              <a:gdLst>
                <a:gd name="T0" fmla="*/ 3 w 1087"/>
                <a:gd name="T1" fmla="*/ 1 h 320"/>
                <a:gd name="T2" fmla="*/ 3 w 1087"/>
                <a:gd name="T3" fmla="*/ 1 h 320"/>
                <a:gd name="T4" fmla="*/ 3 w 1087"/>
                <a:gd name="T5" fmla="*/ 1 h 320"/>
                <a:gd name="T6" fmla="*/ 3 w 1087"/>
                <a:gd name="T7" fmla="*/ 1 h 320"/>
                <a:gd name="T8" fmla="*/ 3 w 1087"/>
                <a:gd name="T9" fmla="*/ 1 h 320"/>
                <a:gd name="T10" fmla="*/ 2 w 1087"/>
                <a:gd name="T11" fmla="*/ 1 h 320"/>
                <a:gd name="T12" fmla="*/ 2 w 1087"/>
                <a:gd name="T13" fmla="*/ 1 h 320"/>
                <a:gd name="T14" fmla="*/ 2 w 1087"/>
                <a:gd name="T15" fmla="*/ 1 h 320"/>
                <a:gd name="T16" fmla="*/ 2 w 1087"/>
                <a:gd name="T17" fmla="*/ 1 h 320"/>
                <a:gd name="T18" fmla="*/ 1 w 1087"/>
                <a:gd name="T19" fmla="*/ 1 h 320"/>
                <a:gd name="T20" fmla="*/ 1 w 1087"/>
                <a:gd name="T21" fmla="*/ 1 h 320"/>
                <a:gd name="T22" fmla="*/ 1 w 1087"/>
                <a:gd name="T23" fmla="*/ 1 h 320"/>
                <a:gd name="T24" fmla="*/ 1 w 1087"/>
                <a:gd name="T25" fmla="*/ 1 h 320"/>
                <a:gd name="T26" fmla="*/ 1 w 1087"/>
                <a:gd name="T27" fmla="*/ 1 h 320"/>
                <a:gd name="T28" fmla="*/ 1 w 1087"/>
                <a:gd name="T29" fmla="*/ 1 h 320"/>
                <a:gd name="T30" fmla="*/ 1 w 1087"/>
                <a:gd name="T31" fmla="*/ 1 h 320"/>
                <a:gd name="T32" fmla="*/ 1 w 1087"/>
                <a:gd name="T33" fmla="*/ 1 h 320"/>
                <a:gd name="T34" fmla="*/ 1 w 1087"/>
                <a:gd name="T35" fmla="*/ 1 h 320"/>
                <a:gd name="T36" fmla="*/ 0 w 1087"/>
                <a:gd name="T37" fmla="*/ 1 h 320"/>
                <a:gd name="T38" fmla="*/ 0 w 1087"/>
                <a:gd name="T39" fmla="*/ 1 h 320"/>
                <a:gd name="T40" fmla="*/ 0 w 1087"/>
                <a:gd name="T41" fmla="*/ 1 h 320"/>
                <a:gd name="T42" fmla="*/ 0 w 1087"/>
                <a:gd name="T43" fmla="*/ 1 h 320"/>
                <a:gd name="T44" fmla="*/ 0 w 1087"/>
                <a:gd name="T45" fmla="*/ 1 h 320"/>
                <a:gd name="T46" fmla="*/ 0 w 1087"/>
                <a:gd name="T47" fmla="*/ 1 h 320"/>
                <a:gd name="T48" fmla="*/ 0 w 1087"/>
                <a:gd name="T49" fmla="*/ 1 h 320"/>
                <a:gd name="T50" fmla="*/ 0 w 1087"/>
                <a:gd name="T51" fmla="*/ 1 h 320"/>
                <a:gd name="T52" fmla="*/ 0 w 1087"/>
                <a:gd name="T53" fmla="*/ 1 h 320"/>
                <a:gd name="T54" fmla="*/ 0 w 1087"/>
                <a:gd name="T55" fmla="*/ 1 h 320"/>
                <a:gd name="T56" fmla="*/ 0 w 1087"/>
                <a:gd name="T57" fmla="*/ 1 h 320"/>
                <a:gd name="T58" fmla="*/ 1 w 1087"/>
                <a:gd name="T59" fmla="*/ 1 h 320"/>
                <a:gd name="T60" fmla="*/ 1 w 1087"/>
                <a:gd name="T61" fmla="*/ 1 h 320"/>
                <a:gd name="T62" fmla="*/ 1 w 1087"/>
                <a:gd name="T63" fmla="*/ 1 h 320"/>
                <a:gd name="T64" fmla="*/ 1 w 1087"/>
                <a:gd name="T65" fmla="*/ 1 h 320"/>
                <a:gd name="T66" fmla="*/ 1 w 1087"/>
                <a:gd name="T67" fmla="*/ 1 h 320"/>
                <a:gd name="T68" fmla="*/ 1 w 1087"/>
                <a:gd name="T69" fmla="*/ 1 h 320"/>
                <a:gd name="T70" fmla="*/ 1 w 1087"/>
                <a:gd name="T71" fmla="*/ 1 h 320"/>
                <a:gd name="T72" fmla="*/ 1 w 1087"/>
                <a:gd name="T73" fmla="*/ 1 h 320"/>
                <a:gd name="T74" fmla="*/ 2 w 1087"/>
                <a:gd name="T75" fmla="*/ 1 h 320"/>
                <a:gd name="T76" fmla="*/ 2 w 1087"/>
                <a:gd name="T77" fmla="*/ 1 h 320"/>
                <a:gd name="T78" fmla="*/ 2 w 1087"/>
                <a:gd name="T79" fmla="*/ 1 h 320"/>
                <a:gd name="T80" fmla="*/ 2 w 1087"/>
                <a:gd name="T81" fmla="*/ 1 h 320"/>
                <a:gd name="T82" fmla="*/ 3 w 1087"/>
                <a:gd name="T83" fmla="*/ 1 h 320"/>
                <a:gd name="T84" fmla="*/ 3 w 1087"/>
                <a:gd name="T85" fmla="*/ 0 h 320"/>
                <a:gd name="T86" fmla="*/ 3 w 1087"/>
                <a:gd name="T87" fmla="*/ 1 h 320"/>
                <a:gd name="T88" fmla="*/ 3 w 1087"/>
                <a:gd name="T89" fmla="*/ 1 h 320"/>
                <a:gd name="T90" fmla="*/ 3 w 1087"/>
                <a:gd name="T91" fmla="*/ 1 h 320"/>
                <a:gd name="T92" fmla="*/ 3 w 1087"/>
                <a:gd name="T93" fmla="*/ 1 h 320"/>
                <a:gd name="T94" fmla="*/ 3 w 1087"/>
                <a:gd name="T95" fmla="*/ 1 h 320"/>
                <a:gd name="T96" fmla="*/ 3 w 1087"/>
                <a:gd name="T97" fmla="*/ 1 h 320"/>
                <a:gd name="T98" fmla="*/ 3 w 1087"/>
                <a:gd name="T99" fmla="*/ 1 h 320"/>
                <a:gd name="T100" fmla="*/ 3 w 1087"/>
                <a:gd name="T101" fmla="*/ 1 h 320"/>
                <a:gd name="T102" fmla="*/ 3 w 1087"/>
                <a:gd name="T103" fmla="*/ 1 h 320"/>
                <a:gd name="T104" fmla="*/ 3 w 1087"/>
                <a:gd name="T105" fmla="*/ 1 h 320"/>
                <a:gd name="T106" fmla="*/ 3 w 1087"/>
                <a:gd name="T107" fmla="*/ 1 h 320"/>
                <a:gd name="T108" fmla="*/ 3 w 1087"/>
                <a:gd name="T109" fmla="*/ 1 h 320"/>
                <a:gd name="T110" fmla="*/ 3 w 1087"/>
                <a:gd name="T111" fmla="*/ 1 h 320"/>
                <a:gd name="T112" fmla="*/ 3 w 1087"/>
                <a:gd name="T113" fmla="*/ 1 h 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7"/>
                <a:gd name="T172" fmla="*/ 0 h 320"/>
                <a:gd name="T173" fmla="*/ 1087 w 1087"/>
                <a:gd name="T174" fmla="*/ 320 h 3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7" h="320">
                  <a:moveTo>
                    <a:pt x="1087" y="167"/>
                  </a:moveTo>
                  <a:lnTo>
                    <a:pt x="1087" y="165"/>
                  </a:lnTo>
                  <a:lnTo>
                    <a:pt x="1087" y="164"/>
                  </a:lnTo>
                  <a:lnTo>
                    <a:pt x="1087" y="163"/>
                  </a:lnTo>
                  <a:lnTo>
                    <a:pt x="1085" y="161"/>
                  </a:lnTo>
                  <a:lnTo>
                    <a:pt x="1085" y="158"/>
                  </a:lnTo>
                  <a:lnTo>
                    <a:pt x="1082" y="156"/>
                  </a:lnTo>
                  <a:lnTo>
                    <a:pt x="1081" y="154"/>
                  </a:lnTo>
                  <a:lnTo>
                    <a:pt x="1079" y="153"/>
                  </a:lnTo>
                  <a:lnTo>
                    <a:pt x="1079" y="152"/>
                  </a:lnTo>
                  <a:lnTo>
                    <a:pt x="1077" y="150"/>
                  </a:lnTo>
                  <a:lnTo>
                    <a:pt x="1076" y="149"/>
                  </a:lnTo>
                  <a:lnTo>
                    <a:pt x="1073" y="147"/>
                  </a:lnTo>
                  <a:lnTo>
                    <a:pt x="1070" y="146"/>
                  </a:lnTo>
                  <a:lnTo>
                    <a:pt x="1067" y="145"/>
                  </a:lnTo>
                  <a:lnTo>
                    <a:pt x="1064" y="143"/>
                  </a:lnTo>
                  <a:lnTo>
                    <a:pt x="1059" y="140"/>
                  </a:lnTo>
                  <a:lnTo>
                    <a:pt x="1054" y="140"/>
                  </a:lnTo>
                  <a:lnTo>
                    <a:pt x="1050" y="139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0" y="139"/>
                  </a:lnTo>
                  <a:lnTo>
                    <a:pt x="1025" y="139"/>
                  </a:lnTo>
                  <a:lnTo>
                    <a:pt x="1022" y="139"/>
                  </a:lnTo>
                  <a:lnTo>
                    <a:pt x="1019" y="139"/>
                  </a:lnTo>
                  <a:lnTo>
                    <a:pt x="1011" y="140"/>
                  </a:lnTo>
                  <a:lnTo>
                    <a:pt x="1008" y="140"/>
                  </a:lnTo>
                  <a:lnTo>
                    <a:pt x="1005" y="142"/>
                  </a:lnTo>
                  <a:lnTo>
                    <a:pt x="1000" y="142"/>
                  </a:lnTo>
                  <a:lnTo>
                    <a:pt x="996" y="142"/>
                  </a:lnTo>
                  <a:lnTo>
                    <a:pt x="977" y="146"/>
                  </a:lnTo>
                  <a:lnTo>
                    <a:pt x="957" y="150"/>
                  </a:lnTo>
                  <a:lnTo>
                    <a:pt x="934" y="154"/>
                  </a:lnTo>
                  <a:lnTo>
                    <a:pt x="911" y="158"/>
                  </a:lnTo>
                  <a:lnTo>
                    <a:pt x="887" y="164"/>
                  </a:lnTo>
                  <a:lnTo>
                    <a:pt x="859" y="168"/>
                  </a:lnTo>
                  <a:lnTo>
                    <a:pt x="833" y="174"/>
                  </a:lnTo>
                  <a:lnTo>
                    <a:pt x="805" y="179"/>
                  </a:lnTo>
                  <a:lnTo>
                    <a:pt x="776" y="185"/>
                  </a:lnTo>
                  <a:lnTo>
                    <a:pt x="746" y="190"/>
                  </a:lnTo>
                  <a:lnTo>
                    <a:pt x="716" y="197"/>
                  </a:lnTo>
                  <a:lnTo>
                    <a:pt x="685" y="203"/>
                  </a:lnTo>
                  <a:lnTo>
                    <a:pt x="622" y="215"/>
                  </a:lnTo>
                  <a:lnTo>
                    <a:pt x="557" y="227"/>
                  </a:lnTo>
                  <a:lnTo>
                    <a:pt x="494" y="239"/>
                  </a:lnTo>
                  <a:lnTo>
                    <a:pt x="429" y="252"/>
                  </a:lnTo>
                  <a:lnTo>
                    <a:pt x="398" y="259"/>
                  </a:lnTo>
                  <a:lnTo>
                    <a:pt x="366" y="264"/>
                  </a:lnTo>
                  <a:lnTo>
                    <a:pt x="337" y="270"/>
                  </a:lnTo>
                  <a:lnTo>
                    <a:pt x="308" y="275"/>
                  </a:lnTo>
                  <a:lnTo>
                    <a:pt x="278" y="281"/>
                  </a:lnTo>
                  <a:lnTo>
                    <a:pt x="251" y="285"/>
                  </a:lnTo>
                  <a:lnTo>
                    <a:pt x="223" y="290"/>
                  </a:lnTo>
                  <a:lnTo>
                    <a:pt x="197" y="296"/>
                  </a:lnTo>
                  <a:lnTo>
                    <a:pt x="172" y="300"/>
                  </a:lnTo>
                  <a:lnTo>
                    <a:pt x="149" y="304"/>
                  </a:lnTo>
                  <a:lnTo>
                    <a:pt x="127" y="309"/>
                  </a:lnTo>
                  <a:lnTo>
                    <a:pt x="106" y="313"/>
                  </a:lnTo>
                  <a:lnTo>
                    <a:pt x="101" y="313"/>
                  </a:lnTo>
                  <a:lnTo>
                    <a:pt x="98" y="313"/>
                  </a:lnTo>
                  <a:lnTo>
                    <a:pt x="94" y="314"/>
                  </a:lnTo>
                  <a:lnTo>
                    <a:pt x="90" y="314"/>
                  </a:lnTo>
                  <a:lnTo>
                    <a:pt x="84" y="315"/>
                  </a:lnTo>
                  <a:lnTo>
                    <a:pt x="81" y="317"/>
                  </a:lnTo>
                  <a:lnTo>
                    <a:pt x="78" y="317"/>
                  </a:lnTo>
                  <a:lnTo>
                    <a:pt x="75" y="317"/>
                  </a:lnTo>
                  <a:lnTo>
                    <a:pt x="72" y="317"/>
                  </a:lnTo>
                  <a:lnTo>
                    <a:pt x="67" y="318"/>
                  </a:lnTo>
                  <a:lnTo>
                    <a:pt x="61" y="320"/>
                  </a:lnTo>
                  <a:lnTo>
                    <a:pt x="58" y="320"/>
                  </a:lnTo>
                  <a:lnTo>
                    <a:pt x="55" y="320"/>
                  </a:lnTo>
                  <a:lnTo>
                    <a:pt x="53" y="318"/>
                  </a:lnTo>
                  <a:lnTo>
                    <a:pt x="50" y="318"/>
                  </a:lnTo>
                  <a:lnTo>
                    <a:pt x="49" y="317"/>
                  </a:lnTo>
                  <a:lnTo>
                    <a:pt x="46" y="317"/>
                  </a:lnTo>
                  <a:lnTo>
                    <a:pt x="41" y="317"/>
                  </a:lnTo>
                  <a:lnTo>
                    <a:pt x="35" y="317"/>
                  </a:lnTo>
                  <a:lnTo>
                    <a:pt x="32" y="315"/>
                  </a:lnTo>
                  <a:lnTo>
                    <a:pt x="29" y="314"/>
                  </a:lnTo>
                  <a:lnTo>
                    <a:pt x="21" y="311"/>
                  </a:lnTo>
                  <a:lnTo>
                    <a:pt x="18" y="310"/>
                  </a:lnTo>
                  <a:lnTo>
                    <a:pt x="17" y="310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7"/>
                  </a:lnTo>
                  <a:lnTo>
                    <a:pt x="4" y="306"/>
                  </a:lnTo>
                  <a:lnTo>
                    <a:pt x="3" y="306"/>
                  </a:lnTo>
                  <a:lnTo>
                    <a:pt x="1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0" y="275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1" y="168"/>
                  </a:lnTo>
                  <a:lnTo>
                    <a:pt x="3" y="168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18" y="174"/>
                  </a:lnTo>
                  <a:lnTo>
                    <a:pt x="21" y="175"/>
                  </a:lnTo>
                  <a:lnTo>
                    <a:pt x="24" y="177"/>
                  </a:lnTo>
                  <a:lnTo>
                    <a:pt x="29" y="177"/>
                  </a:lnTo>
                  <a:lnTo>
                    <a:pt x="32" y="178"/>
                  </a:lnTo>
                  <a:lnTo>
                    <a:pt x="35" y="178"/>
                  </a:lnTo>
                  <a:lnTo>
                    <a:pt x="38" y="179"/>
                  </a:lnTo>
                  <a:lnTo>
                    <a:pt x="41" y="179"/>
                  </a:lnTo>
                  <a:lnTo>
                    <a:pt x="44" y="181"/>
                  </a:lnTo>
                  <a:lnTo>
                    <a:pt x="46" y="181"/>
                  </a:lnTo>
                  <a:lnTo>
                    <a:pt x="49" y="181"/>
                  </a:lnTo>
                  <a:lnTo>
                    <a:pt x="50" y="181"/>
                  </a:lnTo>
                  <a:lnTo>
                    <a:pt x="53" y="181"/>
                  </a:lnTo>
                  <a:lnTo>
                    <a:pt x="55" y="181"/>
                  </a:lnTo>
                  <a:lnTo>
                    <a:pt x="78" y="181"/>
                  </a:lnTo>
                  <a:lnTo>
                    <a:pt x="81" y="181"/>
                  </a:lnTo>
                  <a:lnTo>
                    <a:pt x="84" y="181"/>
                  </a:lnTo>
                  <a:lnTo>
                    <a:pt x="90" y="179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27" y="174"/>
                  </a:lnTo>
                  <a:lnTo>
                    <a:pt x="149" y="168"/>
                  </a:lnTo>
                  <a:lnTo>
                    <a:pt x="172" y="164"/>
                  </a:lnTo>
                  <a:lnTo>
                    <a:pt x="197" y="160"/>
                  </a:lnTo>
                  <a:lnTo>
                    <a:pt x="223" y="154"/>
                  </a:lnTo>
                  <a:lnTo>
                    <a:pt x="251" y="150"/>
                  </a:lnTo>
                  <a:lnTo>
                    <a:pt x="278" y="145"/>
                  </a:lnTo>
                  <a:lnTo>
                    <a:pt x="308" y="139"/>
                  </a:lnTo>
                  <a:lnTo>
                    <a:pt x="337" y="133"/>
                  </a:lnTo>
                  <a:lnTo>
                    <a:pt x="366" y="127"/>
                  </a:lnTo>
                  <a:lnTo>
                    <a:pt x="398" y="121"/>
                  </a:lnTo>
                  <a:lnTo>
                    <a:pt x="429" y="115"/>
                  </a:lnTo>
                  <a:lnTo>
                    <a:pt x="494" y="103"/>
                  </a:lnTo>
                  <a:lnTo>
                    <a:pt x="557" y="92"/>
                  </a:lnTo>
                  <a:lnTo>
                    <a:pt x="622" y="79"/>
                  </a:lnTo>
                  <a:lnTo>
                    <a:pt x="685" y="67"/>
                  </a:lnTo>
                  <a:lnTo>
                    <a:pt x="716" y="61"/>
                  </a:lnTo>
                  <a:lnTo>
                    <a:pt x="746" y="56"/>
                  </a:lnTo>
                  <a:lnTo>
                    <a:pt x="776" y="49"/>
                  </a:lnTo>
                  <a:lnTo>
                    <a:pt x="805" y="43"/>
                  </a:lnTo>
                  <a:lnTo>
                    <a:pt x="833" y="39"/>
                  </a:lnTo>
                  <a:lnTo>
                    <a:pt x="859" y="33"/>
                  </a:lnTo>
                  <a:lnTo>
                    <a:pt x="887" y="28"/>
                  </a:lnTo>
                  <a:lnTo>
                    <a:pt x="911" y="24"/>
                  </a:lnTo>
                  <a:lnTo>
                    <a:pt x="934" y="20"/>
                  </a:lnTo>
                  <a:lnTo>
                    <a:pt x="957" y="15"/>
                  </a:lnTo>
                  <a:lnTo>
                    <a:pt x="977" y="11"/>
                  </a:lnTo>
                  <a:lnTo>
                    <a:pt x="996" y="7"/>
                  </a:lnTo>
                  <a:lnTo>
                    <a:pt x="1000" y="7"/>
                  </a:lnTo>
                  <a:lnTo>
                    <a:pt x="1005" y="6"/>
                  </a:lnTo>
                  <a:lnTo>
                    <a:pt x="1008" y="6"/>
                  </a:lnTo>
                  <a:lnTo>
                    <a:pt x="1011" y="6"/>
                  </a:lnTo>
                  <a:lnTo>
                    <a:pt x="1019" y="4"/>
                  </a:lnTo>
                  <a:lnTo>
                    <a:pt x="1022" y="3"/>
                  </a:lnTo>
                  <a:lnTo>
                    <a:pt x="1025" y="3"/>
                  </a:lnTo>
                  <a:lnTo>
                    <a:pt x="1027" y="2"/>
                  </a:lnTo>
                  <a:lnTo>
                    <a:pt x="1030" y="2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8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5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7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8"/>
                  </a:lnTo>
                  <a:lnTo>
                    <a:pt x="1087" y="42"/>
                  </a:lnTo>
                  <a:lnTo>
                    <a:pt x="1087" y="45"/>
                  </a:lnTo>
                  <a:lnTo>
                    <a:pt x="1087" y="53"/>
                  </a:lnTo>
                  <a:lnTo>
                    <a:pt x="1087" y="54"/>
                  </a:lnTo>
                  <a:lnTo>
                    <a:pt x="1087" y="56"/>
                  </a:lnTo>
                  <a:lnTo>
                    <a:pt x="1087" y="58"/>
                  </a:lnTo>
                  <a:lnTo>
                    <a:pt x="1087" y="61"/>
                  </a:lnTo>
                  <a:lnTo>
                    <a:pt x="1087" y="65"/>
                  </a:lnTo>
                  <a:lnTo>
                    <a:pt x="1087" y="71"/>
                  </a:lnTo>
                  <a:lnTo>
                    <a:pt x="1087" y="72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83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2"/>
                  </a:lnTo>
                  <a:lnTo>
                    <a:pt x="1087" y="93"/>
                  </a:lnTo>
                  <a:lnTo>
                    <a:pt x="1087" y="96"/>
                  </a:lnTo>
                  <a:lnTo>
                    <a:pt x="1087" y="102"/>
                  </a:lnTo>
                  <a:lnTo>
                    <a:pt x="1087" y="106"/>
                  </a:lnTo>
                  <a:lnTo>
                    <a:pt x="1087" y="107"/>
                  </a:lnTo>
                  <a:lnTo>
                    <a:pt x="1087" y="110"/>
                  </a:lnTo>
                  <a:lnTo>
                    <a:pt x="1087" y="114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1"/>
                  </a:lnTo>
                  <a:lnTo>
                    <a:pt x="1087" y="125"/>
                  </a:lnTo>
                  <a:lnTo>
                    <a:pt x="1087" y="128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40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2"/>
                  </a:lnTo>
                  <a:lnTo>
                    <a:pt x="1087" y="156"/>
                  </a:lnTo>
                  <a:lnTo>
                    <a:pt x="1087" y="158"/>
                  </a:lnTo>
                  <a:lnTo>
                    <a:pt x="1087" y="161"/>
                  </a:lnTo>
                  <a:lnTo>
                    <a:pt x="1087" y="163"/>
                  </a:lnTo>
                  <a:lnTo>
                    <a:pt x="1087" y="164"/>
                  </a:lnTo>
                  <a:lnTo>
                    <a:pt x="1087" y="165"/>
                  </a:lnTo>
                  <a:lnTo>
                    <a:pt x="1087" y="167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1" name="Freeform 20"/>
            <p:cNvSpPr>
              <a:spLocks noEditPoints="1"/>
            </p:cNvSpPr>
            <p:nvPr/>
          </p:nvSpPr>
          <p:spPr bwMode="auto">
            <a:xfrm>
              <a:off x="2525" y="685"/>
              <a:ext cx="553" cy="170"/>
            </a:xfrm>
            <a:custGeom>
              <a:avLst/>
              <a:gdLst>
                <a:gd name="T0" fmla="*/ 3 w 1112"/>
                <a:gd name="T1" fmla="*/ 0 h 342"/>
                <a:gd name="T2" fmla="*/ 3 w 1112"/>
                <a:gd name="T3" fmla="*/ 0 h 342"/>
                <a:gd name="T4" fmla="*/ 3 w 1112"/>
                <a:gd name="T5" fmla="*/ 0 h 342"/>
                <a:gd name="T6" fmla="*/ 3 w 1112"/>
                <a:gd name="T7" fmla="*/ 0 h 342"/>
                <a:gd name="T8" fmla="*/ 3 w 1112"/>
                <a:gd name="T9" fmla="*/ 0 h 342"/>
                <a:gd name="T10" fmla="*/ 3 w 1112"/>
                <a:gd name="T11" fmla="*/ 0 h 342"/>
                <a:gd name="T12" fmla="*/ 3 w 1112"/>
                <a:gd name="T13" fmla="*/ 0 h 342"/>
                <a:gd name="T14" fmla="*/ 2 w 1112"/>
                <a:gd name="T15" fmla="*/ 0 h 342"/>
                <a:gd name="T16" fmla="*/ 2 w 1112"/>
                <a:gd name="T17" fmla="*/ 0 h 342"/>
                <a:gd name="T18" fmla="*/ 2 w 1112"/>
                <a:gd name="T19" fmla="*/ 0 h 342"/>
                <a:gd name="T20" fmla="*/ 1 w 1112"/>
                <a:gd name="T21" fmla="*/ 0 h 342"/>
                <a:gd name="T22" fmla="*/ 2 w 1112"/>
                <a:gd name="T23" fmla="*/ 0 h 342"/>
                <a:gd name="T24" fmla="*/ 1 w 1112"/>
                <a:gd name="T25" fmla="*/ 0 h 342"/>
                <a:gd name="T26" fmla="*/ 1 w 1112"/>
                <a:gd name="T27" fmla="*/ 0 h 342"/>
                <a:gd name="T28" fmla="*/ 1 w 1112"/>
                <a:gd name="T29" fmla="*/ 0 h 342"/>
                <a:gd name="T30" fmla="*/ 1 w 1112"/>
                <a:gd name="T31" fmla="*/ 0 h 342"/>
                <a:gd name="T32" fmla="*/ 1 w 1112"/>
                <a:gd name="T33" fmla="*/ 0 h 342"/>
                <a:gd name="T34" fmla="*/ 1 w 1112"/>
                <a:gd name="T35" fmla="*/ 0 h 342"/>
                <a:gd name="T36" fmla="*/ 1 w 1112"/>
                <a:gd name="T37" fmla="*/ 0 h 342"/>
                <a:gd name="T38" fmla="*/ 1 w 1112"/>
                <a:gd name="T39" fmla="*/ 0 h 342"/>
                <a:gd name="T40" fmla="*/ 1 w 1112"/>
                <a:gd name="T41" fmla="*/ 0 h 342"/>
                <a:gd name="T42" fmla="*/ 1 w 1112"/>
                <a:gd name="T43" fmla="*/ 0 h 342"/>
                <a:gd name="T44" fmla="*/ 1 w 1112"/>
                <a:gd name="T45" fmla="*/ 0 h 342"/>
                <a:gd name="T46" fmla="*/ 1 w 1112"/>
                <a:gd name="T47" fmla="*/ 0 h 342"/>
                <a:gd name="T48" fmla="*/ 1 w 1112"/>
                <a:gd name="T49" fmla="*/ 0 h 342"/>
                <a:gd name="T50" fmla="*/ 0 w 1112"/>
                <a:gd name="T51" fmla="*/ 0 h 342"/>
                <a:gd name="T52" fmla="*/ 0 w 1112"/>
                <a:gd name="T53" fmla="*/ 0 h 342"/>
                <a:gd name="T54" fmla="*/ 0 w 1112"/>
                <a:gd name="T55" fmla="*/ 0 h 342"/>
                <a:gd name="T56" fmla="*/ 1 w 1112"/>
                <a:gd name="T57" fmla="*/ 0 h 342"/>
                <a:gd name="T58" fmla="*/ 1 w 1112"/>
                <a:gd name="T59" fmla="*/ 0 h 342"/>
                <a:gd name="T60" fmla="*/ 1 w 1112"/>
                <a:gd name="T61" fmla="*/ 0 h 342"/>
                <a:gd name="T62" fmla="*/ 1 w 1112"/>
                <a:gd name="T63" fmla="*/ 0 h 342"/>
                <a:gd name="T64" fmla="*/ 1 w 1112"/>
                <a:gd name="T65" fmla="*/ 0 h 342"/>
                <a:gd name="T66" fmla="*/ 1 w 1112"/>
                <a:gd name="T67" fmla="*/ 0 h 342"/>
                <a:gd name="T68" fmla="*/ 1 w 1112"/>
                <a:gd name="T69" fmla="*/ 0 h 342"/>
                <a:gd name="T70" fmla="*/ 1 w 1112"/>
                <a:gd name="T71" fmla="*/ 0 h 342"/>
                <a:gd name="T72" fmla="*/ 1 w 1112"/>
                <a:gd name="T73" fmla="*/ 0 h 342"/>
                <a:gd name="T74" fmla="*/ 1 w 1112"/>
                <a:gd name="T75" fmla="*/ 0 h 342"/>
                <a:gd name="T76" fmla="*/ 1 w 1112"/>
                <a:gd name="T77" fmla="*/ 0 h 342"/>
                <a:gd name="T78" fmla="*/ 1 w 1112"/>
                <a:gd name="T79" fmla="*/ 0 h 342"/>
                <a:gd name="T80" fmla="*/ 2 w 1112"/>
                <a:gd name="T81" fmla="*/ 0 h 342"/>
                <a:gd name="T82" fmla="*/ 2 w 1112"/>
                <a:gd name="T83" fmla="*/ 0 h 342"/>
                <a:gd name="T84" fmla="*/ 1 w 1112"/>
                <a:gd name="T85" fmla="*/ 0 h 342"/>
                <a:gd name="T86" fmla="*/ 2 w 1112"/>
                <a:gd name="T87" fmla="*/ 0 h 342"/>
                <a:gd name="T88" fmla="*/ 3 w 1112"/>
                <a:gd name="T89" fmla="*/ 0 h 342"/>
                <a:gd name="T90" fmla="*/ 3 w 1112"/>
                <a:gd name="T91" fmla="*/ 0 h 342"/>
                <a:gd name="T92" fmla="*/ 3 w 1112"/>
                <a:gd name="T93" fmla="*/ 0 h 342"/>
                <a:gd name="T94" fmla="*/ 3 w 1112"/>
                <a:gd name="T95" fmla="*/ 0 h 342"/>
                <a:gd name="T96" fmla="*/ 3 w 1112"/>
                <a:gd name="T97" fmla="*/ 0 h 342"/>
                <a:gd name="T98" fmla="*/ 3 w 1112"/>
                <a:gd name="T99" fmla="*/ 0 h 342"/>
                <a:gd name="T100" fmla="*/ 3 w 1112"/>
                <a:gd name="T101" fmla="*/ 0 h 342"/>
                <a:gd name="T102" fmla="*/ 3 w 1112"/>
                <a:gd name="T103" fmla="*/ 0 h 342"/>
                <a:gd name="T104" fmla="*/ 3 w 1112"/>
                <a:gd name="T105" fmla="*/ 0 h 342"/>
                <a:gd name="T106" fmla="*/ 3 w 1112"/>
                <a:gd name="T107" fmla="*/ 0 h 342"/>
                <a:gd name="T108" fmla="*/ 3 w 1112"/>
                <a:gd name="T109" fmla="*/ 0 h 342"/>
                <a:gd name="T110" fmla="*/ 3 w 1112"/>
                <a:gd name="T111" fmla="*/ 0 h 342"/>
                <a:gd name="T112" fmla="*/ 3 w 1112"/>
                <a:gd name="T113" fmla="*/ 0 h 342"/>
                <a:gd name="T114" fmla="*/ 3 w 1112"/>
                <a:gd name="T115" fmla="*/ 0 h 342"/>
                <a:gd name="T116" fmla="*/ 3 w 1112"/>
                <a:gd name="T117" fmla="*/ 0 h 342"/>
                <a:gd name="T118" fmla="*/ 3 w 1112"/>
                <a:gd name="T119" fmla="*/ 0 h 342"/>
                <a:gd name="T120" fmla="*/ 3 w 1112"/>
                <a:gd name="T121" fmla="*/ 0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2"/>
                <a:gd name="T184" fmla="*/ 0 h 342"/>
                <a:gd name="T185" fmla="*/ 1112 w 11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2" h="342">
                  <a:moveTo>
                    <a:pt x="1089" y="181"/>
                  </a:moveTo>
                  <a:lnTo>
                    <a:pt x="1087" y="181"/>
                  </a:lnTo>
                  <a:lnTo>
                    <a:pt x="1087" y="179"/>
                  </a:lnTo>
                  <a:lnTo>
                    <a:pt x="1087" y="178"/>
                  </a:lnTo>
                  <a:lnTo>
                    <a:pt x="1086" y="175"/>
                  </a:lnTo>
                  <a:lnTo>
                    <a:pt x="1084" y="174"/>
                  </a:lnTo>
                  <a:lnTo>
                    <a:pt x="1083" y="171"/>
                  </a:lnTo>
                  <a:lnTo>
                    <a:pt x="1081" y="168"/>
                  </a:lnTo>
                  <a:lnTo>
                    <a:pt x="1081" y="167"/>
                  </a:lnTo>
                  <a:lnTo>
                    <a:pt x="1097" y="150"/>
                  </a:lnTo>
                  <a:lnTo>
                    <a:pt x="1098" y="151"/>
                  </a:lnTo>
                  <a:lnTo>
                    <a:pt x="1101" y="153"/>
                  </a:lnTo>
                  <a:lnTo>
                    <a:pt x="1104" y="157"/>
                  </a:lnTo>
                  <a:lnTo>
                    <a:pt x="1107" y="161"/>
                  </a:lnTo>
                  <a:lnTo>
                    <a:pt x="1109" y="165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2" y="171"/>
                  </a:lnTo>
                  <a:lnTo>
                    <a:pt x="1112" y="172"/>
                  </a:lnTo>
                  <a:lnTo>
                    <a:pt x="1112" y="174"/>
                  </a:lnTo>
                  <a:lnTo>
                    <a:pt x="1089" y="181"/>
                  </a:lnTo>
                  <a:close/>
                  <a:moveTo>
                    <a:pt x="1097" y="150"/>
                  </a:moveTo>
                  <a:lnTo>
                    <a:pt x="1089" y="160"/>
                  </a:lnTo>
                  <a:lnTo>
                    <a:pt x="1097" y="150"/>
                  </a:lnTo>
                  <a:close/>
                  <a:moveTo>
                    <a:pt x="1081" y="171"/>
                  </a:moveTo>
                  <a:lnTo>
                    <a:pt x="1097" y="150"/>
                  </a:lnTo>
                  <a:lnTo>
                    <a:pt x="1081" y="171"/>
                  </a:lnTo>
                  <a:close/>
                  <a:moveTo>
                    <a:pt x="1081" y="171"/>
                  </a:moveTo>
                  <a:lnTo>
                    <a:pt x="1089" y="160"/>
                  </a:lnTo>
                  <a:lnTo>
                    <a:pt x="1081" y="171"/>
                  </a:lnTo>
                  <a:close/>
                  <a:moveTo>
                    <a:pt x="1081" y="171"/>
                  </a:moveTo>
                  <a:lnTo>
                    <a:pt x="1081" y="169"/>
                  </a:lnTo>
                  <a:lnTo>
                    <a:pt x="1081" y="168"/>
                  </a:lnTo>
                  <a:lnTo>
                    <a:pt x="1081" y="167"/>
                  </a:lnTo>
                  <a:lnTo>
                    <a:pt x="1092" y="150"/>
                  </a:lnTo>
                  <a:lnTo>
                    <a:pt x="1094" y="150"/>
                  </a:lnTo>
                  <a:lnTo>
                    <a:pt x="1095" y="150"/>
                  </a:lnTo>
                  <a:lnTo>
                    <a:pt x="1097" y="150"/>
                  </a:lnTo>
                  <a:lnTo>
                    <a:pt x="1081" y="171"/>
                  </a:lnTo>
                  <a:close/>
                  <a:moveTo>
                    <a:pt x="1081" y="167"/>
                  </a:moveTo>
                  <a:lnTo>
                    <a:pt x="1080" y="167"/>
                  </a:lnTo>
                  <a:lnTo>
                    <a:pt x="1078" y="167"/>
                  </a:lnTo>
                  <a:lnTo>
                    <a:pt x="1077" y="167"/>
                  </a:lnTo>
                  <a:lnTo>
                    <a:pt x="1089" y="146"/>
                  </a:lnTo>
                  <a:lnTo>
                    <a:pt x="1090" y="146"/>
                  </a:lnTo>
                  <a:lnTo>
                    <a:pt x="1090" y="147"/>
                  </a:lnTo>
                  <a:lnTo>
                    <a:pt x="1092" y="147"/>
                  </a:lnTo>
                  <a:lnTo>
                    <a:pt x="1092" y="149"/>
                  </a:lnTo>
                  <a:lnTo>
                    <a:pt x="1092" y="150"/>
                  </a:lnTo>
                  <a:lnTo>
                    <a:pt x="1081" y="167"/>
                  </a:lnTo>
                  <a:close/>
                  <a:moveTo>
                    <a:pt x="1077" y="167"/>
                  </a:moveTo>
                  <a:lnTo>
                    <a:pt x="1075" y="165"/>
                  </a:lnTo>
                  <a:lnTo>
                    <a:pt x="1074" y="165"/>
                  </a:lnTo>
                  <a:lnTo>
                    <a:pt x="1072" y="164"/>
                  </a:lnTo>
                  <a:lnTo>
                    <a:pt x="1069" y="163"/>
                  </a:lnTo>
                  <a:lnTo>
                    <a:pt x="1066" y="161"/>
                  </a:lnTo>
                  <a:lnTo>
                    <a:pt x="1063" y="161"/>
                  </a:lnTo>
                  <a:lnTo>
                    <a:pt x="1060" y="161"/>
                  </a:lnTo>
                  <a:lnTo>
                    <a:pt x="1058" y="160"/>
                  </a:lnTo>
                  <a:lnTo>
                    <a:pt x="1061" y="135"/>
                  </a:lnTo>
                  <a:lnTo>
                    <a:pt x="1066" y="136"/>
                  </a:lnTo>
                  <a:lnTo>
                    <a:pt x="1069" y="138"/>
                  </a:lnTo>
                  <a:lnTo>
                    <a:pt x="1072" y="139"/>
                  </a:lnTo>
                  <a:lnTo>
                    <a:pt x="1077" y="140"/>
                  </a:lnTo>
                  <a:lnTo>
                    <a:pt x="1083" y="143"/>
                  </a:lnTo>
                  <a:lnTo>
                    <a:pt x="1089" y="146"/>
                  </a:lnTo>
                  <a:lnTo>
                    <a:pt x="1077" y="167"/>
                  </a:lnTo>
                  <a:close/>
                  <a:moveTo>
                    <a:pt x="1058" y="135"/>
                  </a:moveTo>
                  <a:lnTo>
                    <a:pt x="1061" y="135"/>
                  </a:lnTo>
                  <a:lnTo>
                    <a:pt x="1058" y="150"/>
                  </a:lnTo>
                  <a:lnTo>
                    <a:pt x="1058" y="135"/>
                  </a:lnTo>
                  <a:close/>
                  <a:moveTo>
                    <a:pt x="1058" y="160"/>
                  </a:moveTo>
                  <a:lnTo>
                    <a:pt x="1057" y="160"/>
                  </a:lnTo>
                  <a:lnTo>
                    <a:pt x="1055" y="160"/>
                  </a:lnTo>
                  <a:lnTo>
                    <a:pt x="1052" y="160"/>
                  </a:lnTo>
                  <a:lnTo>
                    <a:pt x="1049" y="160"/>
                  </a:lnTo>
                  <a:lnTo>
                    <a:pt x="1046" y="135"/>
                  </a:lnTo>
                  <a:lnTo>
                    <a:pt x="1058" y="135"/>
                  </a:lnTo>
                  <a:lnTo>
                    <a:pt x="1058" y="160"/>
                  </a:lnTo>
                  <a:close/>
                  <a:moveTo>
                    <a:pt x="1049" y="160"/>
                  </a:moveTo>
                  <a:lnTo>
                    <a:pt x="1038" y="160"/>
                  </a:lnTo>
                  <a:lnTo>
                    <a:pt x="1033" y="139"/>
                  </a:lnTo>
                  <a:lnTo>
                    <a:pt x="1037" y="139"/>
                  </a:lnTo>
                  <a:lnTo>
                    <a:pt x="1040" y="139"/>
                  </a:lnTo>
                  <a:lnTo>
                    <a:pt x="1041" y="138"/>
                  </a:lnTo>
                  <a:lnTo>
                    <a:pt x="1043" y="138"/>
                  </a:lnTo>
                  <a:lnTo>
                    <a:pt x="1044" y="136"/>
                  </a:lnTo>
                  <a:lnTo>
                    <a:pt x="1046" y="135"/>
                  </a:lnTo>
                  <a:lnTo>
                    <a:pt x="1049" y="160"/>
                  </a:lnTo>
                  <a:close/>
                  <a:moveTo>
                    <a:pt x="1033" y="139"/>
                  </a:moveTo>
                  <a:lnTo>
                    <a:pt x="1038" y="150"/>
                  </a:lnTo>
                  <a:lnTo>
                    <a:pt x="1033" y="139"/>
                  </a:lnTo>
                  <a:close/>
                  <a:moveTo>
                    <a:pt x="1038" y="160"/>
                  </a:moveTo>
                  <a:lnTo>
                    <a:pt x="1033" y="139"/>
                  </a:lnTo>
                  <a:lnTo>
                    <a:pt x="1038" y="160"/>
                  </a:lnTo>
                  <a:close/>
                  <a:moveTo>
                    <a:pt x="1038" y="160"/>
                  </a:moveTo>
                  <a:lnTo>
                    <a:pt x="1029" y="164"/>
                  </a:lnTo>
                  <a:lnTo>
                    <a:pt x="1026" y="139"/>
                  </a:lnTo>
                  <a:lnTo>
                    <a:pt x="1027" y="139"/>
                  </a:lnTo>
                  <a:lnTo>
                    <a:pt x="1030" y="139"/>
                  </a:lnTo>
                  <a:lnTo>
                    <a:pt x="1033" y="139"/>
                  </a:lnTo>
                  <a:lnTo>
                    <a:pt x="1038" y="160"/>
                  </a:lnTo>
                  <a:close/>
                  <a:moveTo>
                    <a:pt x="1029" y="164"/>
                  </a:moveTo>
                  <a:lnTo>
                    <a:pt x="1026" y="164"/>
                  </a:lnTo>
                  <a:lnTo>
                    <a:pt x="1023" y="164"/>
                  </a:lnTo>
                  <a:lnTo>
                    <a:pt x="1021" y="165"/>
                  </a:lnTo>
                  <a:lnTo>
                    <a:pt x="1018" y="165"/>
                  </a:lnTo>
                  <a:lnTo>
                    <a:pt x="1017" y="165"/>
                  </a:lnTo>
                  <a:lnTo>
                    <a:pt x="1013" y="167"/>
                  </a:lnTo>
                  <a:lnTo>
                    <a:pt x="1009" y="142"/>
                  </a:lnTo>
                  <a:lnTo>
                    <a:pt x="1010" y="142"/>
                  </a:lnTo>
                  <a:lnTo>
                    <a:pt x="1012" y="142"/>
                  </a:lnTo>
                  <a:lnTo>
                    <a:pt x="1015" y="142"/>
                  </a:lnTo>
                  <a:lnTo>
                    <a:pt x="1017" y="142"/>
                  </a:lnTo>
                  <a:lnTo>
                    <a:pt x="1020" y="140"/>
                  </a:lnTo>
                  <a:lnTo>
                    <a:pt x="1023" y="140"/>
                  </a:lnTo>
                  <a:lnTo>
                    <a:pt x="1026" y="139"/>
                  </a:lnTo>
                  <a:lnTo>
                    <a:pt x="1029" y="164"/>
                  </a:lnTo>
                  <a:close/>
                  <a:moveTo>
                    <a:pt x="1013" y="167"/>
                  </a:moveTo>
                  <a:lnTo>
                    <a:pt x="1009" y="153"/>
                  </a:lnTo>
                  <a:lnTo>
                    <a:pt x="1013" y="167"/>
                  </a:lnTo>
                  <a:close/>
                  <a:moveTo>
                    <a:pt x="1013" y="167"/>
                  </a:moveTo>
                  <a:lnTo>
                    <a:pt x="1009" y="142"/>
                  </a:lnTo>
                  <a:lnTo>
                    <a:pt x="1013" y="167"/>
                  </a:lnTo>
                  <a:close/>
                  <a:moveTo>
                    <a:pt x="1009" y="142"/>
                  </a:moveTo>
                  <a:lnTo>
                    <a:pt x="1009" y="153"/>
                  </a:lnTo>
                  <a:lnTo>
                    <a:pt x="1009" y="142"/>
                  </a:lnTo>
                  <a:close/>
                  <a:moveTo>
                    <a:pt x="1013" y="167"/>
                  </a:moveTo>
                  <a:lnTo>
                    <a:pt x="1003" y="169"/>
                  </a:lnTo>
                  <a:lnTo>
                    <a:pt x="992" y="171"/>
                  </a:lnTo>
                  <a:lnTo>
                    <a:pt x="980" y="174"/>
                  </a:lnTo>
                  <a:lnTo>
                    <a:pt x="967" y="175"/>
                  </a:lnTo>
                  <a:lnTo>
                    <a:pt x="953" y="178"/>
                  </a:lnTo>
                  <a:lnTo>
                    <a:pt x="941" y="181"/>
                  </a:lnTo>
                  <a:lnTo>
                    <a:pt x="927" y="183"/>
                  </a:lnTo>
                  <a:lnTo>
                    <a:pt x="913" y="186"/>
                  </a:lnTo>
                  <a:lnTo>
                    <a:pt x="900" y="189"/>
                  </a:lnTo>
                  <a:lnTo>
                    <a:pt x="884" y="190"/>
                  </a:lnTo>
                  <a:lnTo>
                    <a:pt x="869" y="193"/>
                  </a:lnTo>
                  <a:lnTo>
                    <a:pt x="853" y="197"/>
                  </a:lnTo>
                  <a:lnTo>
                    <a:pt x="838" y="200"/>
                  </a:lnTo>
                  <a:lnTo>
                    <a:pt x="821" y="203"/>
                  </a:lnTo>
                  <a:lnTo>
                    <a:pt x="806" y="206"/>
                  </a:lnTo>
                  <a:lnTo>
                    <a:pt x="789" y="208"/>
                  </a:lnTo>
                  <a:lnTo>
                    <a:pt x="772" y="211"/>
                  </a:lnTo>
                  <a:lnTo>
                    <a:pt x="755" y="215"/>
                  </a:lnTo>
                  <a:lnTo>
                    <a:pt x="738" y="218"/>
                  </a:lnTo>
                  <a:lnTo>
                    <a:pt x="721" y="221"/>
                  </a:lnTo>
                  <a:lnTo>
                    <a:pt x="685" y="228"/>
                  </a:lnTo>
                  <a:lnTo>
                    <a:pt x="650" y="235"/>
                  </a:lnTo>
                  <a:lnTo>
                    <a:pt x="615" y="242"/>
                  </a:lnTo>
                  <a:lnTo>
                    <a:pt x="578" y="249"/>
                  </a:lnTo>
                  <a:lnTo>
                    <a:pt x="505" y="264"/>
                  </a:lnTo>
                  <a:lnTo>
                    <a:pt x="502" y="238"/>
                  </a:lnTo>
                  <a:lnTo>
                    <a:pt x="575" y="225"/>
                  </a:lnTo>
                  <a:lnTo>
                    <a:pt x="610" y="218"/>
                  </a:lnTo>
                  <a:lnTo>
                    <a:pt x="647" y="211"/>
                  </a:lnTo>
                  <a:lnTo>
                    <a:pt x="682" y="204"/>
                  </a:lnTo>
                  <a:lnTo>
                    <a:pt x="718" y="199"/>
                  </a:lnTo>
                  <a:lnTo>
                    <a:pt x="733" y="194"/>
                  </a:lnTo>
                  <a:lnTo>
                    <a:pt x="752" y="192"/>
                  </a:lnTo>
                  <a:lnTo>
                    <a:pt x="769" y="188"/>
                  </a:lnTo>
                  <a:lnTo>
                    <a:pt x="786" y="185"/>
                  </a:lnTo>
                  <a:lnTo>
                    <a:pt x="801" y="182"/>
                  </a:lnTo>
                  <a:lnTo>
                    <a:pt x="818" y="179"/>
                  </a:lnTo>
                  <a:lnTo>
                    <a:pt x="833" y="175"/>
                  </a:lnTo>
                  <a:lnTo>
                    <a:pt x="850" y="172"/>
                  </a:lnTo>
                  <a:lnTo>
                    <a:pt x="866" y="169"/>
                  </a:lnTo>
                  <a:lnTo>
                    <a:pt x="880" y="167"/>
                  </a:lnTo>
                  <a:lnTo>
                    <a:pt x="895" y="164"/>
                  </a:lnTo>
                  <a:lnTo>
                    <a:pt x="909" y="161"/>
                  </a:lnTo>
                  <a:lnTo>
                    <a:pt x="924" y="158"/>
                  </a:lnTo>
                  <a:lnTo>
                    <a:pt x="936" y="156"/>
                  </a:lnTo>
                  <a:lnTo>
                    <a:pt x="950" y="154"/>
                  </a:lnTo>
                  <a:lnTo>
                    <a:pt x="963" y="151"/>
                  </a:lnTo>
                  <a:lnTo>
                    <a:pt x="975" y="149"/>
                  </a:lnTo>
                  <a:lnTo>
                    <a:pt x="987" y="147"/>
                  </a:lnTo>
                  <a:lnTo>
                    <a:pt x="1000" y="144"/>
                  </a:lnTo>
                  <a:lnTo>
                    <a:pt x="1009" y="142"/>
                  </a:lnTo>
                  <a:lnTo>
                    <a:pt x="1013" y="167"/>
                  </a:lnTo>
                  <a:close/>
                  <a:moveTo>
                    <a:pt x="505" y="264"/>
                  </a:moveTo>
                  <a:lnTo>
                    <a:pt x="478" y="268"/>
                  </a:lnTo>
                  <a:lnTo>
                    <a:pt x="450" y="274"/>
                  </a:lnTo>
                  <a:lnTo>
                    <a:pt x="422" y="279"/>
                  </a:lnTo>
                  <a:lnTo>
                    <a:pt x="394" y="285"/>
                  </a:lnTo>
                  <a:lnTo>
                    <a:pt x="368" y="289"/>
                  </a:lnTo>
                  <a:lnTo>
                    <a:pt x="342" y="295"/>
                  </a:lnTo>
                  <a:lnTo>
                    <a:pt x="316" y="299"/>
                  </a:lnTo>
                  <a:lnTo>
                    <a:pt x="291" y="303"/>
                  </a:lnTo>
                  <a:lnTo>
                    <a:pt x="268" y="307"/>
                  </a:lnTo>
                  <a:lnTo>
                    <a:pt x="256" y="310"/>
                  </a:lnTo>
                  <a:lnTo>
                    <a:pt x="244" y="311"/>
                  </a:lnTo>
                  <a:lnTo>
                    <a:pt x="233" y="314"/>
                  </a:lnTo>
                  <a:lnTo>
                    <a:pt x="222" y="315"/>
                  </a:lnTo>
                  <a:lnTo>
                    <a:pt x="211" y="318"/>
                  </a:lnTo>
                  <a:lnTo>
                    <a:pt x="200" y="320"/>
                  </a:lnTo>
                  <a:lnTo>
                    <a:pt x="190" y="322"/>
                  </a:lnTo>
                  <a:lnTo>
                    <a:pt x="179" y="324"/>
                  </a:lnTo>
                  <a:lnTo>
                    <a:pt x="168" y="325"/>
                  </a:lnTo>
                  <a:lnTo>
                    <a:pt x="159" y="328"/>
                  </a:lnTo>
                  <a:lnTo>
                    <a:pt x="150" y="329"/>
                  </a:lnTo>
                  <a:lnTo>
                    <a:pt x="140" y="331"/>
                  </a:lnTo>
                  <a:lnTo>
                    <a:pt x="131" y="333"/>
                  </a:lnTo>
                  <a:lnTo>
                    <a:pt x="122" y="335"/>
                  </a:lnTo>
                  <a:lnTo>
                    <a:pt x="114" y="313"/>
                  </a:lnTo>
                  <a:lnTo>
                    <a:pt x="123" y="311"/>
                  </a:lnTo>
                  <a:lnTo>
                    <a:pt x="133" y="310"/>
                  </a:lnTo>
                  <a:lnTo>
                    <a:pt x="143" y="307"/>
                  </a:lnTo>
                  <a:lnTo>
                    <a:pt x="153" y="306"/>
                  </a:lnTo>
                  <a:lnTo>
                    <a:pt x="163" y="304"/>
                  </a:lnTo>
                  <a:lnTo>
                    <a:pt x="173" y="301"/>
                  </a:lnTo>
                  <a:lnTo>
                    <a:pt x="183" y="300"/>
                  </a:lnTo>
                  <a:lnTo>
                    <a:pt x="194" y="297"/>
                  </a:lnTo>
                  <a:lnTo>
                    <a:pt x="205" y="296"/>
                  </a:lnTo>
                  <a:lnTo>
                    <a:pt x="216" y="295"/>
                  </a:lnTo>
                  <a:lnTo>
                    <a:pt x="228" y="290"/>
                  </a:lnTo>
                  <a:lnTo>
                    <a:pt x="239" y="289"/>
                  </a:lnTo>
                  <a:lnTo>
                    <a:pt x="251" y="288"/>
                  </a:lnTo>
                  <a:lnTo>
                    <a:pt x="264" y="285"/>
                  </a:lnTo>
                  <a:lnTo>
                    <a:pt x="288" y="279"/>
                  </a:lnTo>
                  <a:lnTo>
                    <a:pt x="313" y="275"/>
                  </a:lnTo>
                  <a:lnTo>
                    <a:pt x="337" y="270"/>
                  </a:lnTo>
                  <a:lnTo>
                    <a:pt x="365" y="265"/>
                  </a:lnTo>
                  <a:lnTo>
                    <a:pt x="391" y="260"/>
                  </a:lnTo>
                  <a:lnTo>
                    <a:pt x="418" y="254"/>
                  </a:lnTo>
                  <a:lnTo>
                    <a:pt x="445" y="249"/>
                  </a:lnTo>
                  <a:lnTo>
                    <a:pt x="473" y="243"/>
                  </a:lnTo>
                  <a:lnTo>
                    <a:pt x="502" y="238"/>
                  </a:lnTo>
                  <a:lnTo>
                    <a:pt x="505" y="264"/>
                  </a:lnTo>
                  <a:close/>
                  <a:moveTo>
                    <a:pt x="114" y="313"/>
                  </a:moveTo>
                  <a:lnTo>
                    <a:pt x="119" y="324"/>
                  </a:lnTo>
                  <a:lnTo>
                    <a:pt x="114" y="313"/>
                  </a:lnTo>
                  <a:close/>
                  <a:moveTo>
                    <a:pt x="122" y="335"/>
                  </a:moveTo>
                  <a:lnTo>
                    <a:pt x="114" y="313"/>
                  </a:lnTo>
                  <a:lnTo>
                    <a:pt x="122" y="335"/>
                  </a:lnTo>
                  <a:close/>
                  <a:moveTo>
                    <a:pt x="122" y="335"/>
                  </a:moveTo>
                  <a:lnTo>
                    <a:pt x="119" y="335"/>
                  </a:lnTo>
                  <a:lnTo>
                    <a:pt x="119" y="324"/>
                  </a:lnTo>
                  <a:lnTo>
                    <a:pt x="122" y="335"/>
                  </a:lnTo>
                  <a:close/>
                  <a:moveTo>
                    <a:pt x="119" y="335"/>
                  </a:moveTo>
                  <a:lnTo>
                    <a:pt x="114" y="335"/>
                  </a:lnTo>
                  <a:lnTo>
                    <a:pt x="107" y="313"/>
                  </a:lnTo>
                  <a:lnTo>
                    <a:pt x="114" y="313"/>
                  </a:lnTo>
                  <a:lnTo>
                    <a:pt x="119" y="335"/>
                  </a:lnTo>
                  <a:close/>
                  <a:moveTo>
                    <a:pt x="114" y="335"/>
                  </a:moveTo>
                  <a:lnTo>
                    <a:pt x="111" y="336"/>
                  </a:lnTo>
                  <a:lnTo>
                    <a:pt x="108" y="336"/>
                  </a:lnTo>
                  <a:lnTo>
                    <a:pt x="107" y="338"/>
                  </a:lnTo>
                  <a:lnTo>
                    <a:pt x="103" y="338"/>
                  </a:lnTo>
                  <a:lnTo>
                    <a:pt x="100" y="338"/>
                  </a:lnTo>
                  <a:lnTo>
                    <a:pt x="99" y="338"/>
                  </a:lnTo>
                  <a:lnTo>
                    <a:pt x="97" y="338"/>
                  </a:lnTo>
                  <a:lnTo>
                    <a:pt x="96" y="33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6" y="315"/>
                  </a:lnTo>
                  <a:lnTo>
                    <a:pt x="99" y="315"/>
                  </a:lnTo>
                  <a:lnTo>
                    <a:pt x="103" y="314"/>
                  </a:lnTo>
                  <a:lnTo>
                    <a:pt x="105" y="313"/>
                  </a:lnTo>
                  <a:lnTo>
                    <a:pt x="107" y="313"/>
                  </a:lnTo>
                  <a:lnTo>
                    <a:pt x="114" y="335"/>
                  </a:lnTo>
                  <a:close/>
                  <a:moveTo>
                    <a:pt x="96" y="338"/>
                  </a:moveTo>
                  <a:lnTo>
                    <a:pt x="91" y="328"/>
                  </a:lnTo>
                  <a:lnTo>
                    <a:pt x="96" y="338"/>
                  </a:lnTo>
                  <a:close/>
                  <a:moveTo>
                    <a:pt x="96" y="338"/>
                  </a:moveTo>
                  <a:lnTo>
                    <a:pt x="93" y="339"/>
                  </a:lnTo>
                  <a:lnTo>
                    <a:pt x="90" y="340"/>
                  </a:lnTo>
                  <a:lnTo>
                    <a:pt x="88" y="340"/>
                  </a:lnTo>
                  <a:lnTo>
                    <a:pt x="86" y="342"/>
                  </a:lnTo>
                  <a:lnTo>
                    <a:pt x="83" y="342"/>
                  </a:lnTo>
                  <a:lnTo>
                    <a:pt x="80" y="342"/>
                  </a:lnTo>
                  <a:lnTo>
                    <a:pt x="80" y="317"/>
                  </a:lnTo>
                  <a:lnTo>
                    <a:pt x="91" y="317"/>
                  </a:lnTo>
                  <a:lnTo>
                    <a:pt x="96" y="338"/>
                  </a:lnTo>
                  <a:close/>
                  <a:moveTo>
                    <a:pt x="80" y="342"/>
                  </a:moveTo>
                  <a:lnTo>
                    <a:pt x="68" y="342"/>
                  </a:lnTo>
                  <a:lnTo>
                    <a:pt x="68" y="317"/>
                  </a:lnTo>
                  <a:lnTo>
                    <a:pt x="80" y="317"/>
                  </a:lnTo>
                  <a:lnTo>
                    <a:pt x="80" y="342"/>
                  </a:lnTo>
                  <a:close/>
                  <a:moveTo>
                    <a:pt x="68" y="342"/>
                  </a:moveTo>
                  <a:lnTo>
                    <a:pt x="68" y="331"/>
                  </a:lnTo>
                  <a:lnTo>
                    <a:pt x="68" y="342"/>
                  </a:lnTo>
                  <a:close/>
                  <a:moveTo>
                    <a:pt x="68" y="342"/>
                  </a:moveTo>
                  <a:lnTo>
                    <a:pt x="56" y="342"/>
                  </a:lnTo>
                  <a:lnTo>
                    <a:pt x="60" y="317"/>
                  </a:lnTo>
                  <a:lnTo>
                    <a:pt x="71" y="317"/>
                  </a:lnTo>
                  <a:lnTo>
                    <a:pt x="68" y="342"/>
                  </a:lnTo>
                  <a:close/>
                  <a:moveTo>
                    <a:pt x="56" y="342"/>
                  </a:moveTo>
                  <a:lnTo>
                    <a:pt x="56" y="340"/>
                  </a:lnTo>
                  <a:lnTo>
                    <a:pt x="56" y="339"/>
                  </a:lnTo>
                  <a:lnTo>
                    <a:pt x="54" y="339"/>
                  </a:lnTo>
                  <a:lnTo>
                    <a:pt x="53" y="339"/>
                  </a:lnTo>
                  <a:lnTo>
                    <a:pt x="51" y="338"/>
                  </a:lnTo>
                  <a:lnTo>
                    <a:pt x="48" y="338"/>
                  </a:lnTo>
                  <a:lnTo>
                    <a:pt x="51" y="317"/>
                  </a:lnTo>
                  <a:lnTo>
                    <a:pt x="53" y="317"/>
                  </a:lnTo>
                  <a:lnTo>
                    <a:pt x="54" y="317"/>
                  </a:lnTo>
                  <a:lnTo>
                    <a:pt x="56" y="317"/>
                  </a:lnTo>
                  <a:lnTo>
                    <a:pt x="57" y="317"/>
                  </a:lnTo>
                  <a:lnTo>
                    <a:pt x="59" y="317"/>
                  </a:lnTo>
                  <a:lnTo>
                    <a:pt x="60" y="317"/>
                  </a:lnTo>
                  <a:lnTo>
                    <a:pt x="56" y="342"/>
                  </a:lnTo>
                  <a:close/>
                  <a:moveTo>
                    <a:pt x="48" y="338"/>
                  </a:moveTo>
                  <a:lnTo>
                    <a:pt x="48" y="328"/>
                  </a:lnTo>
                  <a:lnTo>
                    <a:pt x="48" y="338"/>
                  </a:lnTo>
                  <a:close/>
                  <a:moveTo>
                    <a:pt x="48" y="338"/>
                  </a:moveTo>
                  <a:lnTo>
                    <a:pt x="51" y="317"/>
                  </a:lnTo>
                  <a:lnTo>
                    <a:pt x="48" y="338"/>
                  </a:lnTo>
                  <a:close/>
                  <a:moveTo>
                    <a:pt x="51" y="317"/>
                  </a:moveTo>
                  <a:lnTo>
                    <a:pt x="48" y="328"/>
                  </a:lnTo>
                  <a:lnTo>
                    <a:pt x="51" y="317"/>
                  </a:lnTo>
                  <a:close/>
                  <a:moveTo>
                    <a:pt x="48" y="338"/>
                  </a:moveTo>
                  <a:lnTo>
                    <a:pt x="46" y="338"/>
                  </a:lnTo>
                  <a:lnTo>
                    <a:pt x="45" y="338"/>
                  </a:lnTo>
                  <a:lnTo>
                    <a:pt x="43" y="338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48" y="317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48" y="338"/>
                  </a:lnTo>
                  <a:close/>
                  <a:moveTo>
                    <a:pt x="40" y="338"/>
                  </a:moveTo>
                  <a:lnTo>
                    <a:pt x="37" y="335"/>
                  </a:lnTo>
                  <a:lnTo>
                    <a:pt x="43" y="313"/>
                  </a:lnTo>
                  <a:lnTo>
                    <a:pt x="48" y="317"/>
                  </a:lnTo>
                  <a:lnTo>
                    <a:pt x="40" y="338"/>
                  </a:lnTo>
                  <a:close/>
                  <a:moveTo>
                    <a:pt x="37" y="335"/>
                  </a:moveTo>
                  <a:lnTo>
                    <a:pt x="33" y="335"/>
                  </a:lnTo>
                  <a:lnTo>
                    <a:pt x="31" y="333"/>
                  </a:lnTo>
                  <a:lnTo>
                    <a:pt x="25" y="333"/>
                  </a:lnTo>
                  <a:lnTo>
                    <a:pt x="22" y="332"/>
                  </a:lnTo>
                  <a:lnTo>
                    <a:pt x="20" y="332"/>
                  </a:lnTo>
                  <a:lnTo>
                    <a:pt x="19" y="331"/>
                  </a:lnTo>
                  <a:lnTo>
                    <a:pt x="17" y="331"/>
                  </a:lnTo>
                  <a:lnTo>
                    <a:pt x="28" y="310"/>
                  </a:lnTo>
                  <a:lnTo>
                    <a:pt x="30" y="310"/>
                  </a:lnTo>
                  <a:lnTo>
                    <a:pt x="31" y="310"/>
                  </a:lnTo>
                  <a:lnTo>
                    <a:pt x="34" y="311"/>
                  </a:lnTo>
                  <a:lnTo>
                    <a:pt x="37" y="311"/>
                  </a:lnTo>
                  <a:lnTo>
                    <a:pt x="39" y="313"/>
                  </a:lnTo>
                  <a:lnTo>
                    <a:pt x="40" y="313"/>
                  </a:lnTo>
                  <a:lnTo>
                    <a:pt x="43" y="313"/>
                  </a:lnTo>
                  <a:lnTo>
                    <a:pt x="37" y="335"/>
                  </a:lnTo>
                  <a:close/>
                  <a:moveTo>
                    <a:pt x="28" y="310"/>
                  </a:moveTo>
                  <a:lnTo>
                    <a:pt x="25" y="320"/>
                  </a:lnTo>
                  <a:lnTo>
                    <a:pt x="28" y="310"/>
                  </a:lnTo>
                  <a:close/>
                  <a:moveTo>
                    <a:pt x="17" y="331"/>
                  </a:moveTo>
                  <a:lnTo>
                    <a:pt x="16" y="329"/>
                  </a:lnTo>
                  <a:lnTo>
                    <a:pt x="14" y="329"/>
                  </a:lnTo>
                  <a:lnTo>
                    <a:pt x="13" y="328"/>
                  </a:lnTo>
                  <a:lnTo>
                    <a:pt x="11" y="328"/>
                  </a:lnTo>
                  <a:lnTo>
                    <a:pt x="9" y="328"/>
                  </a:lnTo>
                  <a:lnTo>
                    <a:pt x="8" y="328"/>
                  </a:lnTo>
                  <a:lnTo>
                    <a:pt x="17" y="306"/>
                  </a:lnTo>
                  <a:lnTo>
                    <a:pt x="19" y="306"/>
                  </a:lnTo>
                  <a:lnTo>
                    <a:pt x="20" y="306"/>
                  </a:lnTo>
                  <a:lnTo>
                    <a:pt x="22" y="307"/>
                  </a:lnTo>
                  <a:lnTo>
                    <a:pt x="23" y="307"/>
                  </a:lnTo>
                  <a:lnTo>
                    <a:pt x="26" y="308"/>
                  </a:lnTo>
                  <a:lnTo>
                    <a:pt x="28" y="310"/>
                  </a:lnTo>
                  <a:lnTo>
                    <a:pt x="17" y="331"/>
                  </a:lnTo>
                  <a:close/>
                  <a:moveTo>
                    <a:pt x="8" y="328"/>
                  </a:moveTo>
                  <a:lnTo>
                    <a:pt x="0" y="324"/>
                  </a:lnTo>
                  <a:lnTo>
                    <a:pt x="0" y="317"/>
                  </a:lnTo>
                  <a:lnTo>
                    <a:pt x="13" y="317"/>
                  </a:lnTo>
                  <a:lnTo>
                    <a:pt x="8" y="328"/>
                  </a:lnTo>
                  <a:close/>
                  <a:moveTo>
                    <a:pt x="0" y="317"/>
                  </a:moveTo>
                  <a:lnTo>
                    <a:pt x="0" y="306"/>
                  </a:lnTo>
                  <a:lnTo>
                    <a:pt x="25" y="306"/>
                  </a:lnTo>
                  <a:lnTo>
                    <a:pt x="25" y="317"/>
                  </a:lnTo>
                  <a:lnTo>
                    <a:pt x="0" y="317"/>
                  </a:lnTo>
                  <a:close/>
                  <a:moveTo>
                    <a:pt x="0" y="306"/>
                  </a:moveTo>
                  <a:lnTo>
                    <a:pt x="0" y="278"/>
                  </a:lnTo>
                  <a:lnTo>
                    <a:pt x="25" y="278"/>
                  </a:lnTo>
                  <a:lnTo>
                    <a:pt x="25" y="306"/>
                  </a:lnTo>
                  <a:lnTo>
                    <a:pt x="0" y="306"/>
                  </a:lnTo>
                  <a:close/>
                  <a:moveTo>
                    <a:pt x="0" y="278"/>
                  </a:moveTo>
                  <a:lnTo>
                    <a:pt x="0" y="264"/>
                  </a:lnTo>
                  <a:lnTo>
                    <a:pt x="25" y="264"/>
                  </a:lnTo>
                  <a:lnTo>
                    <a:pt x="25" y="278"/>
                  </a:lnTo>
                  <a:lnTo>
                    <a:pt x="0" y="278"/>
                  </a:lnTo>
                  <a:close/>
                  <a:moveTo>
                    <a:pt x="0" y="264"/>
                  </a:moveTo>
                  <a:lnTo>
                    <a:pt x="0" y="246"/>
                  </a:lnTo>
                  <a:lnTo>
                    <a:pt x="25" y="246"/>
                  </a:lnTo>
                  <a:lnTo>
                    <a:pt x="25" y="264"/>
                  </a:lnTo>
                  <a:lnTo>
                    <a:pt x="0" y="264"/>
                  </a:lnTo>
                  <a:close/>
                  <a:moveTo>
                    <a:pt x="0" y="246"/>
                  </a:moveTo>
                  <a:lnTo>
                    <a:pt x="0" y="228"/>
                  </a:lnTo>
                  <a:lnTo>
                    <a:pt x="25" y="228"/>
                  </a:lnTo>
                  <a:lnTo>
                    <a:pt x="25" y="246"/>
                  </a:lnTo>
                  <a:lnTo>
                    <a:pt x="0" y="246"/>
                  </a:lnTo>
                  <a:close/>
                  <a:moveTo>
                    <a:pt x="0" y="228"/>
                  </a:moveTo>
                  <a:lnTo>
                    <a:pt x="0" y="214"/>
                  </a:lnTo>
                  <a:lnTo>
                    <a:pt x="25" y="214"/>
                  </a:lnTo>
                  <a:lnTo>
                    <a:pt x="25" y="228"/>
                  </a:lnTo>
                  <a:lnTo>
                    <a:pt x="0" y="228"/>
                  </a:lnTo>
                  <a:close/>
                  <a:moveTo>
                    <a:pt x="0" y="214"/>
                  </a:moveTo>
                  <a:lnTo>
                    <a:pt x="0" y="192"/>
                  </a:lnTo>
                  <a:lnTo>
                    <a:pt x="25" y="192"/>
                  </a:lnTo>
                  <a:lnTo>
                    <a:pt x="25" y="214"/>
                  </a:lnTo>
                  <a:lnTo>
                    <a:pt x="0" y="214"/>
                  </a:lnTo>
                  <a:close/>
                  <a:moveTo>
                    <a:pt x="0" y="192"/>
                  </a:moveTo>
                  <a:lnTo>
                    <a:pt x="0" y="178"/>
                  </a:lnTo>
                  <a:lnTo>
                    <a:pt x="25" y="178"/>
                  </a:lnTo>
                  <a:lnTo>
                    <a:pt x="25" y="192"/>
                  </a:lnTo>
                  <a:lnTo>
                    <a:pt x="0" y="192"/>
                  </a:lnTo>
                  <a:close/>
                  <a:moveTo>
                    <a:pt x="0" y="178"/>
                  </a:moveTo>
                  <a:lnTo>
                    <a:pt x="0" y="164"/>
                  </a:lnTo>
                  <a:lnTo>
                    <a:pt x="17" y="171"/>
                  </a:lnTo>
                  <a:lnTo>
                    <a:pt x="13" y="178"/>
                  </a:lnTo>
                  <a:lnTo>
                    <a:pt x="0" y="178"/>
                  </a:lnTo>
                  <a:close/>
                  <a:moveTo>
                    <a:pt x="17" y="171"/>
                  </a:moveTo>
                  <a:lnTo>
                    <a:pt x="17" y="171"/>
                  </a:lnTo>
                  <a:lnTo>
                    <a:pt x="19" y="171"/>
                  </a:lnTo>
                  <a:lnTo>
                    <a:pt x="20" y="171"/>
                  </a:lnTo>
                  <a:lnTo>
                    <a:pt x="22" y="171"/>
                  </a:lnTo>
                  <a:lnTo>
                    <a:pt x="23" y="172"/>
                  </a:lnTo>
                  <a:lnTo>
                    <a:pt x="26" y="172"/>
                  </a:lnTo>
                  <a:lnTo>
                    <a:pt x="28" y="174"/>
                  </a:lnTo>
                  <a:lnTo>
                    <a:pt x="17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1" y="190"/>
                  </a:lnTo>
                  <a:lnTo>
                    <a:pt x="9" y="189"/>
                  </a:lnTo>
                  <a:lnTo>
                    <a:pt x="8" y="189"/>
                  </a:lnTo>
                  <a:lnTo>
                    <a:pt x="17" y="171"/>
                  </a:lnTo>
                  <a:close/>
                  <a:moveTo>
                    <a:pt x="20" y="196"/>
                  </a:moveTo>
                  <a:lnTo>
                    <a:pt x="17" y="192"/>
                  </a:lnTo>
                  <a:lnTo>
                    <a:pt x="25" y="181"/>
                  </a:lnTo>
                  <a:lnTo>
                    <a:pt x="20" y="196"/>
                  </a:lnTo>
                  <a:close/>
                  <a:moveTo>
                    <a:pt x="28" y="171"/>
                  </a:moveTo>
                  <a:lnTo>
                    <a:pt x="20" y="196"/>
                  </a:lnTo>
                  <a:lnTo>
                    <a:pt x="28" y="171"/>
                  </a:lnTo>
                  <a:close/>
                  <a:moveTo>
                    <a:pt x="28" y="171"/>
                  </a:moveTo>
                  <a:lnTo>
                    <a:pt x="25" y="185"/>
                  </a:lnTo>
                  <a:lnTo>
                    <a:pt x="28" y="171"/>
                  </a:lnTo>
                  <a:close/>
                  <a:moveTo>
                    <a:pt x="28" y="171"/>
                  </a:moveTo>
                  <a:lnTo>
                    <a:pt x="28" y="172"/>
                  </a:lnTo>
                  <a:lnTo>
                    <a:pt x="28" y="174"/>
                  </a:lnTo>
                  <a:lnTo>
                    <a:pt x="20" y="196"/>
                  </a:lnTo>
                  <a:lnTo>
                    <a:pt x="19" y="196"/>
                  </a:lnTo>
                  <a:lnTo>
                    <a:pt x="17" y="196"/>
                  </a:lnTo>
                  <a:lnTo>
                    <a:pt x="28" y="171"/>
                  </a:lnTo>
                  <a:close/>
                  <a:moveTo>
                    <a:pt x="28" y="174"/>
                  </a:moveTo>
                  <a:lnTo>
                    <a:pt x="30" y="174"/>
                  </a:lnTo>
                  <a:lnTo>
                    <a:pt x="31" y="174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2" y="196"/>
                  </a:lnTo>
                  <a:lnTo>
                    <a:pt x="20" y="196"/>
                  </a:lnTo>
                  <a:lnTo>
                    <a:pt x="28" y="174"/>
                  </a:lnTo>
                  <a:close/>
                  <a:moveTo>
                    <a:pt x="31" y="174"/>
                  </a:moveTo>
                  <a:lnTo>
                    <a:pt x="34" y="174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40" y="176"/>
                  </a:lnTo>
                  <a:lnTo>
                    <a:pt x="46" y="176"/>
                  </a:lnTo>
                  <a:lnTo>
                    <a:pt x="48" y="178"/>
                  </a:lnTo>
                  <a:lnTo>
                    <a:pt x="51" y="178"/>
                  </a:lnTo>
                  <a:lnTo>
                    <a:pt x="48" y="203"/>
                  </a:lnTo>
                  <a:lnTo>
                    <a:pt x="43" y="201"/>
                  </a:lnTo>
                  <a:lnTo>
                    <a:pt x="40" y="200"/>
                  </a:lnTo>
                  <a:lnTo>
                    <a:pt x="37" y="200"/>
                  </a:lnTo>
                  <a:lnTo>
                    <a:pt x="34" y="199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5" y="196"/>
                  </a:lnTo>
                  <a:lnTo>
                    <a:pt x="31" y="174"/>
                  </a:lnTo>
                  <a:close/>
                  <a:moveTo>
                    <a:pt x="48" y="203"/>
                  </a:moveTo>
                  <a:lnTo>
                    <a:pt x="48" y="189"/>
                  </a:lnTo>
                  <a:lnTo>
                    <a:pt x="48" y="203"/>
                  </a:lnTo>
                  <a:close/>
                  <a:moveTo>
                    <a:pt x="51" y="178"/>
                  </a:moveTo>
                  <a:lnTo>
                    <a:pt x="48" y="203"/>
                  </a:lnTo>
                  <a:lnTo>
                    <a:pt x="51" y="178"/>
                  </a:lnTo>
                  <a:close/>
                  <a:moveTo>
                    <a:pt x="48" y="203"/>
                  </a:moveTo>
                  <a:lnTo>
                    <a:pt x="48" y="189"/>
                  </a:lnTo>
                  <a:lnTo>
                    <a:pt x="48" y="203"/>
                  </a:lnTo>
                  <a:close/>
                  <a:moveTo>
                    <a:pt x="51" y="178"/>
                  </a:moveTo>
                  <a:lnTo>
                    <a:pt x="56" y="178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48" y="203"/>
                  </a:lnTo>
                  <a:lnTo>
                    <a:pt x="51" y="178"/>
                  </a:lnTo>
                  <a:close/>
                  <a:moveTo>
                    <a:pt x="56" y="178"/>
                  </a:moveTo>
                  <a:lnTo>
                    <a:pt x="56" y="178"/>
                  </a:lnTo>
                  <a:lnTo>
                    <a:pt x="56" y="179"/>
                  </a:lnTo>
                  <a:lnTo>
                    <a:pt x="56" y="181"/>
                  </a:lnTo>
                  <a:lnTo>
                    <a:pt x="51" y="203"/>
                  </a:lnTo>
                  <a:lnTo>
                    <a:pt x="56" y="178"/>
                  </a:lnTo>
                  <a:close/>
                  <a:moveTo>
                    <a:pt x="51" y="203"/>
                  </a:moveTo>
                  <a:lnTo>
                    <a:pt x="56" y="192"/>
                  </a:lnTo>
                  <a:lnTo>
                    <a:pt x="51" y="203"/>
                  </a:lnTo>
                  <a:close/>
                  <a:moveTo>
                    <a:pt x="56" y="181"/>
                  </a:moveTo>
                  <a:lnTo>
                    <a:pt x="59" y="181"/>
                  </a:lnTo>
                  <a:lnTo>
                    <a:pt x="62" y="181"/>
                  </a:lnTo>
                  <a:lnTo>
                    <a:pt x="63" y="181"/>
                  </a:lnTo>
                  <a:lnTo>
                    <a:pt x="66" y="181"/>
                  </a:lnTo>
                  <a:lnTo>
                    <a:pt x="70" y="181"/>
                  </a:lnTo>
                  <a:lnTo>
                    <a:pt x="71" y="181"/>
                  </a:lnTo>
                  <a:lnTo>
                    <a:pt x="68" y="203"/>
                  </a:lnTo>
                  <a:lnTo>
                    <a:pt x="66" y="203"/>
                  </a:lnTo>
                  <a:lnTo>
                    <a:pt x="63" y="203"/>
                  </a:lnTo>
                  <a:lnTo>
                    <a:pt x="60" y="203"/>
                  </a:lnTo>
                  <a:lnTo>
                    <a:pt x="56" y="203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6" y="181"/>
                  </a:lnTo>
                  <a:close/>
                  <a:moveTo>
                    <a:pt x="68" y="203"/>
                  </a:moveTo>
                  <a:lnTo>
                    <a:pt x="68" y="192"/>
                  </a:lnTo>
                  <a:lnTo>
                    <a:pt x="68" y="203"/>
                  </a:lnTo>
                  <a:close/>
                  <a:moveTo>
                    <a:pt x="71" y="181"/>
                  </a:moveTo>
                  <a:lnTo>
                    <a:pt x="73" y="181"/>
                  </a:lnTo>
                  <a:lnTo>
                    <a:pt x="74" y="181"/>
                  </a:lnTo>
                  <a:lnTo>
                    <a:pt x="77" y="181"/>
                  </a:lnTo>
                  <a:lnTo>
                    <a:pt x="80" y="181"/>
                  </a:lnTo>
                  <a:lnTo>
                    <a:pt x="80" y="203"/>
                  </a:lnTo>
                  <a:lnTo>
                    <a:pt x="68" y="203"/>
                  </a:lnTo>
                  <a:lnTo>
                    <a:pt x="71" y="181"/>
                  </a:lnTo>
                  <a:close/>
                  <a:moveTo>
                    <a:pt x="80" y="181"/>
                  </a:moveTo>
                  <a:lnTo>
                    <a:pt x="91" y="181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3" y="203"/>
                  </a:lnTo>
                  <a:lnTo>
                    <a:pt x="88" y="203"/>
                  </a:lnTo>
                  <a:lnTo>
                    <a:pt x="83" y="203"/>
                  </a:lnTo>
                  <a:lnTo>
                    <a:pt x="82" y="203"/>
                  </a:lnTo>
                  <a:lnTo>
                    <a:pt x="80" y="203"/>
                  </a:lnTo>
                  <a:lnTo>
                    <a:pt x="80" y="181"/>
                  </a:lnTo>
                  <a:close/>
                  <a:moveTo>
                    <a:pt x="91" y="181"/>
                  </a:moveTo>
                  <a:lnTo>
                    <a:pt x="93" y="181"/>
                  </a:lnTo>
                  <a:lnTo>
                    <a:pt x="94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7" y="199"/>
                  </a:lnTo>
                  <a:lnTo>
                    <a:pt x="105" y="200"/>
                  </a:lnTo>
                  <a:lnTo>
                    <a:pt x="105" y="201"/>
                  </a:lnTo>
                  <a:lnTo>
                    <a:pt x="102" y="201"/>
                  </a:lnTo>
                  <a:lnTo>
                    <a:pt x="100" y="203"/>
                  </a:lnTo>
                  <a:lnTo>
                    <a:pt x="99" y="203"/>
                  </a:lnTo>
                  <a:lnTo>
                    <a:pt x="96" y="203"/>
                  </a:lnTo>
                  <a:lnTo>
                    <a:pt x="91" y="181"/>
                  </a:lnTo>
                  <a:close/>
                  <a:moveTo>
                    <a:pt x="103" y="178"/>
                  </a:moveTo>
                  <a:lnTo>
                    <a:pt x="105" y="178"/>
                  </a:lnTo>
                  <a:lnTo>
                    <a:pt x="108" y="178"/>
                  </a:lnTo>
                  <a:lnTo>
                    <a:pt x="110" y="176"/>
                  </a:lnTo>
                  <a:lnTo>
                    <a:pt x="111" y="176"/>
                  </a:lnTo>
                  <a:lnTo>
                    <a:pt x="113" y="175"/>
                  </a:lnTo>
                  <a:lnTo>
                    <a:pt x="114" y="174"/>
                  </a:lnTo>
                  <a:lnTo>
                    <a:pt x="122" y="199"/>
                  </a:lnTo>
                  <a:lnTo>
                    <a:pt x="120" y="199"/>
                  </a:lnTo>
                  <a:lnTo>
                    <a:pt x="117" y="199"/>
                  </a:lnTo>
                  <a:lnTo>
                    <a:pt x="116" y="199"/>
                  </a:lnTo>
                  <a:lnTo>
                    <a:pt x="113" y="199"/>
                  </a:lnTo>
                  <a:lnTo>
                    <a:pt x="110" y="199"/>
                  </a:lnTo>
                  <a:lnTo>
                    <a:pt x="107" y="199"/>
                  </a:lnTo>
                  <a:lnTo>
                    <a:pt x="103" y="178"/>
                  </a:lnTo>
                  <a:close/>
                  <a:moveTo>
                    <a:pt x="114" y="174"/>
                  </a:moveTo>
                  <a:lnTo>
                    <a:pt x="119" y="189"/>
                  </a:lnTo>
                  <a:lnTo>
                    <a:pt x="114" y="174"/>
                  </a:lnTo>
                  <a:close/>
                  <a:moveTo>
                    <a:pt x="114" y="174"/>
                  </a:moveTo>
                  <a:lnTo>
                    <a:pt x="119" y="199"/>
                  </a:lnTo>
                  <a:lnTo>
                    <a:pt x="114" y="174"/>
                  </a:lnTo>
                  <a:close/>
                  <a:moveTo>
                    <a:pt x="122" y="199"/>
                  </a:moveTo>
                  <a:lnTo>
                    <a:pt x="119" y="199"/>
                  </a:lnTo>
                  <a:lnTo>
                    <a:pt x="119" y="189"/>
                  </a:lnTo>
                  <a:lnTo>
                    <a:pt x="122" y="199"/>
                  </a:lnTo>
                  <a:close/>
                  <a:moveTo>
                    <a:pt x="114" y="174"/>
                  </a:moveTo>
                  <a:lnTo>
                    <a:pt x="222" y="157"/>
                  </a:lnTo>
                  <a:lnTo>
                    <a:pt x="225" y="178"/>
                  </a:lnTo>
                  <a:lnTo>
                    <a:pt x="122" y="199"/>
                  </a:lnTo>
                  <a:lnTo>
                    <a:pt x="114" y="174"/>
                  </a:lnTo>
                  <a:close/>
                  <a:moveTo>
                    <a:pt x="222" y="157"/>
                  </a:moveTo>
                  <a:lnTo>
                    <a:pt x="344" y="132"/>
                  </a:lnTo>
                  <a:lnTo>
                    <a:pt x="351" y="153"/>
                  </a:lnTo>
                  <a:lnTo>
                    <a:pt x="225" y="178"/>
                  </a:lnTo>
                  <a:lnTo>
                    <a:pt x="222" y="157"/>
                  </a:lnTo>
                  <a:close/>
                  <a:moveTo>
                    <a:pt x="344" y="132"/>
                  </a:moveTo>
                  <a:lnTo>
                    <a:pt x="387" y="124"/>
                  </a:lnTo>
                  <a:lnTo>
                    <a:pt x="433" y="115"/>
                  </a:lnTo>
                  <a:lnTo>
                    <a:pt x="479" y="107"/>
                  </a:lnTo>
                  <a:lnTo>
                    <a:pt x="525" y="99"/>
                  </a:lnTo>
                  <a:lnTo>
                    <a:pt x="618" y="81"/>
                  </a:lnTo>
                  <a:lnTo>
                    <a:pt x="664" y="72"/>
                  </a:lnTo>
                  <a:lnTo>
                    <a:pt x="710" y="64"/>
                  </a:lnTo>
                  <a:lnTo>
                    <a:pt x="753" y="56"/>
                  </a:lnTo>
                  <a:lnTo>
                    <a:pt x="796" y="47"/>
                  </a:lnTo>
                  <a:lnTo>
                    <a:pt x="838" y="40"/>
                  </a:lnTo>
                  <a:lnTo>
                    <a:pt x="858" y="36"/>
                  </a:lnTo>
                  <a:lnTo>
                    <a:pt x="876" y="33"/>
                  </a:lnTo>
                  <a:lnTo>
                    <a:pt x="896" y="29"/>
                  </a:lnTo>
                  <a:lnTo>
                    <a:pt x="915" y="25"/>
                  </a:lnTo>
                  <a:lnTo>
                    <a:pt x="932" y="22"/>
                  </a:lnTo>
                  <a:lnTo>
                    <a:pt x="949" y="19"/>
                  </a:lnTo>
                  <a:lnTo>
                    <a:pt x="966" y="15"/>
                  </a:lnTo>
                  <a:lnTo>
                    <a:pt x="981" y="13"/>
                  </a:lnTo>
                  <a:lnTo>
                    <a:pt x="997" y="10"/>
                  </a:lnTo>
                  <a:lnTo>
                    <a:pt x="1009" y="7"/>
                  </a:lnTo>
                  <a:lnTo>
                    <a:pt x="1013" y="29"/>
                  </a:lnTo>
                  <a:lnTo>
                    <a:pt x="1000" y="32"/>
                  </a:lnTo>
                  <a:lnTo>
                    <a:pt x="986" y="35"/>
                  </a:lnTo>
                  <a:lnTo>
                    <a:pt x="969" y="38"/>
                  </a:lnTo>
                  <a:lnTo>
                    <a:pt x="952" y="40"/>
                  </a:lnTo>
                  <a:lnTo>
                    <a:pt x="935" y="43"/>
                  </a:lnTo>
                  <a:lnTo>
                    <a:pt x="918" y="47"/>
                  </a:lnTo>
                  <a:lnTo>
                    <a:pt x="900" y="50"/>
                  </a:lnTo>
                  <a:lnTo>
                    <a:pt x="881" y="54"/>
                  </a:lnTo>
                  <a:lnTo>
                    <a:pt x="863" y="57"/>
                  </a:lnTo>
                  <a:lnTo>
                    <a:pt x="841" y="61"/>
                  </a:lnTo>
                  <a:lnTo>
                    <a:pt x="799" y="69"/>
                  </a:lnTo>
                  <a:lnTo>
                    <a:pt x="758" y="78"/>
                  </a:lnTo>
                  <a:lnTo>
                    <a:pt x="713" y="86"/>
                  </a:lnTo>
                  <a:lnTo>
                    <a:pt x="669" y="94"/>
                  </a:lnTo>
                  <a:lnTo>
                    <a:pt x="622" y="103"/>
                  </a:lnTo>
                  <a:lnTo>
                    <a:pt x="530" y="119"/>
                  </a:lnTo>
                  <a:lnTo>
                    <a:pt x="485" y="128"/>
                  </a:lnTo>
                  <a:lnTo>
                    <a:pt x="441" y="136"/>
                  </a:lnTo>
                  <a:lnTo>
                    <a:pt x="394" y="144"/>
                  </a:lnTo>
                  <a:lnTo>
                    <a:pt x="351" y="153"/>
                  </a:lnTo>
                  <a:lnTo>
                    <a:pt x="344" y="132"/>
                  </a:lnTo>
                  <a:close/>
                  <a:moveTo>
                    <a:pt x="1013" y="29"/>
                  </a:moveTo>
                  <a:lnTo>
                    <a:pt x="1009" y="18"/>
                  </a:lnTo>
                  <a:lnTo>
                    <a:pt x="1013" y="29"/>
                  </a:lnTo>
                  <a:close/>
                  <a:moveTo>
                    <a:pt x="1009" y="7"/>
                  </a:moveTo>
                  <a:lnTo>
                    <a:pt x="1010" y="7"/>
                  </a:lnTo>
                  <a:lnTo>
                    <a:pt x="1012" y="7"/>
                  </a:lnTo>
                  <a:lnTo>
                    <a:pt x="1013" y="7"/>
                  </a:lnTo>
                  <a:lnTo>
                    <a:pt x="1017" y="6"/>
                  </a:lnTo>
                  <a:lnTo>
                    <a:pt x="1018" y="6"/>
                  </a:lnTo>
                  <a:lnTo>
                    <a:pt x="1020" y="4"/>
                  </a:lnTo>
                  <a:lnTo>
                    <a:pt x="1021" y="4"/>
                  </a:lnTo>
                  <a:lnTo>
                    <a:pt x="1026" y="29"/>
                  </a:lnTo>
                  <a:lnTo>
                    <a:pt x="1024" y="29"/>
                  </a:lnTo>
                  <a:lnTo>
                    <a:pt x="1023" y="29"/>
                  </a:lnTo>
                  <a:lnTo>
                    <a:pt x="1021" y="29"/>
                  </a:lnTo>
                  <a:lnTo>
                    <a:pt x="1017" y="29"/>
                  </a:lnTo>
                  <a:lnTo>
                    <a:pt x="1015" y="29"/>
                  </a:lnTo>
                  <a:lnTo>
                    <a:pt x="1013" y="29"/>
                  </a:lnTo>
                  <a:lnTo>
                    <a:pt x="1009" y="7"/>
                  </a:lnTo>
                  <a:close/>
                  <a:moveTo>
                    <a:pt x="1021" y="4"/>
                  </a:moveTo>
                  <a:lnTo>
                    <a:pt x="1023" y="4"/>
                  </a:lnTo>
                  <a:lnTo>
                    <a:pt x="1024" y="4"/>
                  </a:lnTo>
                  <a:lnTo>
                    <a:pt x="1026" y="4"/>
                  </a:lnTo>
                  <a:lnTo>
                    <a:pt x="1029" y="4"/>
                  </a:lnTo>
                  <a:lnTo>
                    <a:pt x="1030" y="4"/>
                  </a:lnTo>
                  <a:lnTo>
                    <a:pt x="1033" y="4"/>
                  </a:lnTo>
                  <a:lnTo>
                    <a:pt x="1038" y="25"/>
                  </a:lnTo>
                  <a:lnTo>
                    <a:pt x="1037" y="25"/>
                  </a:lnTo>
                  <a:lnTo>
                    <a:pt x="1035" y="25"/>
                  </a:lnTo>
                  <a:lnTo>
                    <a:pt x="1033" y="26"/>
                  </a:lnTo>
                  <a:lnTo>
                    <a:pt x="1030" y="26"/>
                  </a:lnTo>
                  <a:lnTo>
                    <a:pt x="1029" y="28"/>
                  </a:lnTo>
                  <a:lnTo>
                    <a:pt x="1026" y="29"/>
                  </a:lnTo>
                  <a:lnTo>
                    <a:pt x="1021" y="4"/>
                  </a:lnTo>
                  <a:close/>
                  <a:moveTo>
                    <a:pt x="1033" y="4"/>
                  </a:moveTo>
                  <a:lnTo>
                    <a:pt x="1038" y="14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8" y="25"/>
                  </a:lnTo>
                  <a:lnTo>
                    <a:pt x="1033" y="4"/>
                  </a:lnTo>
                  <a:close/>
                  <a:moveTo>
                    <a:pt x="1033" y="4"/>
                  </a:moveTo>
                  <a:lnTo>
                    <a:pt x="1033" y="3"/>
                  </a:lnTo>
                  <a:lnTo>
                    <a:pt x="1033" y="1"/>
                  </a:lnTo>
                  <a:lnTo>
                    <a:pt x="1033" y="0"/>
                  </a:lnTo>
                  <a:lnTo>
                    <a:pt x="1035" y="0"/>
                  </a:lnTo>
                  <a:lnTo>
                    <a:pt x="1037" y="0"/>
                  </a:lnTo>
                  <a:lnTo>
                    <a:pt x="1038" y="0"/>
                  </a:lnTo>
                  <a:lnTo>
                    <a:pt x="1041" y="25"/>
                  </a:lnTo>
                  <a:lnTo>
                    <a:pt x="1040" y="25"/>
                  </a:lnTo>
                  <a:lnTo>
                    <a:pt x="1038" y="25"/>
                  </a:lnTo>
                  <a:lnTo>
                    <a:pt x="1033" y="4"/>
                  </a:lnTo>
                  <a:close/>
                  <a:moveTo>
                    <a:pt x="1038" y="0"/>
                  </a:moveTo>
                  <a:lnTo>
                    <a:pt x="1038" y="0"/>
                  </a:lnTo>
                  <a:lnTo>
                    <a:pt x="1040" y="0"/>
                  </a:lnTo>
                  <a:lnTo>
                    <a:pt x="1041" y="0"/>
                  </a:lnTo>
                  <a:lnTo>
                    <a:pt x="1046" y="25"/>
                  </a:lnTo>
                  <a:lnTo>
                    <a:pt x="1041" y="25"/>
                  </a:lnTo>
                  <a:lnTo>
                    <a:pt x="1038" y="0"/>
                  </a:lnTo>
                  <a:close/>
                  <a:moveTo>
                    <a:pt x="1041" y="0"/>
                  </a:moveTo>
                  <a:lnTo>
                    <a:pt x="1043" y="0"/>
                  </a:lnTo>
                  <a:lnTo>
                    <a:pt x="1044" y="0"/>
                  </a:lnTo>
                  <a:lnTo>
                    <a:pt x="1049" y="0"/>
                  </a:lnTo>
                  <a:lnTo>
                    <a:pt x="1054" y="0"/>
                  </a:lnTo>
                  <a:lnTo>
                    <a:pt x="1055" y="0"/>
                  </a:lnTo>
                  <a:lnTo>
                    <a:pt x="1058" y="0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7" y="21"/>
                  </a:lnTo>
                  <a:lnTo>
                    <a:pt x="1054" y="22"/>
                  </a:lnTo>
                  <a:lnTo>
                    <a:pt x="1052" y="22"/>
                  </a:lnTo>
                  <a:lnTo>
                    <a:pt x="1050" y="22"/>
                  </a:lnTo>
                  <a:lnTo>
                    <a:pt x="1049" y="24"/>
                  </a:lnTo>
                  <a:lnTo>
                    <a:pt x="1047" y="24"/>
                  </a:lnTo>
                  <a:lnTo>
                    <a:pt x="1046" y="25"/>
                  </a:lnTo>
                  <a:lnTo>
                    <a:pt x="1041" y="0"/>
                  </a:lnTo>
                  <a:close/>
                  <a:moveTo>
                    <a:pt x="1058" y="0"/>
                  </a:moveTo>
                  <a:lnTo>
                    <a:pt x="1061" y="0"/>
                  </a:lnTo>
                  <a:lnTo>
                    <a:pt x="1058" y="11"/>
                  </a:lnTo>
                  <a:lnTo>
                    <a:pt x="1058" y="0"/>
                  </a:lnTo>
                  <a:close/>
                  <a:moveTo>
                    <a:pt x="1061" y="0"/>
                  </a:moveTo>
                  <a:lnTo>
                    <a:pt x="1058" y="21"/>
                  </a:lnTo>
                  <a:lnTo>
                    <a:pt x="1061" y="0"/>
                  </a:lnTo>
                  <a:close/>
                  <a:moveTo>
                    <a:pt x="1061" y="0"/>
                  </a:moveTo>
                  <a:lnTo>
                    <a:pt x="1063" y="0"/>
                  </a:lnTo>
                  <a:lnTo>
                    <a:pt x="1064" y="0"/>
                  </a:lnTo>
                  <a:lnTo>
                    <a:pt x="1066" y="0"/>
                  </a:lnTo>
                  <a:lnTo>
                    <a:pt x="1061" y="21"/>
                  </a:lnTo>
                  <a:lnTo>
                    <a:pt x="1060" y="21"/>
                  </a:lnTo>
                  <a:lnTo>
                    <a:pt x="1058" y="21"/>
                  </a:lnTo>
                  <a:lnTo>
                    <a:pt x="1061" y="0"/>
                  </a:lnTo>
                  <a:close/>
                  <a:moveTo>
                    <a:pt x="1066" y="0"/>
                  </a:moveTo>
                  <a:lnTo>
                    <a:pt x="1067" y="0"/>
                  </a:lnTo>
                  <a:lnTo>
                    <a:pt x="1069" y="0"/>
                  </a:lnTo>
                  <a:lnTo>
                    <a:pt x="1070" y="0"/>
                  </a:lnTo>
                  <a:lnTo>
                    <a:pt x="1072" y="0"/>
                  </a:lnTo>
                  <a:lnTo>
                    <a:pt x="1066" y="25"/>
                  </a:lnTo>
                  <a:lnTo>
                    <a:pt x="1064" y="25"/>
                  </a:lnTo>
                  <a:lnTo>
                    <a:pt x="1063" y="24"/>
                  </a:lnTo>
                  <a:lnTo>
                    <a:pt x="1061" y="22"/>
                  </a:lnTo>
                  <a:lnTo>
                    <a:pt x="1061" y="21"/>
                  </a:lnTo>
                  <a:lnTo>
                    <a:pt x="1066" y="0"/>
                  </a:lnTo>
                  <a:close/>
                  <a:moveTo>
                    <a:pt x="1072" y="0"/>
                  </a:moveTo>
                  <a:lnTo>
                    <a:pt x="1097" y="11"/>
                  </a:lnTo>
                  <a:lnTo>
                    <a:pt x="1081" y="29"/>
                  </a:lnTo>
                  <a:lnTo>
                    <a:pt x="1080" y="29"/>
                  </a:lnTo>
                  <a:lnTo>
                    <a:pt x="1078" y="28"/>
                  </a:lnTo>
                  <a:lnTo>
                    <a:pt x="1074" y="26"/>
                  </a:lnTo>
                  <a:lnTo>
                    <a:pt x="1072" y="26"/>
                  </a:lnTo>
                  <a:lnTo>
                    <a:pt x="1070" y="25"/>
                  </a:lnTo>
                  <a:lnTo>
                    <a:pt x="1069" y="25"/>
                  </a:lnTo>
                  <a:lnTo>
                    <a:pt x="1066" y="25"/>
                  </a:lnTo>
                  <a:lnTo>
                    <a:pt x="1072" y="0"/>
                  </a:lnTo>
                  <a:close/>
                  <a:moveTo>
                    <a:pt x="1097" y="11"/>
                  </a:moveTo>
                  <a:lnTo>
                    <a:pt x="1089" y="21"/>
                  </a:lnTo>
                  <a:lnTo>
                    <a:pt x="1097" y="11"/>
                  </a:lnTo>
                  <a:close/>
                  <a:moveTo>
                    <a:pt x="1097" y="11"/>
                  </a:moveTo>
                  <a:lnTo>
                    <a:pt x="1100" y="13"/>
                  </a:lnTo>
                  <a:lnTo>
                    <a:pt x="1101" y="15"/>
                  </a:lnTo>
                  <a:lnTo>
                    <a:pt x="1104" y="17"/>
                  </a:lnTo>
                  <a:lnTo>
                    <a:pt x="1106" y="17"/>
                  </a:lnTo>
                  <a:lnTo>
                    <a:pt x="1107" y="18"/>
                  </a:lnTo>
                  <a:lnTo>
                    <a:pt x="1109" y="18"/>
                  </a:lnTo>
                  <a:lnTo>
                    <a:pt x="1092" y="36"/>
                  </a:lnTo>
                  <a:lnTo>
                    <a:pt x="1090" y="35"/>
                  </a:lnTo>
                  <a:lnTo>
                    <a:pt x="1087" y="33"/>
                  </a:lnTo>
                  <a:lnTo>
                    <a:pt x="1084" y="32"/>
                  </a:lnTo>
                  <a:lnTo>
                    <a:pt x="1083" y="31"/>
                  </a:lnTo>
                  <a:lnTo>
                    <a:pt x="1081" y="29"/>
                  </a:lnTo>
                  <a:lnTo>
                    <a:pt x="1097" y="11"/>
                  </a:lnTo>
                  <a:close/>
                  <a:moveTo>
                    <a:pt x="1109" y="18"/>
                  </a:moveTo>
                  <a:lnTo>
                    <a:pt x="1112" y="21"/>
                  </a:lnTo>
                  <a:lnTo>
                    <a:pt x="1112" y="29"/>
                  </a:lnTo>
                  <a:lnTo>
                    <a:pt x="1100" y="29"/>
                  </a:lnTo>
                  <a:lnTo>
                    <a:pt x="1109" y="18"/>
                  </a:lnTo>
                  <a:close/>
                  <a:moveTo>
                    <a:pt x="1112" y="29"/>
                  </a:moveTo>
                  <a:lnTo>
                    <a:pt x="1112" y="39"/>
                  </a:lnTo>
                  <a:lnTo>
                    <a:pt x="1089" y="39"/>
                  </a:lnTo>
                  <a:lnTo>
                    <a:pt x="1089" y="38"/>
                  </a:lnTo>
                  <a:lnTo>
                    <a:pt x="1089" y="36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89" y="32"/>
                  </a:lnTo>
                  <a:lnTo>
                    <a:pt x="1089" y="31"/>
                  </a:lnTo>
                  <a:lnTo>
                    <a:pt x="1089" y="29"/>
                  </a:lnTo>
                  <a:lnTo>
                    <a:pt x="1112" y="29"/>
                  </a:lnTo>
                  <a:close/>
                  <a:moveTo>
                    <a:pt x="1112" y="39"/>
                  </a:moveTo>
                  <a:lnTo>
                    <a:pt x="1100" y="39"/>
                  </a:lnTo>
                  <a:lnTo>
                    <a:pt x="1112" y="39"/>
                  </a:lnTo>
                  <a:close/>
                  <a:moveTo>
                    <a:pt x="1112" y="39"/>
                  </a:moveTo>
                  <a:lnTo>
                    <a:pt x="1089" y="39"/>
                  </a:lnTo>
                  <a:lnTo>
                    <a:pt x="1112" y="39"/>
                  </a:lnTo>
                  <a:close/>
                  <a:moveTo>
                    <a:pt x="1089" y="39"/>
                  </a:moveTo>
                  <a:lnTo>
                    <a:pt x="1100" y="39"/>
                  </a:lnTo>
                  <a:lnTo>
                    <a:pt x="1089" y="39"/>
                  </a:lnTo>
                  <a:close/>
                  <a:moveTo>
                    <a:pt x="1112" y="39"/>
                  </a:moveTo>
                  <a:lnTo>
                    <a:pt x="1112" y="42"/>
                  </a:lnTo>
                  <a:lnTo>
                    <a:pt x="1089" y="42"/>
                  </a:lnTo>
                  <a:lnTo>
                    <a:pt x="1089" y="39"/>
                  </a:lnTo>
                  <a:lnTo>
                    <a:pt x="1112" y="39"/>
                  </a:lnTo>
                  <a:close/>
                  <a:moveTo>
                    <a:pt x="1112" y="42"/>
                  </a:moveTo>
                  <a:lnTo>
                    <a:pt x="1112" y="46"/>
                  </a:lnTo>
                  <a:lnTo>
                    <a:pt x="1089" y="46"/>
                  </a:lnTo>
                  <a:lnTo>
                    <a:pt x="1089" y="42"/>
                  </a:lnTo>
                  <a:lnTo>
                    <a:pt x="1112" y="42"/>
                  </a:lnTo>
                  <a:close/>
                  <a:moveTo>
                    <a:pt x="1112" y="46"/>
                  </a:moveTo>
                  <a:lnTo>
                    <a:pt x="1112" y="47"/>
                  </a:lnTo>
                  <a:lnTo>
                    <a:pt x="1112" y="49"/>
                  </a:lnTo>
                  <a:lnTo>
                    <a:pt x="1112" y="51"/>
                  </a:lnTo>
                  <a:lnTo>
                    <a:pt x="1112" y="54"/>
                  </a:lnTo>
                  <a:lnTo>
                    <a:pt x="1112" y="58"/>
                  </a:lnTo>
                  <a:lnTo>
                    <a:pt x="1112" y="64"/>
                  </a:lnTo>
                  <a:lnTo>
                    <a:pt x="1089" y="64"/>
                  </a:lnTo>
                  <a:lnTo>
                    <a:pt x="1089" y="58"/>
                  </a:lnTo>
                  <a:lnTo>
                    <a:pt x="1089" y="54"/>
                  </a:lnTo>
                  <a:lnTo>
                    <a:pt x="1089" y="51"/>
                  </a:lnTo>
                  <a:lnTo>
                    <a:pt x="1089" y="49"/>
                  </a:lnTo>
                  <a:lnTo>
                    <a:pt x="1089" y="47"/>
                  </a:lnTo>
                  <a:lnTo>
                    <a:pt x="1089" y="46"/>
                  </a:lnTo>
                  <a:lnTo>
                    <a:pt x="1112" y="46"/>
                  </a:lnTo>
                  <a:close/>
                  <a:moveTo>
                    <a:pt x="1112" y="64"/>
                  </a:moveTo>
                  <a:lnTo>
                    <a:pt x="1100" y="64"/>
                  </a:lnTo>
                  <a:lnTo>
                    <a:pt x="1112" y="64"/>
                  </a:lnTo>
                  <a:close/>
                  <a:moveTo>
                    <a:pt x="1112" y="64"/>
                  </a:moveTo>
                  <a:lnTo>
                    <a:pt x="1112" y="69"/>
                  </a:lnTo>
                  <a:lnTo>
                    <a:pt x="1112" y="74"/>
                  </a:lnTo>
                  <a:lnTo>
                    <a:pt x="1112" y="76"/>
                  </a:lnTo>
                  <a:lnTo>
                    <a:pt x="1112" y="79"/>
                  </a:lnTo>
                  <a:lnTo>
                    <a:pt x="1112" y="81"/>
                  </a:lnTo>
                  <a:lnTo>
                    <a:pt x="1112" y="82"/>
                  </a:lnTo>
                  <a:lnTo>
                    <a:pt x="1089" y="82"/>
                  </a:lnTo>
                  <a:lnTo>
                    <a:pt x="1089" y="79"/>
                  </a:lnTo>
                  <a:lnTo>
                    <a:pt x="1089" y="76"/>
                  </a:lnTo>
                  <a:lnTo>
                    <a:pt x="1089" y="75"/>
                  </a:lnTo>
                  <a:lnTo>
                    <a:pt x="1089" y="74"/>
                  </a:lnTo>
                  <a:lnTo>
                    <a:pt x="1089" y="71"/>
                  </a:lnTo>
                  <a:lnTo>
                    <a:pt x="1089" y="69"/>
                  </a:lnTo>
                  <a:lnTo>
                    <a:pt x="1089" y="68"/>
                  </a:lnTo>
                  <a:lnTo>
                    <a:pt x="1089" y="65"/>
                  </a:lnTo>
                  <a:lnTo>
                    <a:pt x="1089" y="64"/>
                  </a:lnTo>
                  <a:lnTo>
                    <a:pt x="1112" y="64"/>
                  </a:lnTo>
                  <a:close/>
                  <a:moveTo>
                    <a:pt x="1112" y="82"/>
                  </a:moveTo>
                  <a:lnTo>
                    <a:pt x="1100" y="82"/>
                  </a:lnTo>
                  <a:lnTo>
                    <a:pt x="1112" y="82"/>
                  </a:lnTo>
                  <a:close/>
                  <a:moveTo>
                    <a:pt x="1112" y="82"/>
                  </a:moveTo>
                  <a:lnTo>
                    <a:pt x="1112" y="99"/>
                  </a:lnTo>
                  <a:lnTo>
                    <a:pt x="1089" y="99"/>
                  </a:lnTo>
                  <a:lnTo>
                    <a:pt x="1089" y="82"/>
                  </a:lnTo>
                  <a:lnTo>
                    <a:pt x="1112" y="82"/>
                  </a:lnTo>
                  <a:close/>
                  <a:moveTo>
                    <a:pt x="1112" y="99"/>
                  </a:moveTo>
                  <a:lnTo>
                    <a:pt x="1112" y="117"/>
                  </a:lnTo>
                  <a:lnTo>
                    <a:pt x="1089" y="117"/>
                  </a:lnTo>
                  <a:lnTo>
                    <a:pt x="1089" y="99"/>
                  </a:lnTo>
                  <a:lnTo>
                    <a:pt x="1112" y="99"/>
                  </a:lnTo>
                  <a:close/>
                  <a:moveTo>
                    <a:pt x="1112" y="117"/>
                  </a:moveTo>
                  <a:lnTo>
                    <a:pt x="1112" y="132"/>
                  </a:lnTo>
                  <a:lnTo>
                    <a:pt x="1089" y="132"/>
                  </a:lnTo>
                  <a:lnTo>
                    <a:pt x="1089" y="117"/>
                  </a:lnTo>
                  <a:lnTo>
                    <a:pt x="1112" y="117"/>
                  </a:lnTo>
                  <a:close/>
                  <a:moveTo>
                    <a:pt x="1112" y="132"/>
                  </a:moveTo>
                  <a:lnTo>
                    <a:pt x="1112" y="157"/>
                  </a:lnTo>
                  <a:lnTo>
                    <a:pt x="1089" y="157"/>
                  </a:lnTo>
                  <a:lnTo>
                    <a:pt x="1089" y="132"/>
                  </a:lnTo>
                  <a:lnTo>
                    <a:pt x="1112" y="132"/>
                  </a:lnTo>
                  <a:close/>
                  <a:moveTo>
                    <a:pt x="1112" y="157"/>
                  </a:moveTo>
                  <a:lnTo>
                    <a:pt x="1112" y="157"/>
                  </a:lnTo>
                  <a:lnTo>
                    <a:pt x="1112" y="158"/>
                  </a:lnTo>
                  <a:lnTo>
                    <a:pt x="1112" y="160"/>
                  </a:lnTo>
                  <a:lnTo>
                    <a:pt x="1112" y="161"/>
                  </a:lnTo>
                  <a:lnTo>
                    <a:pt x="1112" y="165"/>
                  </a:lnTo>
                  <a:lnTo>
                    <a:pt x="1112" y="168"/>
                  </a:lnTo>
                  <a:lnTo>
                    <a:pt x="1112" y="172"/>
                  </a:lnTo>
                  <a:lnTo>
                    <a:pt x="1112" y="174"/>
                  </a:lnTo>
                  <a:lnTo>
                    <a:pt x="1112" y="175"/>
                  </a:lnTo>
                  <a:lnTo>
                    <a:pt x="1112" y="176"/>
                  </a:lnTo>
                  <a:lnTo>
                    <a:pt x="1112" y="178"/>
                  </a:lnTo>
                  <a:lnTo>
                    <a:pt x="1089" y="178"/>
                  </a:lnTo>
                  <a:lnTo>
                    <a:pt x="1089" y="176"/>
                  </a:lnTo>
                  <a:lnTo>
                    <a:pt x="1089" y="175"/>
                  </a:lnTo>
                  <a:lnTo>
                    <a:pt x="1089" y="174"/>
                  </a:lnTo>
                  <a:lnTo>
                    <a:pt x="1089" y="171"/>
                  </a:lnTo>
                  <a:lnTo>
                    <a:pt x="1089" y="168"/>
                  </a:lnTo>
                  <a:lnTo>
                    <a:pt x="1089" y="165"/>
                  </a:lnTo>
                  <a:lnTo>
                    <a:pt x="1089" y="161"/>
                  </a:lnTo>
                  <a:lnTo>
                    <a:pt x="1089" y="157"/>
                  </a:lnTo>
                  <a:lnTo>
                    <a:pt x="1112" y="157"/>
                  </a:lnTo>
                  <a:close/>
                  <a:moveTo>
                    <a:pt x="1112" y="178"/>
                  </a:moveTo>
                  <a:lnTo>
                    <a:pt x="1109" y="281"/>
                  </a:lnTo>
                  <a:lnTo>
                    <a:pt x="1089" y="181"/>
                  </a:lnTo>
                  <a:lnTo>
                    <a:pt x="1100" y="178"/>
                  </a:lnTo>
                  <a:lnTo>
                    <a:pt x="1112" y="178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2" name="Freeform 21"/>
            <p:cNvSpPr>
              <a:spLocks/>
            </p:cNvSpPr>
            <p:nvPr/>
          </p:nvSpPr>
          <p:spPr bwMode="auto">
            <a:xfrm>
              <a:off x="2530" y="554"/>
              <a:ext cx="544" cy="157"/>
            </a:xfrm>
            <a:custGeom>
              <a:avLst/>
              <a:gdLst>
                <a:gd name="T0" fmla="*/ 3 w 1087"/>
                <a:gd name="T1" fmla="*/ 0 h 317"/>
                <a:gd name="T2" fmla="*/ 3 w 1087"/>
                <a:gd name="T3" fmla="*/ 0 h 317"/>
                <a:gd name="T4" fmla="*/ 3 w 1087"/>
                <a:gd name="T5" fmla="*/ 0 h 317"/>
                <a:gd name="T6" fmla="*/ 3 w 1087"/>
                <a:gd name="T7" fmla="*/ 0 h 317"/>
                <a:gd name="T8" fmla="*/ 2 w 1087"/>
                <a:gd name="T9" fmla="*/ 0 h 317"/>
                <a:gd name="T10" fmla="*/ 2 w 1087"/>
                <a:gd name="T11" fmla="*/ 0 h 317"/>
                <a:gd name="T12" fmla="*/ 2 w 1087"/>
                <a:gd name="T13" fmla="*/ 0 h 317"/>
                <a:gd name="T14" fmla="*/ 1 w 1087"/>
                <a:gd name="T15" fmla="*/ 0 h 317"/>
                <a:gd name="T16" fmla="*/ 1 w 1087"/>
                <a:gd name="T17" fmla="*/ 0 h 317"/>
                <a:gd name="T18" fmla="*/ 1 w 1087"/>
                <a:gd name="T19" fmla="*/ 0 h 317"/>
                <a:gd name="T20" fmla="*/ 1 w 1087"/>
                <a:gd name="T21" fmla="*/ 0 h 317"/>
                <a:gd name="T22" fmla="*/ 1 w 1087"/>
                <a:gd name="T23" fmla="*/ 0 h 317"/>
                <a:gd name="T24" fmla="*/ 1 w 1087"/>
                <a:gd name="T25" fmla="*/ 0 h 317"/>
                <a:gd name="T26" fmla="*/ 1 w 1087"/>
                <a:gd name="T27" fmla="*/ 0 h 317"/>
                <a:gd name="T28" fmla="*/ 1 w 1087"/>
                <a:gd name="T29" fmla="*/ 0 h 317"/>
                <a:gd name="T30" fmla="*/ 1 w 1087"/>
                <a:gd name="T31" fmla="*/ 0 h 317"/>
                <a:gd name="T32" fmla="*/ 0 w 1087"/>
                <a:gd name="T33" fmla="*/ 0 h 317"/>
                <a:gd name="T34" fmla="*/ 0 w 1087"/>
                <a:gd name="T35" fmla="*/ 0 h 317"/>
                <a:gd name="T36" fmla="*/ 0 w 1087"/>
                <a:gd name="T37" fmla="*/ 0 h 317"/>
                <a:gd name="T38" fmla="*/ 0 w 1087"/>
                <a:gd name="T39" fmla="*/ 0 h 317"/>
                <a:gd name="T40" fmla="*/ 0 w 1087"/>
                <a:gd name="T41" fmla="*/ 0 h 317"/>
                <a:gd name="T42" fmla="*/ 0 w 1087"/>
                <a:gd name="T43" fmla="*/ 0 h 317"/>
                <a:gd name="T44" fmla="*/ 0 w 1087"/>
                <a:gd name="T45" fmla="*/ 0 h 317"/>
                <a:gd name="T46" fmla="*/ 0 w 1087"/>
                <a:gd name="T47" fmla="*/ 0 h 317"/>
                <a:gd name="T48" fmla="*/ 0 w 1087"/>
                <a:gd name="T49" fmla="*/ 0 h 317"/>
                <a:gd name="T50" fmla="*/ 1 w 1087"/>
                <a:gd name="T51" fmla="*/ 0 h 317"/>
                <a:gd name="T52" fmla="*/ 1 w 1087"/>
                <a:gd name="T53" fmla="*/ 0 h 317"/>
                <a:gd name="T54" fmla="*/ 1 w 1087"/>
                <a:gd name="T55" fmla="*/ 0 h 317"/>
                <a:gd name="T56" fmla="*/ 1 w 1087"/>
                <a:gd name="T57" fmla="*/ 0 h 317"/>
                <a:gd name="T58" fmla="*/ 1 w 1087"/>
                <a:gd name="T59" fmla="*/ 0 h 317"/>
                <a:gd name="T60" fmla="*/ 1 w 1087"/>
                <a:gd name="T61" fmla="*/ 0 h 317"/>
                <a:gd name="T62" fmla="*/ 1 w 1087"/>
                <a:gd name="T63" fmla="*/ 0 h 317"/>
                <a:gd name="T64" fmla="*/ 1 w 1087"/>
                <a:gd name="T65" fmla="*/ 0 h 317"/>
                <a:gd name="T66" fmla="*/ 2 w 1087"/>
                <a:gd name="T67" fmla="*/ 0 h 317"/>
                <a:gd name="T68" fmla="*/ 2 w 1087"/>
                <a:gd name="T69" fmla="*/ 0 h 317"/>
                <a:gd name="T70" fmla="*/ 2 w 1087"/>
                <a:gd name="T71" fmla="*/ 0 h 317"/>
                <a:gd name="T72" fmla="*/ 2 w 1087"/>
                <a:gd name="T73" fmla="*/ 0 h 317"/>
                <a:gd name="T74" fmla="*/ 2 w 1087"/>
                <a:gd name="T75" fmla="*/ 0 h 317"/>
                <a:gd name="T76" fmla="*/ 2 w 1087"/>
                <a:gd name="T77" fmla="*/ 0 h 317"/>
                <a:gd name="T78" fmla="*/ 2 w 1087"/>
                <a:gd name="T79" fmla="*/ 0 h 317"/>
                <a:gd name="T80" fmla="*/ 3 w 1087"/>
                <a:gd name="T81" fmla="*/ 0 h 317"/>
                <a:gd name="T82" fmla="*/ 3 w 1087"/>
                <a:gd name="T83" fmla="*/ 0 h 317"/>
                <a:gd name="T84" fmla="*/ 3 w 1087"/>
                <a:gd name="T85" fmla="*/ 0 h 317"/>
                <a:gd name="T86" fmla="*/ 3 w 1087"/>
                <a:gd name="T87" fmla="*/ 0 h 317"/>
                <a:gd name="T88" fmla="*/ 3 w 1087"/>
                <a:gd name="T89" fmla="*/ 0 h 317"/>
                <a:gd name="T90" fmla="*/ 3 w 1087"/>
                <a:gd name="T91" fmla="*/ 0 h 317"/>
                <a:gd name="T92" fmla="*/ 3 w 1087"/>
                <a:gd name="T93" fmla="*/ 0 h 317"/>
                <a:gd name="T94" fmla="*/ 3 w 1087"/>
                <a:gd name="T95" fmla="*/ 0 h 317"/>
                <a:gd name="T96" fmla="*/ 3 w 1087"/>
                <a:gd name="T97" fmla="*/ 0 h 317"/>
                <a:gd name="T98" fmla="*/ 3 w 1087"/>
                <a:gd name="T99" fmla="*/ 0 h 317"/>
                <a:gd name="T100" fmla="*/ 3 w 1087"/>
                <a:gd name="T101" fmla="*/ 0 h 317"/>
                <a:gd name="T102" fmla="*/ 3 w 1087"/>
                <a:gd name="T103" fmla="*/ 0 h 3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7"/>
                <a:gd name="T157" fmla="*/ 0 h 317"/>
                <a:gd name="T158" fmla="*/ 1087 w 1087"/>
                <a:gd name="T159" fmla="*/ 317 h 3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7" h="317">
                  <a:moveTo>
                    <a:pt x="1087" y="150"/>
                  </a:moveTo>
                  <a:lnTo>
                    <a:pt x="1087" y="149"/>
                  </a:lnTo>
                  <a:lnTo>
                    <a:pt x="1085" y="149"/>
                  </a:lnTo>
                  <a:lnTo>
                    <a:pt x="1085" y="148"/>
                  </a:lnTo>
                  <a:lnTo>
                    <a:pt x="1082" y="146"/>
                  </a:lnTo>
                  <a:lnTo>
                    <a:pt x="1081" y="145"/>
                  </a:lnTo>
                  <a:lnTo>
                    <a:pt x="1079" y="143"/>
                  </a:lnTo>
                  <a:lnTo>
                    <a:pt x="1076" y="142"/>
                  </a:lnTo>
                  <a:lnTo>
                    <a:pt x="1070" y="141"/>
                  </a:lnTo>
                  <a:lnTo>
                    <a:pt x="1067" y="139"/>
                  </a:lnTo>
                  <a:lnTo>
                    <a:pt x="1064" y="138"/>
                  </a:lnTo>
                  <a:lnTo>
                    <a:pt x="1059" y="136"/>
                  </a:lnTo>
                  <a:lnTo>
                    <a:pt x="1054" y="135"/>
                  </a:lnTo>
                  <a:lnTo>
                    <a:pt x="1050" y="134"/>
                  </a:lnTo>
                  <a:lnTo>
                    <a:pt x="1045" y="132"/>
                  </a:lnTo>
                  <a:lnTo>
                    <a:pt x="1042" y="134"/>
                  </a:lnTo>
                  <a:lnTo>
                    <a:pt x="1041" y="134"/>
                  </a:lnTo>
                  <a:lnTo>
                    <a:pt x="1039" y="135"/>
                  </a:lnTo>
                  <a:lnTo>
                    <a:pt x="1036" y="135"/>
                  </a:lnTo>
                  <a:lnTo>
                    <a:pt x="1030" y="135"/>
                  </a:lnTo>
                  <a:lnTo>
                    <a:pt x="1025" y="135"/>
                  </a:lnTo>
                  <a:lnTo>
                    <a:pt x="1007" y="139"/>
                  </a:lnTo>
                  <a:lnTo>
                    <a:pt x="987" y="143"/>
                  </a:lnTo>
                  <a:lnTo>
                    <a:pt x="965" y="148"/>
                  </a:lnTo>
                  <a:lnTo>
                    <a:pt x="942" y="152"/>
                  </a:lnTo>
                  <a:lnTo>
                    <a:pt x="917" y="157"/>
                  </a:lnTo>
                  <a:lnTo>
                    <a:pt x="891" y="161"/>
                  </a:lnTo>
                  <a:lnTo>
                    <a:pt x="863" y="167"/>
                  </a:lnTo>
                  <a:lnTo>
                    <a:pt x="834" y="173"/>
                  </a:lnTo>
                  <a:lnTo>
                    <a:pt x="805" y="178"/>
                  </a:lnTo>
                  <a:lnTo>
                    <a:pt x="774" y="184"/>
                  </a:lnTo>
                  <a:lnTo>
                    <a:pt x="742" y="189"/>
                  </a:lnTo>
                  <a:lnTo>
                    <a:pt x="709" y="196"/>
                  </a:lnTo>
                  <a:lnTo>
                    <a:pt x="677" y="202"/>
                  </a:lnTo>
                  <a:lnTo>
                    <a:pt x="643" y="209"/>
                  </a:lnTo>
                  <a:lnTo>
                    <a:pt x="577" y="221"/>
                  </a:lnTo>
                  <a:lnTo>
                    <a:pt x="508" y="235"/>
                  </a:lnTo>
                  <a:lnTo>
                    <a:pt x="442" y="246"/>
                  </a:lnTo>
                  <a:lnTo>
                    <a:pt x="408" y="253"/>
                  </a:lnTo>
                  <a:lnTo>
                    <a:pt x="374" y="259"/>
                  </a:lnTo>
                  <a:lnTo>
                    <a:pt x="341" y="266"/>
                  </a:lnTo>
                  <a:lnTo>
                    <a:pt x="311" y="271"/>
                  </a:lnTo>
                  <a:lnTo>
                    <a:pt x="280" y="277"/>
                  </a:lnTo>
                  <a:lnTo>
                    <a:pt x="251" y="282"/>
                  </a:lnTo>
                  <a:lnTo>
                    <a:pt x="221" y="288"/>
                  </a:lnTo>
                  <a:lnTo>
                    <a:pt x="194" y="293"/>
                  </a:lnTo>
                  <a:lnTo>
                    <a:pt x="167" y="298"/>
                  </a:lnTo>
                  <a:lnTo>
                    <a:pt x="143" y="302"/>
                  </a:lnTo>
                  <a:lnTo>
                    <a:pt x="120" y="306"/>
                  </a:lnTo>
                  <a:lnTo>
                    <a:pt x="98" y="310"/>
                  </a:lnTo>
                  <a:lnTo>
                    <a:pt x="95" y="311"/>
                  </a:lnTo>
                  <a:lnTo>
                    <a:pt x="92" y="311"/>
                  </a:lnTo>
                  <a:lnTo>
                    <a:pt x="86" y="313"/>
                  </a:lnTo>
                  <a:lnTo>
                    <a:pt x="81" y="314"/>
                  </a:lnTo>
                  <a:lnTo>
                    <a:pt x="78" y="316"/>
                  </a:lnTo>
                  <a:lnTo>
                    <a:pt x="75" y="317"/>
                  </a:lnTo>
                  <a:lnTo>
                    <a:pt x="69" y="317"/>
                  </a:lnTo>
                  <a:lnTo>
                    <a:pt x="63" y="317"/>
                  </a:lnTo>
                  <a:lnTo>
                    <a:pt x="61" y="316"/>
                  </a:lnTo>
                  <a:lnTo>
                    <a:pt x="58" y="316"/>
                  </a:lnTo>
                  <a:lnTo>
                    <a:pt x="57" y="314"/>
                  </a:lnTo>
                  <a:lnTo>
                    <a:pt x="55" y="313"/>
                  </a:lnTo>
                  <a:lnTo>
                    <a:pt x="49" y="313"/>
                  </a:lnTo>
                  <a:lnTo>
                    <a:pt x="43" y="313"/>
                  </a:lnTo>
                  <a:lnTo>
                    <a:pt x="41" y="313"/>
                  </a:lnTo>
                  <a:lnTo>
                    <a:pt x="38" y="313"/>
                  </a:lnTo>
                  <a:lnTo>
                    <a:pt x="37" y="313"/>
                  </a:lnTo>
                  <a:lnTo>
                    <a:pt x="35" y="313"/>
                  </a:lnTo>
                  <a:lnTo>
                    <a:pt x="30" y="311"/>
                  </a:lnTo>
                  <a:lnTo>
                    <a:pt x="26" y="310"/>
                  </a:lnTo>
                  <a:lnTo>
                    <a:pt x="24" y="309"/>
                  </a:lnTo>
                  <a:lnTo>
                    <a:pt x="20" y="309"/>
                  </a:lnTo>
                  <a:lnTo>
                    <a:pt x="17" y="307"/>
                  </a:lnTo>
                  <a:lnTo>
                    <a:pt x="13" y="307"/>
                  </a:lnTo>
                  <a:lnTo>
                    <a:pt x="10" y="306"/>
                  </a:lnTo>
                  <a:lnTo>
                    <a:pt x="7" y="306"/>
                  </a:lnTo>
                  <a:lnTo>
                    <a:pt x="6" y="304"/>
                  </a:lnTo>
                  <a:lnTo>
                    <a:pt x="4" y="304"/>
                  </a:lnTo>
                  <a:lnTo>
                    <a:pt x="3" y="303"/>
                  </a:lnTo>
                  <a:lnTo>
                    <a:pt x="1" y="303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0" y="293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0" y="277"/>
                  </a:lnTo>
                  <a:lnTo>
                    <a:pt x="0" y="271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57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5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2" y="168"/>
                  </a:lnTo>
                  <a:lnTo>
                    <a:pt x="15" y="168"/>
                  </a:lnTo>
                  <a:lnTo>
                    <a:pt x="17" y="170"/>
                  </a:lnTo>
                  <a:lnTo>
                    <a:pt x="18" y="171"/>
                  </a:lnTo>
                  <a:lnTo>
                    <a:pt x="20" y="171"/>
                  </a:lnTo>
                  <a:lnTo>
                    <a:pt x="24" y="171"/>
                  </a:lnTo>
                  <a:lnTo>
                    <a:pt x="27" y="171"/>
                  </a:lnTo>
                  <a:lnTo>
                    <a:pt x="30" y="173"/>
                  </a:lnTo>
                  <a:lnTo>
                    <a:pt x="33" y="174"/>
                  </a:lnTo>
                  <a:lnTo>
                    <a:pt x="38" y="174"/>
                  </a:lnTo>
                  <a:lnTo>
                    <a:pt x="44" y="175"/>
                  </a:lnTo>
                  <a:lnTo>
                    <a:pt x="47" y="177"/>
                  </a:lnTo>
                  <a:lnTo>
                    <a:pt x="50" y="178"/>
                  </a:lnTo>
                  <a:lnTo>
                    <a:pt x="75" y="178"/>
                  </a:lnTo>
                  <a:lnTo>
                    <a:pt x="80" y="178"/>
                  </a:lnTo>
                  <a:lnTo>
                    <a:pt x="83" y="177"/>
                  </a:lnTo>
                  <a:lnTo>
                    <a:pt x="90" y="177"/>
                  </a:lnTo>
                  <a:lnTo>
                    <a:pt x="97" y="175"/>
                  </a:lnTo>
                  <a:lnTo>
                    <a:pt x="101" y="174"/>
                  </a:lnTo>
                  <a:lnTo>
                    <a:pt x="106" y="174"/>
                  </a:lnTo>
                  <a:lnTo>
                    <a:pt x="110" y="174"/>
                  </a:lnTo>
                  <a:lnTo>
                    <a:pt x="114" y="173"/>
                  </a:lnTo>
                  <a:lnTo>
                    <a:pt x="121" y="171"/>
                  </a:lnTo>
                  <a:lnTo>
                    <a:pt x="129" y="170"/>
                  </a:lnTo>
                  <a:lnTo>
                    <a:pt x="134" y="168"/>
                  </a:lnTo>
                  <a:lnTo>
                    <a:pt x="138" y="168"/>
                  </a:lnTo>
                  <a:lnTo>
                    <a:pt x="164" y="163"/>
                  </a:lnTo>
                  <a:lnTo>
                    <a:pt x="192" y="157"/>
                  </a:lnTo>
                  <a:lnTo>
                    <a:pt x="223" y="152"/>
                  </a:lnTo>
                  <a:lnTo>
                    <a:pt x="254" y="145"/>
                  </a:lnTo>
                  <a:lnTo>
                    <a:pt x="288" y="139"/>
                  </a:lnTo>
                  <a:lnTo>
                    <a:pt x="320" y="132"/>
                  </a:lnTo>
                  <a:lnTo>
                    <a:pt x="355" y="125"/>
                  </a:lnTo>
                  <a:lnTo>
                    <a:pt x="389" y="120"/>
                  </a:lnTo>
                  <a:lnTo>
                    <a:pt x="426" y="113"/>
                  </a:lnTo>
                  <a:lnTo>
                    <a:pt x="462" y="106"/>
                  </a:lnTo>
                  <a:lnTo>
                    <a:pt x="534" y="92"/>
                  </a:lnTo>
                  <a:lnTo>
                    <a:pt x="606" y="79"/>
                  </a:lnTo>
                  <a:lnTo>
                    <a:pt x="642" y="72"/>
                  </a:lnTo>
                  <a:lnTo>
                    <a:pt x="677" y="66"/>
                  </a:lnTo>
                  <a:lnTo>
                    <a:pt x="709" y="59"/>
                  </a:lnTo>
                  <a:lnTo>
                    <a:pt x="743" y="53"/>
                  </a:lnTo>
                  <a:lnTo>
                    <a:pt x="776" y="47"/>
                  </a:lnTo>
                  <a:lnTo>
                    <a:pt x="805" y="42"/>
                  </a:lnTo>
                  <a:lnTo>
                    <a:pt x="836" y="36"/>
                  </a:lnTo>
                  <a:lnTo>
                    <a:pt x="862" y="31"/>
                  </a:lnTo>
                  <a:lnTo>
                    <a:pt x="888" y="27"/>
                  </a:lnTo>
                  <a:lnTo>
                    <a:pt x="900" y="24"/>
                  </a:lnTo>
                  <a:lnTo>
                    <a:pt x="911" y="22"/>
                  </a:lnTo>
                  <a:lnTo>
                    <a:pt x="922" y="20"/>
                  </a:lnTo>
                  <a:lnTo>
                    <a:pt x="933" y="18"/>
                  </a:lnTo>
                  <a:lnTo>
                    <a:pt x="942" y="16"/>
                  </a:lnTo>
                  <a:lnTo>
                    <a:pt x="951" y="14"/>
                  </a:lnTo>
                  <a:lnTo>
                    <a:pt x="960" y="13"/>
                  </a:lnTo>
                  <a:lnTo>
                    <a:pt x="968" y="11"/>
                  </a:lnTo>
                  <a:lnTo>
                    <a:pt x="976" y="10"/>
                  </a:lnTo>
                  <a:lnTo>
                    <a:pt x="984" y="9"/>
                  </a:lnTo>
                  <a:lnTo>
                    <a:pt x="988" y="7"/>
                  </a:lnTo>
                  <a:lnTo>
                    <a:pt x="993" y="7"/>
                  </a:lnTo>
                  <a:lnTo>
                    <a:pt x="997" y="6"/>
                  </a:lnTo>
                  <a:lnTo>
                    <a:pt x="1002" y="4"/>
                  </a:lnTo>
                  <a:lnTo>
                    <a:pt x="1005" y="4"/>
                  </a:lnTo>
                  <a:lnTo>
                    <a:pt x="1007" y="4"/>
                  </a:lnTo>
                  <a:lnTo>
                    <a:pt x="1008" y="4"/>
                  </a:lnTo>
                  <a:lnTo>
                    <a:pt x="1008" y="3"/>
                  </a:lnTo>
                  <a:lnTo>
                    <a:pt x="1010" y="3"/>
                  </a:lnTo>
                  <a:lnTo>
                    <a:pt x="1011" y="3"/>
                  </a:lnTo>
                  <a:lnTo>
                    <a:pt x="1013" y="3"/>
                  </a:lnTo>
                  <a:lnTo>
                    <a:pt x="1016" y="2"/>
                  </a:lnTo>
                  <a:lnTo>
                    <a:pt x="1017" y="2"/>
                  </a:lnTo>
                  <a:lnTo>
                    <a:pt x="1020" y="0"/>
                  </a:lnTo>
                  <a:lnTo>
                    <a:pt x="1027" y="0"/>
                  </a:lnTo>
                  <a:lnTo>
                    <a:pt x="1033" y="0"/>
                  </a:lnTo>
                  <a:lnTo>
                    <a:pt x="1036" y="2"/>
                  </a:lnTo>
                  <a:lnTo>
                    <a:pt x="1041" y="2"/>
                  </a:lnTo>
                  <a:lnTo>
                    <a:pt x="1044" y="3"/>
                  </a:lnTo>
                  <a:lnTo>
                    <a:pt x="1048" y="3"/>
                  </a:lnTo>
                  <a:lnTo>
                    <a:pt x="1051" y="4"/>
                  </a:lnTo>
                  <a:lnTo>
                    <a:pt x="1054" y="6"/>
                  </a:lnTo>
                  <a:lnTo>
                    <a:pt x="1062" y="10"/>
                  </a:lnTo>
                  <a:lnTo>
                    <a:pt x="1065" y="11"/>
                  </a:lnTo>
                  <a:lnTo>
                    <a:pt x="1068" y="13"/>
                  </a:lnTo>
                  <a:lnTo>
                    <a:pt x="1073" y="16"/>
                  </a:lnTo>
                  <a:lnTo>
                    <a:pt x="1076" y="18"/>
                  </a:lnTo>
                  <a:lnTo>
                    <a:pt x="1079" y="21"/>
                  </a:lnTo>
                  <a:lnTo>
                    <a:pt x="1081" y="24"/>
                  </a:lnTo>
                  <a:lnTo>
                    <a:pt x="1082" y="25"/>
                  </a:lnTo>
                  <a:lnTo>
                    <a:pt x="1085" y="28"/>
                  </a:lnTo>
                  <a:lnTo>
                    <a:pt x="1085" y="29"/>
                  </a:lnTo>
                  <a:lnTo>
                    <a:pt x="1087" y="31"/>
                  </a:lnTo>
                  <a:lnTo>
                    <a:pt x="1087" y="32"/>
                  </a:lnTo>
                  <a:lnTo>
                    <a:pt x="1087" y="34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39"/>
                  </a:lnTo>
                  <a:lnTo>
                    <a:pt x="1087" y="60"/>
                  </a:lnTo>
                  <a:lnTo>
                    <a:pt x="1087" y="71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79"/>
                  </a:lnTo>
                  <a:lnTo>
                    <a:pt x="1087" y="84"/>
                  </a:lnTo>
                  <a:lnTo>
                    <a:pt x="1087" y="86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3"/>
                  </a:lnTo>
                  <a:lnTo>
                    <a:pt x="1087" y="98"/>
                  </a:lnTo>
                  <a:lnTo>
                    <a:pt x="1087" y="99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9"/>
                  </a:lnTo>
                  <a:lnTo>
                    <a:pt x="1087" y="113"/>
                  </a:lnTo>
                  <a:lnTo>
                    <a:pt x="1087" y="116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4"/>
                  </a:lnTo>
                  <a:lnTo>
                    <a:pt x="1087" y="129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38"/>
                  </a:lnTo>
                  <a:lnTo>
                    <a:pt x="1087" y="139"/>
                  </a:lnTo>
                  <a:lnTo>
                    <a:pt x="1087" y="142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8"/>
                  </a:lnTo>
                  <a:lnTo>
                    <a:pt x="1087" y="149"/>
                  </a:lnTo>
                  <a:lnTo>
                    <a:pt x="1087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3" name="Freeform 22"/>
            <p:cNvSpPr>
              <a:spLocks/>
            </p:cNvSpPr>
            <p:nvPr/>
          </p:nvSpPr>
          <p:spPr bwMode="auto">
            <a:xfrm>
              <a:off x="2530" y="621"/>
              <a:ext cx="544" cy="157"/>
            </a:xfrm>
            <a:custGeom>
              <a:avLst/>
              <a:gdLst>
                <a:gd name="T0" fmla="*/ 3 w 1087"/>
                <a:gd name="T1" fmla="*/ 0 h 320"/>
                <a:gd name="T2" fmla="*/ 3 w 1087"/>
                <a:gd name="T3" fmla="*/ 0 h 320"/>
                <a:gd name="T4" fmla="*/ 3 w 1087"/>
                <a:gd name="T5" fmla="*/ 0 h 320"/>
                <a:gd name="T6" fmla="*/ 3 w 1087"/>
                <a:gd name="T7" fmla="*/ 0 h 320"/>
                <a:gd name="T8" fmla="*/ 2 w 1087"/>
                <a:gd name="T9" fmla="*/ 0 h 320"/>
                <a:gd name="T10" fmla="*/ 2 w 1087"/>
                <a:gd name="T11" fmla="*/ 0 h 320"/>
                <a:gd name="T12" fmla="*/ 2 w 1087"/>
                <a:gd name="T13" fmla="*/ 0 h 320"/>
                <a:gd name="T14" fmla="*/ 2 w 1087"/>
                <a:gd name="T15" fmla="*/ 0 h 320"/>
                <a:gd name="T16" fmla="*/ 1 w 1087"/>
                <a:gd name="T17" fmla="*/ 0 h 320"/>
                <a:gd name="T18" fmla="*/ 1 w 1087"/>
                <a:gd name="T19" fmla="*/ 0 h 320"/>
                <a:gd name="T20" fmla="*/ 1 w 1087"/>
                <a:gd name="T21" fmla="*/ 0 h 320"/>
                <a:gd name="T22" fmla="*/ 1 w 1087"/>
                <a:gd name="T23" fmla="*/ 0 h 320"/>
                <a:gd name="T24" fmla="*/ 1 w 1087"/>
                <a:gd name="T25" fmla="*/ 0 h 320"/>
                <a:gd name="T26" fmla="*/ 1 w 1087"/>
                <a:gd name="T27" fmla="*/ 0 h 320"/>
                <a:gd name="T28" fmla="*/ 1 w 1087"/>
                <a:gd name="T29" fmla="*/ 0 h 320"/>
                <a:gd name="T30" fmla="*/ 1 w 1087"/>
                <a:gd name="T31" fmla="*/ 0 h 320"/>
                <a:gd name="T32" fmla="*/ 1 w 1087"/>
                <a:gd name="T33" fmla="*/ 0 h 320"/>
                <a:gd name="T34" fmla="*/ 0 w 1087"/>
                <a:gd name="T35" fmla="*/ 0 h 320"/>
                <a:gd name="T36" fmla="*/ 0 w 1087"/>
                <a:gd name="T37" fmla="*/ 0 h 320"/>
                <a:gd name="T38" fmla="*/ 0 w 1087"/>
                <a:gd name="T39" fmla="*/ 0 h 320"/>
                <a:gd name="T40" fmla="*/ 0 w 1087"/>
                <a:gd name="T41" fmla="*/ 0 h 320"/>
                <a:gd name="T42" fmla="*/ 0 w 1087"/>
                <a:gd name="T43" fmla="*/ 0 h 320"/>
                <a:gd name="T44" fmla="*/ 0 w 1087"/>
                <a:gd name="T45" fmla="*/ 0 h 320"/>
                <a:gd name="T46" fmla="*/ 0 w 1087"/>
                <a:gd name="T47" fmla="*/ 0 h 320"/>
                <a:gd name="T48" fmla="*/ 0 w 1087"/>
                <a:gd name="T49" fmla="*/ 0 h 320"/>
                <a:gd name="T50" fmla="*/ 0 w 1087"/>
                <a:gd name="T51" fmla="*/ 0 h 320"/>
                <a:gd name="T52" fmla="*/ 1 w 1087"/>
                <a:gd name="T53" fmla="*/ 0 h 320"/>
                <a:gd name="T54" fmla="*/ 1 w 1087"/>
                <a:gd name="T55" fmla="*/ 0 h 320"/>
                <a:gd name="T56" fmla="*/ 1 w 1087"/>
                <a:gd name="T57" fmla="*/ 0 h 320"/>
                <a:gd name="T58" fmla="*/ 1 w 1087"/>
                <a:gd name="T59" fmla="*/ 0 h 320"/>
                <a:gd name="T60" fmla="*/ 1 w 1087"/>
                <a:gd name="T61" fmla="*/ 0 h 320"/>
                <a:gd name="T62" fmla="*/ 1 w 1087"/>
                <a:gd name="T63" fmla="*/ 0 h 320"/>
                <a:gd name="T64" fmla="*/ 1 w 1087"/>
                <a:gd name="T65" fmla="*/ 0 h 320"/>
                <a:gd name="T66" fmla="*/ 1 w 1087"/>
                <a:gd name="T67" fmla="*/ 0 h 320"/>
                <a:gd name="T68" fmla="*/ 1 w 1087"/>
                <a:gd name="T69" fmla="*/ 0 h 320"/>
                <a:gd name="T70" fmla="*/ 2 w 1087"/>
                <a:gd name="T71" fmla="*/ 0 h 320"/>
                <a:gd name="T72" fmla="*/ 2 w 1087"/>
                <a:gd name="T73" fmla="*/ 0 h 320"/>
                <a:gd name="T74" fmla="*/ 2 w 1087"/>
                <a:gd name="T75" fmla="*/ 0 h 320"/>
                <a:gd name="T76" fmla="*/ 3 w 1087"/>
                <a:gd name="T77" fmla="*/ 0 h 320"/>
                <a:gd name="T78" fmla="*/ 3 w 1087"/>
                <a:gd name="T79" fmla="*/ 0 h 320"/>
                <a:gd name="T80" fmla="*/ 3 w 1087"/>
                <a:gd name="T81" fmla="*/ 0 h 320"/>
                <a:gd name="T82" fmla="*/ 3 w 1087"/>
                <a:gd name="T83" fmla="*/ 0 h 320"/>
                <a:gd name="T84" fmla="*/ 3 w 1087"/>
                <a:gd name="T85" fmla="*/ 0 h 320"/>
                <a:gd name="T86" fmla="*/ 3 w 1087"/>
                <a:gd name="T87" fmla="*/ 0 h 320"/>
                <a:gd name="T88" fmla="*/ 3 w 1087"/>
                <a:gd name="T89" fmla="*/ 0 h 320"/>
                <a:gd name="T90" fmla="*/ 3 w 1087"/>
                <a:gd name="T91" fmla="*/ 0 h 320"/>
                <a:gd name="T92" fmla="*/ 3 w 1087"/>
                <a:gd name="T93" fmla="*/ 0 h 320"/>
                <a:gd name="T94" fmla="*/ 3 w 1087"/>
                <a:gd name="T95" fmla="*/ 0 h 320"/>
                <a:gd name="T96" fmla="*/ 3 w 1087"/>
                <a:gd name="T97" fmla="*/ 0 h 320"/>
                <a:gd name="T98" fmla="*/ 3 w 1087"/>
                <a:gd name="T99" fmla="*/ 0 h 320"/>
                <a:gd name="T100" fmla="*/ 3 w 1087"/>
                <a:gd name="T101" fmla="*/ 0 h 3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87"/>
                <a:gd name="T154" fmla="*/ 0 h 320"/>
                <a:gd name="T155" fmla="*/ 1087 w 1087"/>
                <a:gd name="T156" fmla="*/ 320 h 3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87" h="320">
                  <a:moveTo>
                    <a:pt x="1087" y="157"/>
                  </a:moveTo>
                  <a:lnTo>
                    <a:pt x="1087" y="156"/>
                  </a:lnTo>
                  <a:lnTo>
                    <a:pt x="1085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0" y="147"/>
                  </a:lnTo>
                  <a:lnTo>
                    <a:pt x="1067" y="146"/>
                  </a:lnTo>
                  <a:lnTo>
                    <a:pt x="1064" y="145"/>
                  </a:lnTo>
                  <a:lnTo>
                    <a:pt x="1059" y="143"/>
                  </a:lnTo>
                  <a:lnTo>
                    <a:pt x="1054" y="142"/>
                  </a:lnTo>
                  <a:lnTo>
                    <a:pt x="1050" y="141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3" y="139"/>
                  </a:lnTo>
                  <a:lnTo>
                    <a:pt x="1030" y="141"/>
                  </a:lnTo>
                  <a:lnTo>
                    <a:pt x="1027" y="141"/>
                  </a:lnTo>
                  <a:lnTo>
                    <a:pt x="1025" y="142"/>
                  </a:lnTo>
                  <a:lnTo>
                    <a:pt x="1022" y="142"/>
                  </a:lnTo>
                  <a:lnTo>
                    <a:pt x="1019" y="143"/>
                  </a:lnTo>
                  <a:lnTo>
                    <a:pt x="1011" y="145"/>
                  </a:lnTo>
                  <a:lnTo>
                    <a:pt x="1008" y="145"/>
                  </a:lnTo>
                  <a:lnTo>
                    <a:pt x="1005" y="145"/>
                  </a:lnTo>
                  <a:lnTo>
                    <a:pt x="1000" y="146"/>
                  </a:lnTo>
                  <a:lnTo>
                    <a:pt x="996" y="146"/>
                  </a:lnTo>
                  <a:lnTo>
                    <a:pt x="977" y="150"/>
                  </a:lnTo>
                  <a:lnTo>
                    <a:pt x="957" y="154"/>
                  </a:lnTo>
                  <a:lnTo>
                    <a:pt x="934" y="159"/>
                  </a:lnTo>
                  <a:lnTo>
                    <a:pt x="911" y="163"/>
                  </a:lnTo>
                  <a:lnTo>
                    <a:pt x="887" y="167"/>
                  </a:lnTo>
                  <a:lnTo>
                    <a:pt x="859" y="172"/>
                  </a:lnTo>
                  <a:lnTo>
                    <a:pt x="833" y="178"/>
                  </a:lnTo>
                  <a:lnTo>
                    <a:pt x="805" y="182"/>
                  </a:lnTo>
                  <a:lnTo>
                    <a:pt x="776" y="188"/>
                  </a:lnTo>
                  <a:lnTo>
                    <a:pt x="746" y="195"/>
                  </a:lnTo>
                  <a:lnTo>
                    <a:pt x="716" y="200"/>
                  </a:lnTo>
                  <a:lnTo>
                    <a:pt x="685" y="206"/>
                  </a:lnTo>
                  <a:lnTo>
                    <a:pt x="622" y="218"/>
                  </a:lnTo>
                  <a:lnTo>
                    <a:pt x="557" y="231"/>
                  </a:lnTo>
                  <a:lnTo>
                    <a:pt x="494" y="242"/>
                  </a:lnTo>
                  <a:lnTo>
                    <a:pt x="429" y="254"/>
                  </a:lnTo>
                  <a:lnTo>
                    <a:pt x="398" y="260"/>
                  </a:lnTo>
                  <a:lnTo>
                    <a:pt x="366" y="266"/>
                  </a:lnTo>
                  <a:lnTo>
                    <a:pt x="337" y="272"/>
                  </a:lnTo>
                  <a:lnTo>
                    <a:pt x="308" y="278"/>
                  </a:lnTo>
                  <a:lnTo>
                    <a:pt x="278" y="284"/>
                  </a:lnTo>
                  <a:lnTo>
                    <a:pt x="251" y="289"/>
                  </a:lnTo>
                  <a:lnTo>
                    <a:pt x="223" y="293"/>
                  </a:lnTo>
                  <a:lnTo>
                    <a:pt x="197" y="299"/>
                  </a:lnTo>
                  <a:lnTo>
                    <a:pt x="172" y="303"/>
                  </a:lnTo>
                  <a:lnTo>
                    <a:pt x="149" y="307"/>
                  </a:lnTo>
                  <a:lnTo>
                    <a:pt x="127" y="313"/>
                  </a:lnTo>
                  <a:lnTo>
                    <a:pt x="106" y="317"/>
                  </a:lnTo>
                  <a:lnTo>
                    <a:pt x="101" y="317"/>
                  </a:lnTo>
                  <a:lnTo>
                    <a:pt x="98" y="317"/>
                  </a:lnTo>
                  <a:lnTo>
                    <a:pt x="94" y="317"/>
                  </a:lnTo>
                  <a:lnTo>
                    <a:pt x="90" y="318"/>
                  </a:lnTo>
                  <a:lnTo>
                    <a:pt x="84" y="320"/>
                  </a:lnTo>
                  <a:lnTo>
                    <a:pt x="81" y="320"/>
                  </a:lnTo>
                  <a:lnTo>
                    <a:pt x="78" y="320"/>
                  </a:lnTo>
                  <a:lnTo>
                    <a:pt x="55" y="320"/>
                  </a:lnTo>
                  <a:lnTo>
                    <a:pt x="53" y="320"/>
                  </a:lnTo>
                  <a:lnTo>
                    <a:pt x="50" y="320"/>
                  </a:lnTo>
                  <a:lnTo>
                    <a:pt x="49" y="320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1" y="318"/>
                  </a:lnTo>
                  <a:lnTo>
                    <a:pt x="38" y="318"/>
                  </a:lnTo>
                  <a:lnTo>
                    <a:pt x="35" y="317"/>
                  </a:lnTo>
                  <a:lnTo>
                    <a:pt x="32" y="317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1" y="314"/>
                  </a:lnTo>
                  <a:lnTo>
                    <a:pt x="18" y="313"/>
                  </a:lnTo>
                  <a:lnTo>
                    <a:pt x="17" y="311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3" y="307"/>
                  </a:lnTo>
                  <a:lnTo>
                    <a:pt x="1" y="307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0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0" y="191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3" y="171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7" y="174"/>
                  </a:lnTo>
                  <a:lnTo>
                    <a:pt x="10" y="174"/>
                  </a:lnTo>
                  <a:lnTo>
                    <a:pt x="13" y="175"/>
                  </a:lnTo>
                  <a:lnTo>
                    <a:pt x="17" y="175"/>
                  </a:lnTo>
                  <a:lnTo>
                    <a:pt x="20" y="177"/>
                  </a:lnTo>
                  <a:lnTo>
                    <a:pt x="24" y="177"/>
                  </a:lnTo>
                  <a:lnTo>
                    <a:pt x="26" y="178"/>
                  </a:lnTo>
                  <a:lnTo>
                    <a:pt x="30" y="179"/>
                  </a:lnTo>
                  <a:lnTo>
                    <a:pt x="35" y="181"/>
                  </a:lnTo>
                  <a:lnTo>
                    <a:pt x="37" y="181"/>
                  </a:lnTo>
                  <a:lnTo>
                    <a:pt x="38" y="181"/>
                  </a:lnTo>
                  <a:lnTo>
                    <a:pt x="41" y="181"/>
                  </a:lnTo>
                  <a:lnTo>
                    <a:pt x="43" y="181"/>
                  </a:lnTo>
                  <a:lnTo>
                    <a:pt x="49" y="181"/>
                  </a:lnTo>
                  <a:lnTo>
                    <a:pt x="55" y="181"/>
                  </a:lnTo>
                  <a:lnTo>
                    <a:pt x="57" y="182"/>
                  </a:lnTo>
                  <a:lnTo>
                    <a:pt x="58" y="184"/>
                  </a:lnTo>
                  <a:lnTo>
                    <a:pt x="61" y="184"/>
                  </a:lnTo>
                  <a:lnTo>
                    <a:pt x="63" y="185"/>
                  </a:lnTo>
                  <a:lnTo>
                    <a:pt x="69" y="185"/>
                  </a:lnTo>
                  <a:lnTo>
                    <a:pt x="75" y="185"/>
                  </a:lnTo>
                  <a:lnTo>
                    <a:pt x="78" y="184"/>
                  </a:lnTo>
                  <a:lnTo>
                    <a:pt x="81" y="182"/>
                  </a:lnTo>
                  <a:lnTo>
                    <a:pt x="86" y="181"/>
                  </a:lnTo>
                  <a:lnTo>
                    <a:pt x="92" y="179"/>
                  </a:lnTo>
                  <a:lnTo>
                    <a:pt x="95" y="179"/>
                  </a:lnTo>
                  <a:lnTo>
                    <a:pt x="98" y="178"/>
                  </a:lnTo>
                  <a:lnTo>
                    <a:pt x="120" y="174"/>
                  </a:lnTo>
                  <a:lnTo>
                    <a:pt x="143" y="170"/>
                  </a:lnTo>
                  <a:lnTo>
                    <a:pt x="167" y="166"/>
                  </a:lnTo>
                  <a:lnTo>
                    <a:pt x="194" y="161"/>
                  </a:lnTo>
                  <a:lnTo>
                    <a:pt x="221" y="156"/>
                  </a:lnTo>
                  <a:lnTo>
                    <a:pt x="251" y="150"/>
                  </a:lnTo>
                  <a:lnTo>
                    <a:pt x="280" y="145"/>
                  </a:lnTo>
                  <a:lnTo>
                    <a:pt x="311" y="139"/>
                  </a:lnTo>
                  <a:lnTo>
                    <a:pt x="341" y="134"/>
                  </a:lnTo>
                  <a:lnTo>
                    <a:pt x="374" y="127"/>
                  </a:lnTo>
                  <a:lnTo>
                    <a:pt x="408" y="121"/>
                  </a:lnTo>
                  <a:lnTo>
                    <a:pt x="442" y="114"/>
                  </a:lnTo>
                  <a:lnTo>
                    <a:pt x="508" y="103"/>
                  </a:lnTo>
                  <a:lnTo>
                    <a:pt x="577" y="89"/>
                  </a:lnTo>
                  <a:lnTo>
                    <a:pt x="643" y="77"/>
                  </a:lnTo>
                  <a:lnTo>
                    <a:pt x="677" y="70"/>
                  </a:lnTo>
                  <a:lnTo>
                    <a:pt x="709" y="64"/>
                  </a:lnTo>
                  <a:lnTo>
                    <a:pt x="742" y="57"/>
                  </a:lnTo>
                  <a:lnTo>
                    <a:pt x="774" y="52"/>
                  </a:lnTo>
                  <a:lnTo>
                    <a:pt x="805" y="46"/>
                  </a:lnTo>
                  <a:lnTo>
                    <a:pt x="834" y="41"/>
                  </a:lnTo>
                  <a:lnTo>
                    <a:pt x="863" y="35"/>
                  </a:lnTo>
                  <a:lnTo>
                    <a:pt x="891" y="29"/>
                  </a:lnTo>
                  <a:lnTo>
                    <a:pt x="917" y="25"/>
                  </a:lnTo>
                  <a:lnTo>
                    <a:pt x="942" y="20"/>
                  </a:lnTo>
                  <a:lnTo>
                    <a:pt x="965" y="16"/>
                  </a:lnTo>
                  <a:lnTo>
                    <a:pt x="987" y="11"/>
                  </a:lnTo>
                  <a:lnTo>
                    <a:pt x="1007" y="7"/>
                  </a:lnTo>
                  <a:lnTo>
                    <a:pt x="1025" y="3"/>
                  </a:lnTo>
                  <a:lnTo>
                    <a:pt x="1030" y="3"/>
                  </a:lnTo>
                  <a:lnTo>
                    <a:pt x="1036" y="3"/>
                  </a:lnTo>
                  <a:lnTo>
                    <a:pt x="1039" y="3"/>
                  </a:lnTo>
                  <a:lnTo>
                    <a:pt x="1041" y="2"/>
                  </a:lnTo>
                  <a:lnTo>
                    <a:pt x="1042" y="2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9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6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5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6"/>
                  </a:lnTo>
                  <a:lnTo>
                    <a:pt x="1087" y="41"/>
                  </a:lnTo>
                  <a:lnTo>
                    <a:pt x="1087" y="43"/>
                  </a:lnTo>
                  <a:lnTo>
                    <a:pt x="1087" y="46"/>
                  </a:lnTo>
                  <a:lnTo>
                    <a:pt x="1087" y="49"/>
                  </a:lnTo>
                  <a:lnTo>
                    <a:pt x="1087" y="52"/>
                  </a:lnTo>
                  <a:lnTo>
                    <a:pt x="1087" y="53"/>
                  </a:lnTo>
                  <a:lnTo>
                    <a:pt x="1087" y="56"/>
                  </a:lnTo>
                  <a:lnTo>
                    <a:pt x="1087" y="57"/>
                  </a:lnTo>
                  <a:lnTo>
                    <a:pt x="1087" y="60"/>
                  </a:lnTo>
                  <a:lnTo>
                    <a:pt x="1087" y="61"/>
                  </a:lnTo>
                  <a:lnTo>
                    <a:pt x="1087" y="64"/>
                  </a:lnTo>
                  <a:lnTo>
                    <a:pt x="1087" y="66"/>
                  </a:lnTo>
                  <a:lnTo>
                    <a:pt x="1087" y="68"/>
                  </a:lnTo>
                  <a:lnTo>
                    <a:pt x="1087" y="72"/>
                  </a:lnTo>
                  <a:lnTo>
                    <a:pt x="1087" y="78"/>
                  </a:lnTo>
                  <a:lnTo>
                    <a:pt x="1087" y="100"/>
                  </a:lnTo>
                  <a:lnTo>
                    <a:pt x="1087" y="102"/>
                  </a:lnTo>
                  <a:lnTo>
                    <a:pt x="1087" y="103"/>
                  </a:lnTo>
                  <a:lnTo>
                    <a:pt x="1087" y="104"/>
                  </a:lnTo>
                  <a:lnTo>
                    <a:pt x="1087" y="107"/>
                  </a:lnTo>
                  <a:lnTo>
                    <a:pt x="1087" y="111"/>
                  </a:lnTo>
                  <a:lnTo>
                    <a:pt x="1087" y="117"/>
                  </a:lnTo>
                  <a:lnTo>
                    <a:pt x="1087" y="125"/>
                  </a:lnTo>
                  <a:lnTo>
                    <a:pt x="1087" y="132"/>
                  </a:lnTo>
                  <a:lnTo>
                    <a:pt x="1087" y="136"/>
                  </a:lnTo>
                  <a:lnTo>
                    <a:pt x="1087" y="141"/>
                  </a:lnTo>
                  <a:lnTo>
                    <a:pt x="1087" y="143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lnTo>
                    <a:pt x="1087" y="157"/>
                  </a:lnTo>
                  <a:close/>
                </a:path>
              </a:pathLst>
            </a:custGeom>
            <a:solidFill>
              <a:srgbClr val="005399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2530" y="691"/>
              <a:ext cx="544" cy="159"/>
            </a:xfrm>
            <a:custGeom>
              <a:avLst/>
              <a:gdLst>
                <a:gd name="T0" fmla="*/ 3 w 1087"/>
                <a:gd name="T1" fmla="*/ 1 h 320"/>
                <a:gd name="T2" fmla="*/ 3 w 1087"/>
                <a:gd name="T3" fmla="*/ 1 h 320"/>
                <a:gd name="T4" fmla="*/ 3 w 1087"/>
                <a:gd name="T5" fmla="*/ 1 h 320"/>
                <a:gd name="T6" fmla="*/ 3 w 1087"/>
                <a:gd name="T7" fmla="*/ 1 h 320"/>
                <a:gd name="T8" fmla="*/ 2 w 1087"/>
                <a:gd name="T9" fmla="*/ 1 h 320"/>
                <a:gd name="T10" fmla="*/ 2 w 1087"/>
                <a:gd name="T11" fmla="*/ 1 h 320"/>
                <a:gd name="T12" fmla="*/ 2 w 1087"/>
                <a:gd name="T13" fmla="*/ 1 h 320"/>
                <a:gd name="T14" fmla="*/ 2 w 1087"/>
                <a:gd name="T15" fmla="*/ 1 h 320"/>
                <a:gd name="T16" fmla="*/ 1 w 1087"/>
                <a:gd name="T17" fmla="*/ 1 h 320"/>
                <a:gd name="T18" fmla="*/ 1 w 1087"/>
                <a:gd name="T19" fmla="*/ 1 h 320"/>
                <a:gd name="T20" fmla="*/ 1 w 1087"/>
                <a:gd name="T21" fmla="*/ 1 h 320"/>
                <a:gd name="T22" fmla="*/ 1 w 1087"/>
                <a:gd name="T23" fmla="*/ 1 h 320"/>
                <a:gd name="T24" fmla="*/ 1 w 1087"/>
                <a:gd name="T25" fmla="*/ 1 h 320"/>
                <a:gd name="T26" fmla="*/ 1 w 1087"/>
                <a:gd name="T27" fmla="*/ 1 h 320"/>
                <a:gd name="T28" fmla="*/ 1 w 1087"/>
                <a:gd name="T29" fmla="*/ 1 h 320"/>
                <a:gd name="T30" fmla="*/ 1 w 1087"/>
                <a:gd name="T31" fmla="*/ 1 h 320"/>
                <a:gd name="T32" fmla="*/ 1 w 1087"/>
                <a:gd name="T33" fmla="*/ 1 h 320"/>
                <a:gd name="T34" fmla="*/ 0 w 1087"/>
                <a:gd name="T35" fmla="*/ 1 h 320"/>
                <a:gd name="T36" fmla="*/ 0 w 1087"/>
                <a:gd name="T37" fmla="*/ 1 h 320"/>
                <a:gd name="T38" fmla="*/ 0 w 1087"/>
                <a:gd name="T39" fmla="*/ 1 h 320"/>
                <a:gd name="T40" fmla="*/ 0 w 1087"/>
                <a:gd name="T41" fmla="*/ 1 h 320"/>
                <a:gd name="T42" fmla="*/ 0 w 1087"/>
                <a:gd name="T43" fmla="*/ 1 h 320"/>
                <a:gd name="T44" fmla="*/ 0 w 1087"/>
                <a:gd name="T45" fmla="*/ 1 h 320"/>
                <a:gd name="T46" fmla="*/ 0 w 1087"/>
                <a:gd name="T47" fmla="*/ 1 h 320"/>
                <a:gd name="T48" fmla="*/ 0 w 1087"/>
                <a:gd name="T49" fmla="*/ 1 h 320"/>
                <a:gd name="T50" fmla="*/ 0 w 1087"/>
                <a:gd name="T51" fmla="*/ 1 h 320"/>
                <a:gd name="T52" fmla="*/ 0 w 1087"/>
                <a:gd name="T53" fmla="*/ 1 h 320"/>
                <a:gd name="T54" fmla="*/ 0 w 1087"/>
                <a:gd name="T55" fmla="*/ 1 h 320"/>
                <a:gd name="T56" fmla="*/ 1 w 1087"/>
                <a:gd name="T57" fmla="*/ 1 h 320"/>
                <a:gd name="T58" fmla="*/ 1 w 1087"/>
                <a:gd name="T59" fmla="*/ 1 h 320"/>
                <a:gd name="T60" fmla="*/ 1 w 1087"/>
                <a:gd name="T61" fmla="*/ 1 h 320"/>
                <a:gd name="T62" fmla="*/ 1 w 1087"/>
                <a:gd name="T63" fmla="*/ 1 h 320"/>
                <a:gd name="T64" fmla="*/ 1 w 1087"/>
                <a:gd name="T65" fmla="*/ 1 h 320"/>
                <a:gd name="T66" fmla="*/ 1 w 1087"/>
                <a:gd name="T67" fmla="*/ 1 h 320"/>
                <a:gd name="T68" fmla="*/ 1 w 1087"/>
                <a:gd name="T69" fmla="*/ 1 h 320"/>
                <a:gd name="T70" fmla="*/ 1 w 1087"/>
                <a:gd name="T71" fmla="*/ 1 h 320"/>
                <a:gd name="T72" fmla="*/ 2 w 1087"/>
                <a:gd name="T73" fmla="*/ 1 h 320"/>
                <a:gd name="T74" fmla="*/ 2 w 1087"/>
                <a:gd name="T75" fmla="*/ 1 h 320"/>
                <a:gd name="T76" fmla="*/ 2 w 1087"/>
                <a:gd name="T77" fmla="*/ 1 h 320"/>
                <a:gd name="T78" fmla="*/ 2 w 1087"/>
                <a:gd name="T79" fmla="*/ 1 h 320"/>
                <a:gd name="T80" fmla="*/ 2 w 1087"/>
                <a:gd name="T81" fmla="*/ 1 h 320"/>
                <a:gd name="T82" fmla="*/ 3 w 1087"/>
                <a:gd name="T83" fmla="*/ 0 h 320"/>
                <a:gd name="T84" fmla="*/ 3 w 1087"/>
                <a:gd name="T85" fmla="*/ 1 h 320"/>
                <a:gd name="T86" fmla="*/ 3 w 1087"/>
                <a:gd name="T87" fmla="*/ 1 h 320"/>
                <a:gd name="T88" fmla="*/ 3 w 1087"/>
                <a:gd name="T89" fmla="*/ 1 h 320"/>
                <a:gd name="T90" fmla="*/ 3 w 1087"/>
                <a:gd name="T91" fmla="*/ 1 h 320"/>
                <a:gd name="T92" fmla="*/ 3 w 1087"/>
                <a:gd name="T93" fmla="*/ 1 h 320"/>
                <a:gd name="T94" fmla="*/ 3 w 1087"/>
                <a:gd name="T95" fmla="*/ 1 h 320"/>
                <a:gd name="T96" fmla="*/ 3 w 1087"/>
                <a:gd name="T97" fmla="*/ 1 h 320"/>
                <a:gd name="T98" fmla="*/ 3 w 1087"/>
                <a:gd name="T99" fmla="*/ 1 h 320"/>
                <a:gd name="T100" fmla="*/ 3 w 1087"/>
                <a:gd name="T101" fmla="*/ 1 h 320"/>
                <a:gd name="T102" fmla="*/ 3 w 1087"/>
                <a:gd name="T103" fmla="*/ 1 h 320"/>
                <a:gd name="T104" fmla="*/ 3 w 1087"/>
                <a:gd name="T105" fmla="*/ 1 h 320"/>
                <a:gd name="T106" fmla="*/ 3 w 1087"/>
                <a:gd name="T107" fmla="*/ 1 h 320"/>
                <a:gd name="T108" fmla="*/ 3 w 1087"/>
                <a:gd name="T109" fmla="*/ 1 h 3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7"/>
                <a:gd name="T166" fmla="*/ 0 h 320"/>
                <a:gd name="T167" fmla="*/ 1087 w 1087"/>
                <a:gd name="T168" fmla="*/ 320 h 3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7" h="320">
                  <a:moveTo>
                    <a:pt x="1087" y="156"/>
                  </a:moveTo>
                  <a:lnTo>
                    <a:pt x="1087" y="156"/>
                  </a:lnTo>
                  <a:lnTo>
                    <a:pt x="1085" y="154"/>
                  </a:lnTo>
                  <a:lnTo>
                    <a:pt x="1082" y="153"/>
                  </a:lnTo>
                  <a:lnTo>
                    <a:pt x="1081" y="152"/>
                  </a:lnTo>
                  <a:lnTo>
                    <a:pt x="1079" y="150"/>
                  </a:lnTo>
                  <a:lnTo>
                    <a:pt x="1076" y="149"/>
                  </a:lnTo>
                  <a:lnTo>
                    <a:pt x="1073" y="147"/>
                  </a:lnTo>
                  <a:lnTo>
                    <a:pt x="1070" y="146"/>
                  </a:lnTo>
                  <a:lnTo>
                    <a:pt x="1067" y="145"/>
                  </a:lnTo>
                  <a:lnTo>
                    <a:pt x="1064" y="143"/>
                  </a:lnTo>
                  <a:lnTo>
                    <a:pt x="1059" y="140"/>
                  </a:lnTo>
                  <a:lnTo>
                    <a:pt x="1054" y="140"/>
                  </a:lnTo>
                  <a:lnTo>
                    <a:pt x="1050" y="139"/>
                  </a:lnTo>
                  <a:lnTo>
                    <a:pt x="1045" y="139"/>
                  </a:lnTo>
                  <a:lnTo>
                    <a:pt x="1042" y="139"/>
                  </a:lnTo>
                  <a:lnTo>
                    <a:pt x="1041" y="139"/>
                  </a:lnTo>
                  <a:lnTo>
                    <a:pt x="1039" y="139"/>
                  </a:lnTo>
                  <a:lnTo>
                    <a:pt x="1036" y="139"/>
                  </a:lnTo>
                  <a:lnTo>
                    <a:pt x="1030" y="139"/>
                  </a:lnTo>
                  <a:lnTo>
                    <a:pt x="1025" y="139"/>
                  </a:lnTo>
                  <a:lnTo>
                    <a:pt x="1022" y="139"/>
                  </a:lnTo>
                  <a:lnTo>
                    <a:pt x="1019" y="139"/>
                  </a:lnTo>
                  <a:lnTo>
                    <a:pt x="1011" y="140"/>
                  </a:lnTo>
                  <a:lnTo>
                    <a:pt x="1008" y="140"/>
                  </a:lnTo>
                  <a:lnTo>
                    <a:pt x="1005" y="142"/>
                  </a:lnTo>
                  <a:lnTo>
                    <a:pt x="1000" y="142"/>
                  </a:lnTo>
                  <a:lnTo>
                    <a:pt x="996" y="142"/>
                  </a:lnTo>
                  <a:lnTo>
                    <a:pt x="977" y="146"/>
                  </a:lnTo>
                  <a:lnTo>
                    <a:pt x="957" y="150"/>
                  </a:lnTo>
                  <a:lnTo>
                    <a:pt x="934" y="154"/>
                  </a:lnTo>
                  <a:lnTo>
                    <a:pt x="911" y="158"/>
                  </a:lnTo>
                  <a:lnTo>
                    <a:pt x="887" y="164"/>
                  </a:lnTo>
                  <a:lnTo>
                    <a:pt x="859" y="168"/>
                  </a:lnTo>
                  <a:lnTo>
                    <a:pt x="833" y="174"/>
                  </a:lnTo>
                  <a:lnTo>
                    <a:pt x="805" y="179"/>
                  </a:lnTo>
                  <a:lnTo>
                    <a:pt x="776" y="185"/>
                  </a:lnTo>
                  <a:lnTo>
                    <a:pt x="746" y="190"/>
                  </a:lnTo>
                  <a:lnTo>
                    <a:pt x="716" y="197"/>
                  </a:lnTo>
                  <a:lnTo>
                    <a:pt x="685" y="203"/>
                  </a:lnTo>
                  <a:lnTo>
                    <a:pt x="622" y="215"/>
                  </a:lnTo>
                  <a:lnTo>
                    <a:pt x="557" y="227"/>
                  </a:lnTo>
                  <a:lnTo>
                    <a:pt x="494" y="239"/>
                  </a:lnTo>
                  <a:lnTo>
                    <a:pt x="429" y="252"/>
                  </a:lnTo>
                  <a:lnTo>
                    <a:pt x="398" y="259"/>
                  </a:lnTo>
                  <a:lnTo>
                    <a:pt x="366" y="264"/>
                  </a:lnTo>
                  <a:lnTo>
                    <a:pt x="337" y="270"/>
                  </a:lnTo>
                  <a:lnTo>
                    <a:pt x="308" y="275"/>
                  </a:lnTo>
                  <a:lnTo>
                    <a:pt x="278" y="281"/>
                  </a:lnTo>
                  <a:lnTo>
                    <a:pt x="251" y="285"/>
                  </a:lnTo>
                  <a:lnTo>
                    <a:pt x="223" y="290"/>
                  </a:lnTo>
                  <a:lnTo>
                    <a:pt x="197" y="296"/>
                  </a:lnTo>
                  <a:lnTo>
                    <a:pt x="172" y="300"/>
                  </a:lnTo>
                  <a:lnTo>
                    <a:pt x="149" y="304"/>
                  </a:lnTo>
                  <a:lnTo>
                    <a:pt x="127" y="309"/>
                  </a:lnTo>
                  <a:lnTo>
                    <a:pt x="106" y="313"/>
                  </a:lnTo>
                  <a:lnTo>
                    <a:pt x="101" y="313"/>
                  </a:lnTo>
                  <a:lnTo>
                    <a:pt x="98" y="313"/>
                  </a:lnTo>
                  <a:lnTo>
                    <a:pt x="94" y="314"/>
                  </a:lnTo>
                  <a:lnTo>
                    <a:pt x="90" y="314"/>
                  </a:lnTo>
                  <a:lnTo>
                    <a:pt x="84" y="315"/>
                  </a:lnTo>
                  <a:lnTo>
                    <a:pt x="81" y="317"/>
                  </a:lnTo>
                  <a:lnTo>
                    <a:pt x="78" y="317"/>
                  </a:lnTo>
                  <a:lnTo>
                    <a:pt x="75" y="317"/>
                  </a:lnTo>
                  <a:lnTo>
                    <a:pt x="72" y="317"/>
                  </a:lnTo>
                  <a:lnTo>
                    <a:pt x="67" y="318"/>
                  </a:lnTo>
                  <a:lnTo>
                    <a:pt x="61" y="320"/>
                  </a:lnTo>
                  <a:lnTo>
                    <a:pt x="58" y="320"/>
                  </a:lnTo>
                  <a:lnTo>
                    <a:pt x="55" y="320"/>
                  </a:lnTo>
                  <a:lnTo>
                    <a:pt x="53" y="318"/>
                  </a:lnTo>
                  <a:lnTo>
                    <a:pt x="50" y="318"/>
                  </a:lnTo>
                  <a:lnTo>
                    <a:pt x="49" y="317"/>
                  </a:lnTo>
                  <a:lnTo>
                    <a:pt x="46" y="317"/>
                  </a:lnTo>
                  <a:lnTo>
                    <a:pt x="41" y="317"/>
                  </a:lnTo>
                  <a:lnTo>
                    <a:pt x="35" y="317"/>
                  </a:lnTo>
                  <a:lnTo>
                    <a:pt x="32" y="315"/>
                  </a:lnTo>
                  <a:lnTo>
                    <a:pt x="29" y="314"/>
                  </a:lnTo>
                  <a:lnTo>
                    <a:pt x="21" y="311"/>
                  </a:lnTo>
                  <a:lnTo>
                    <a:pt x="18" y="310"/>
                  </a:lnTo>
                  <a:lnTo>
                    <a:pt x="17" y="310"/>
                  </a:lnTo>
                  <a:lnTo>
                    <a:pt x="13" y="310"/>
                  </a:lnTo>
                  <a:lnTo>
                    <a:pt x="12" y="309"/>
                  </a:lnTo>
                  <a:lnTo>
                    <a:pt x="9" y="309"/>
                  </a:lnTo>
                  <a:lnTo>
                    <a:pt x="6" y="307"/>
                  </a:lnTo>
                  <a:lnTo>
                    <a:pt x="4" y="306"/>
                  </a:lnTo>
                  <a:lnTo>
                    <a:pt x="3" y="306"/>
                  </a:lnTo>
                  <a:lnTo>
                    <a:pt x="1" y="306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5"/>
                  </a:lnTo>
                  <a:lnTo>
                    <a:pt x="0" y="282"/>
                  </a:lnTo>
                  <a:lnTo>
                    <a:pt x="0" y="275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9"/>
                  </a:lnTo>
                  <a:lnTo>
                    <a:pt x="0" y="225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1" y="168"/>
                  </a:lnTo>
                  <a:lnTo>
                    <a:pt x="3" y="168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9" y="170"/>
                  </a:lnTo>
                  <a:lnTo>
                    <a:pt x="12" y="170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18" y="174"/>
                  </a:lnTo>
                  <a:lnTo>
                    <a:pt x="21" y="175"/>
                  </a:lnTo>
                  <a:lnTo>
                    <a:pt x="24" y="177"/>
                  </a:lnTo>
                  <a:lnTo>
                    <a:pt x="29" y="177"/>
                  </a:lnTo>
                  <a:lnTo>
                    <a:pt x="32" y="178"/>
                  </a:lnTo>
                  <a:lnTo>
                    <a:pt x="35" y="178"/>
                  </a:lnTo>
                  <a:lnTo>
                    <a:pt x="38" y="179"/>
                  </a:lnTo>
                  <a:lnTo>
                    <a:pt x="41" y="179"/>
                  </a:lnTo>
                  <a:lnTo>
                    <a:pt x="44" y="181"/>
                  </a:lnTo>
                  <a:lnTo>
                    <a:pt x="46" y="181"/>
                  </a:lnTo>
                  <a:lnTo>
                    <a:pt x="49" y="181"/>
                  </a:lnTo>
                  <a:lnTo>
                    <a:pt x="50" y="181"/>
                  </a:lnTo>
                  <a:lnTo>
                    <a:pt x="53" y="181"/>
                  </a:lnTo>
                  <a:lnTo>
                    <a:pt x="55" y="181"/>
                  </a:lnTo>
                  <a:lnTo>
                    <a:pt x="78" y="181"/>
                  </a:lnTo>
                  <a:lnTo>
                    <a:pt x="81" y="181"/>
                  </a:lnTo>
                  <a:lnTo>
                    <a:pt x="84" y="181"/>
                  </a:lnTo>
                  <a:lnTo>
                    <a:pt x="90" y="179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27" y="174"/>
                  </a:lnTo>
                  <a:lnTo>
                    <a:pt x="149" y="168"/>
                  </a:lnTo>
                  <a:lnTo>
                    <a:pt x="172" y="164"/>
                  </a:lnTo>
                  <a:lnTo>
                    <a:pt x="197" y="160"/>
                  </a:lnTo>
                  <a:lnTo>
                    <a:pt x="223" y="154"/>
                  </a:lnTo>
                  <a:lnTo>
                    <a:pt x="251" y="150"/>
                  </a:lnTo>
                  <a:lnTo>
                    <a:pt x="278" y="145"/>
                  </a:lnTo>
                  <a:lnTo>
                    <a:pt x="308" y="139"/>
                  </a:lnTo>
                  <a:lnTo>
                    <a:pt x="337" y="133"/>
                  </a:lnTo>
                  <a:lnTo>
                    <a:pt x="366" y="127"/>
                  </a:lnTo>
                  <a:lnTo>
                    <a:pt x="398" y="121"/>
                  </a:lnTo>
                  <a:lnTo>
                    <a:pt x="429" y="115"/>
                  </a:lnTo>
                  <a:lnTo>
                    <a:pt x="494" y="103"/>
                  </a:lnTo>
                  <a:lnTo>
                    <a:pt x="557" y="92"/>
                  </a:lnTo>
                  <a:lnTo>
                    <a:pt x="622" y="79"/>
                  </a:lnTo>
                  <a:lnTo>
                    <a:pt x="685" y="67"/>
                  </a:lnTo>
                  <a:lnTo>
                    <a:pt x="716" y="61"/>
                  </a:lnTo>
                  <a:lnTo>
                    <a:pt x="746" y="56"/>
                  </a:lnTo>
                  <a:lnTo>
                    <a:pt x="776" y="49"/>
                  </a:lnTo>
                  <a:lnTo>
                    <a:pt x="805" y="43"/>
                  </a:lnTo>
                  <a:lnTo>
                    <a:pt x="833" y="39"/>
                  </a:lnTo>
                  <a:lnTo>
                    <a:pt x="859" y="33"/>
                  </a:lnTo>
                  <a:lnTo>
                    <a:pt x="887" y="28"/>
                  </a:lnTo>
                  <a:lnTo>
                    <a:pt x="911" y="24"/>
                  </a:lnTo>
                  <a:lnTo>
                    <a:pt x="934" y="20"/>
                  </a:lnTo>
                  <a:lnTo>
                    <a:pt x="957" y="15"/>
                  </a:lnTo>
                  <a:lnTo>
                    <a:pt x="977" y="11"/>
                  </a:lnTo>
                  <a:lnTo>
                    <a:pt x="996" y="7"/>
                  </a:lnTo>
                  <a:lnTo>
                    <a:pt x="1000" y="7"/>
                  </a:lnTo>
                  <a:lnTo>
                    <a:pt x="1005" y="6"/>
                  </a:lnTo>
                  <a:lnTo>
                    <a:pt x="1008" y="6"/>
                  </a:lnTo>
                  <a:lnTo>
                    <a:pt x="1011" y="6"/>
                  </a:lnTo>
                  <a:lnTo>
                    <a:pt x="1019" y="4"/>
                  </a:lnTo>
                  <a:lnTo>
                    <a:pt x="1022" y="3"/>
                  </a:lnTo>
                  <a:lnTo>
                    <a:pt x="1025" y="3"/>
                  </a:lnTo>
                  <a:lnTo>
                    <a:pt x="1027" y="2"/>
                  </a:lnTo>
                  <a:lnTo>
                    <a:pt x="1030" y="2"/>
                  </a:lnTo>
                  <a:lnTo>
                    <a:pt x="1033" y="0"/>
                  </a:lnTo>
                  <a:lnTo>
                    <a:pt x="1036" y="0"/>
                  </a:lnTo>
                  <a:lnTo>
                    <a:pt x="1039" y="0"/>
                  </a:lnTo>
                  <a:lnTo>
                    <a:pt x="1041" y="0"/>
                  </a:lnTo>
                  <a:lnTo>
                    <a:pt x="1042" y="0"/>
                  </a:lnTo>
                  <a:lnTo>
                    <a:pt x="1045" y="0"/>
                  </a:lnTo>
                  <a:lnTo>
                    <a:pt x="1050" y="2"/>
                  </a:lnTo>
                  <a:lnTo>
                    <a:pt x="1054" y="3"/>
                  </a:lnTo>
                  <a:lnTo>
                    <a:pt x="1059" y="4"/>
                  </a:lnTo>
                  <a:lnTo>
                    <a:pt x="1064" y="6"/>
                  </a:lnTo>
                  <a:lnTo>
                    <a:pt x="1067" y="7"/>
                  </a:lnTo>
                  <a:lnTo>
                    <a:pt x="1070" y="8"/>
                  </a:lnTo>
                  <a:lnTo>
                    <a:pt x="1076" y="10"/>
                  </a:lnTo>
                  <a:lnTo>
                    <a:pt x="1079" y="11"/>
                  </a:lnTo>
                  <a:lnTo>
                    <a:pt x="1081" y="13"/>
                  </a:lnTo>
                  <a:lnTo>
                    <a:pt x="1082" y="14"/>
                  </a:lnTo>
                  <a:lnTo>
                    <a:pt x="1085" y="15"/>
                  </a:lnTo>
                  <a:lnTo>
                    <a:pt x="1085" y="17"/>
                  </a:lnTo>
                  <a:lnTo>
                    <a:pt x="1087" y="17"/>
                  </a:lnTo>
                  <a:lnTo>
                    <a:pt x="1087" y="18"/>
                  </a:lnTo>
                  <a:lnTo>
                    <a:pt x="1087" y="20"/>
                  </a:lnTo>
                  <a:lnTo>
                    <a:pt x="1087" y="21"/>
                  </a:lnTo>
                  <a:lnTo>
                    <a:pt x="1087" y="22"/>
                  </a:lnTo>
                  <a:lnTo>
                    <a:pt x="1087" y="24"/>
                  </a:lnTo>
                  <a:lnTo>
                    <a:pt x="1087" y="27"/>
                  </a:lnTo>
                  <a:lnTo>
                    <a:pt x="1087" y="28"/>
                  </a:lnTo>
                  <a:lnTo>
                    <a:pt x="1087" y="29"/>
                  </a:lnTo>
                  <a:lnTo>
                    <a:pt x="1087" y="32"/>
                  </a:lnTo>
                  <a:lnTo>
                    <a:pt x="1087" y="35"/>
                  </a:lnTo>
                  <a:lnTo>
                    <a:pt x="1087" y="38"/>
                  </a:lnTo>
                  <a:lnTo>
                    <a:pt x="1087" y="42"/>
                  </a:lnTo>
                  <a:lnTo>
                    <a:pt x="1087" y="45"/>
                  </a:lnTo>
                  <a:lnTo>
                    <a:pt x="1087" y="53"/>
                  </a:lnTo>
                  <a:lnTo>
                    <a:pt x="1087" y="54"/>
                  </a:lnTo>
                  <a:lnTo>
                    <a:pt x="1087" y="56"/>
                  </a:lnTo>
                  <a:lnTo>
                    <a:pt x="1087" y="58"/>
                  </a:lnTo>
                  <a:lnTo>
                    <a:pt x="1087" y="61"/>
                  </a:lnTo>
                  <a:lnTo>
                    <a:pt x="1087" y="65"/>
                  </a:lnTo>
                  <a:lnTo>
                    <a:pt x="1087" y="71"/>
                  </a:lnTo>
                  <a:lnTo>
                    <a:pt x="1087" y="72"/>
                  </a:lnTo>
                  <a:lnTo>
                    <a:pt x="1087" y="74"/>
                  </a:lnTo>
                  <a:lnTo>
                    <a:pt x="1087" y="77"/>
                  </a:lnTo>
                  <a:lnTo>
                    <a:pt x="1087" y="78"/>
                  </a:lnTo>
                  <a:lnTo>
                    <a:pt x="1087" y="83"/>
                  </a:lnTo>
                  <a:lnTo>
                    <a:pt x="1087" y="88"/>
                  </a:lnTo>
                  <a:lnTo>
                    <a:pt x="1087" y="89"/>
                  </a:lnTo>
                  <a:lnTo>
                    <a:pt x="1087" y="92"/>
                  </a:lnTo>
                  <a:lnTo>
                    <a:pt x="1087" y="93"/>
                  </a:lnTo>
                  <a:lnTo>
                    <a:pt x="1087" y="96"/>
                  </a:lnTo>
                  <a:lnTo>
                    <a:pt x="1087" y="102"/>
                  </a:lnTo>
                  <a:lnTo>
                    <a:pt x="1087" y="106"/>
                  </a:lnTo>
                  <a:lnTo>
                    <a:pt x="1087" y="107"/>
                  </a:lnTo>
                  <a:lnTo>
                    <a:pt x="1087" y="110"/>
                  </a:lnTo>
                  <a:lnTo>
                    <a:pt x="1087" y="114"/>
                  </a:lnTo>
                  <a:lnTo>
                    <a:pt x="1087" y="117"/>
                  </a:lnTo>
                  <a:lnTo>
                    <a:pt x="1087" y="120"/>
                  </a:lnTo>
                  <a:lnTo>
                    <a:pt x="1087" y="121"/>
                  </a:lnTo>
                  <a:lnTo>
                    <a:pt x="1087" y="125"/>
                  </a:lnTo>
                  <a:lnTo>
                    <a:pt x="1087" y="128"/>
                  </a:lnTo>
                  <a:lnTo>
                    <a:pt x="1087" y="132"/>
                  </a:lnTo>
                  <a:lnTo>
                    <a:pt x="1087" y="135"/>
                  </a:lnTo>
                  <a:lnTo>
                    <a:pt x="1087" y="140"/>
                  </a:lnTo>
                  <a:lnTo>
                    <a:pt x="1087" y="146"/>
                  </a:lnTo>
                  <a:lnTo>
                    <a:pt x="1087" y="149"/>
                  </a:lnTo>
                  <a:lnTo>
                    <a:pt x="1087" y="150"/>
                  </a:lnTo>
                  <a:lnTo>
                    <a:pt x="1087" y="153"/>
                  </a:lnTo>
                  <a:lnTo>
                    <a:pt x="1087" y="154"/>
                  </a:lnTo>
                  <a:lnTo>
                    <a:pt x="1087" y="156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5" name="Freeform 24"/>
            <p:cNvSpPr>
              <a:spLocks/>
            </p:cNvSpPr>
            <p:nvPr/>
          </p:nvSpPr>
          <p:spPr bwMode="auto">
            <a:xfrm>
              <a:off x="2839" y="729"/>
              <a:ext cx="2" cy="6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1 h 10"/>
                <a:gd name="T4" fmla="*/ 0 w 1"/>
                <a:gd name="T5" fmla="*/ 1 h 10"/>
                <a:gd name="T6" fmla="*/ 0 w 1"/>
                <a:gd name="T7" fmla="*/ 1 h 10"/>
                <a:gd name="T8" fmla="*/ 0 w 1"/>
                <a:gd name="T9" fmla="*/ 1 h 10"/>
                <a:gd name="T10" fmla="*/ 0 w 1"/>
                <a:gd name="T11" fmla="*/ 1 h 10"/>
                <a:gd name="T12" fmla="*/ 0 w 1"/>
                <a:gd name="T13" fmla="*/ 1 h 10"/>
                <a:gd name="T14" fmla="*/ 0 w 1"/>
                <a:gd name="T15" fmla="*/ 1 h 10"/>
                <a:gd name="T16" fmla="*/ 0 w 1"/>
                <a:gd name="T17" fmla="*/ 1 h 10"/>
                <a:gd name="T18" fmla="*/ 0 w 1"/>
                <a:gd name="T19" fmla="*/ 1 h 10"/>
                <a:gd name="T20" fmla="*/ 0 w 1"/>
                <a:gd name="T21" fmla="*/ 1 h 10"/>
                <a:gd name="T22" fmla="*/ 0 w 1"/>
                <a:gd name="T23" fmla="*/ 1 h 10"/>
                <a:gd name="T24" fmla="*/ 0 w 1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10"/>
                <a:gd name="T41" fmla="*/ 1 w 1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1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2839" y="742"/>
              <a:ext cx="2" cy="8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 h 14"/>
                <a:gd name="T4" fmla="*/ 0 w 1"/>
                <a:gd name="T5" fmla="*/ 1 h 14"/>
                <a:gd name="T6" fmla="*/ 0 w 1"/>
                <a:gd name="T7" fmla="*/ 1 h 14"/>
                <a:gd name="T8" fmla="*/ 0 w 1"/>
                <a:gd name="T9" fmla="*/ 1 h 14"/>
                <a:gd name="T10" fmla="*/ 0 w 1"/>
                <a:gd name="T11" fmla="*/ 1 h 14"/>
                <a:gd name="T12" fmla="*/ 0 w 1"/>
                <a:gd name="T13" fmla="*/ 1 h 14"/>
                <a:gd name="T14" fmla="*/ 0 w 1"/>
                <a:gd name="T15" fmla="*/ 1 h 14"/>
                <a:gd name="T16" fmla="*/ 0 w 1"/>
                <a:gd name="T17" fmla="*/ 1 h 14"/>
                <a:gd name="T18" fmla="*/ 0 w 1"/>
                <a:gd name="T19" fmla="*/ 1 h 14"/>
                <a:gd name="T20" fmla="*/ 0 w 1"/>
                <a:gd name="T21" fmla="*/ 1 h 14"/>
                <a:gd name="T22" fmla="*/ 0 w 1"/>
                <a:gd name="T23" fmla="*/ 1 h 14"/>
                <a:gd name="T24" fmla="*/ 0 w 1"/>
                <a:gd name="T25" fmla="*/ 1 h 14"/>
                <a:gd name="T26" fmla="*/ 0 w 1"/>
                <a:gd name="T27" fmla="*/ 1 h 14"/>
                <a:gd name="T28" fmla="*/ 0 w 1"/>
                <a:gd name="T29" fmla="*/ 1 h 14"/>
                <a:gd name="T30" fmla="*/ 0 w 1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0 h 14"/>
                <a:gd name="T50" fmla="*/ 1 w 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" h="14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7" name="Freeform 26"/>
            <p:cNvSpPr>
              <a:spLocks/>
            </p:cNvSpPr>
            <p:nvPr/>
          </p:nvSpPr>
          <p:spPr bwMode="auto">
            <a:xfrm>
              <a:off x="3011" y="691"/>
              <a:ext cx="2" cy="81"/>
            </a:xfrm>
            <a:custGeom>
              <a:avLst/>
              <a:gdLst>
                <a:gd name="T0" fmla="*/ 0 w 1"/>
                <a:gd name="T1" fmla="*/ 0 h 153"/>
                <a:gd name="T2" fmla="*/ 0 w 1"/>
                <a:gd name="T3" fmla="*/ 0 h 153"/>
                <a:gd name="T4" fmla="*/ 0 w 1"/>
                <a:gd name="T5" fmla="*/ 0 h 153"/>
                <a:gd name="T6" fmla="*/ 0 60000 65536"/>
                <a:gd name="T7" fmla="*/ 0 60000 65536"/>
                <a:gd name="T8" fmla="*/ 0 60000 65536"/>
                <a:gd name="T9" fmla="*/ 0 w 1"/>
                <a:gd name="T10" fmla="*/ 0 h 153"/>
                <a:gd name="T11" fmla="*/ 1 w 1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3">
                  <a:moveTo>
                    <a:pt x="0" y="153"/>
                  </a:moveTo>
                  <a:lnTo>
                    <a:pt x="0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2984" y="761"/>
              <a:ext cx="94" cy="83"/>
            </a:xfrm>
            <a:custGeom>
              <a:avLst/>
              <a:gdLst>
                <a:gd name="T0" fmla="*/ 1 w 192"/>
                <a:gd name="T1" fmla="*/ 0 h 189"/>
                <a:gd name="T2" fmla="*/ 1 w 192"/>
                <a:gd name="T3" fmla="*/ 0 h 189"/>
                <a:gd name="T4" fmla="*/ 1 w 192"/>
                <a:gd name="T5" fmla="*/ 0 h 189"/>
                <a:gd name="T6" fmla="*/ 1 w 192"/>
                <a:gd name="T7" fmla="*/ 0 h 189"/>
                <a:gd name="T8" fmla="*/ 1 w 192"/>
                <a:gd name="T9" fmla="*/ 0 h 189"/>
                <a:gd name="T10" fmla="*/ 1 w 192"/>
                <a:gd name="T11" fmla="*/ 0 h 189"/>
                <a:gd name="T12" fmla="*/ 1 w 192"/>
                <a:gd name="T13" fmla="*/ 0 h 189"/>
                <a:gd name="T14" fmla="*/ 1 w 192"/>
                <a:gd name="T15" fmla="*/ 0 h 189"/>
                <a:gd name="T16" fmla="*/ 1 w 192"/>
                <a:gd name="T17" fmla="*/ 0 h 189"/>
                <a:gd name="T18" fmla="*/ 1 w 192"/>
                <a:gd name="T19" fmla="*/ 0 h 189"/>
                <a:gd name="T20" fmla="*/ 1 w 192"/>
                <a:gd name="T21" fmla="*/ 0 h 189"/>
                <a:gd name="T22" fmla="*/ 1 w 192"/>
                <a:gd name="T23" fmla="*/ 0 h 189"/>
                <a:gd name="T24" fmla="*/ 1 w 192"/>
                <a:gd name="T25" fmla="*/ 0 h 189"/>
                <a:gd name="T26" fmla="*/ 1 w 192"/>
                <a:gd name="T27" fmla="*/ 0 h 189"/>
                <a:gd name="T28" fmla="*/ 1 w 192"/>
                <a:gd name="T29" fmla="*/ 0 h 189"/>
                <a:gd name="T30" fmla="*/ 1 w 192"/>
                <a:gd name="T31" fmla="*/ 0 h 189"/>
                <a:gd name="T32" fmla="*/ 1 w 192"/>
                <a:gd name="T33" fmla="*/ 0 h 189"/>
                <a:gd name="T34" fmla="*/ 1 w 192"/>
                <a:gd name="T35" fmla="*/ 0 h 189"/>
                <a:gd name="T36" fmla="*/ 1 w 192"/>
                <a:gd name="T37" fmla="*/ 0 h 189"/>
                <a:gd name="T38" fmla="*/ 1 w 192"/>
                <a:gd name="T39" fmla="*/ 0 h 189"/>
                <a:gd name="T40" fmla="*/ 1 w 192"/>
                <a:gd name="T41" fmla="*/ 0 h 189"/>
                <a:gd name="T42" fmla="*/ 1 w 192"/>
                <a:gd name="T43" fmla="*/ 0 h 189"/>
                <a:gd name="T44" fmla="*/ 1 w 192"/>
                <a:gd name="T45" fmla="*/ 0 h 189"/>
                <a:gd name="T46" fmla="*/ 1 w 192"/>
                <a:gd name="T47" fmla="*/ 0 h 189"/>
                <a:gd name="T48" fmla="*/ 1 w 192"/>
                <a:gd name="T49" fmla="*/ 0 h 189"/>
                <a:gd name="T50" fmla="*/ 1 w 192"/>
                <a:gd name="T51" fmla="*/ 0 h 189"/>
                <a:gd name="T52" fmla="*/ 1 w 192"/>
                <a:gd name="T53" fmla="*/ 0 h 189"/>
                <a:gd name="T54" fmla="*/ 1 w 192"/>
                <a:gd name="T55" fmla="*/ 0 h 189"/>
                <a:gd name="T56" fmla="*/ 1 w 192"/>
                <a:gd name="T57" fmla="*/ 0 h 189"/>
                <a:gd name="T58" fmla="*/ 1 w 192"/>
                <a:gd name="T59" fmla="*/ 0 h 189"/>
                <a:gd name="T60" fmla="*/ 1 w 192"/>
                <a:gd name="T61" fmla="*/ 0 h 189"/>
                <a:gd name="T62" fmla="*/ 1 w 192"/>
                <a:gd name="T63" fmla="*/ 0 h 189"/>
                <a:gd name="T64" fmla="*/ 1 w 192"/>
                <a:gd name="T65" fmla="*/ 0 h 189"/>
                <a:gd name="T66" fmla="*/ 1 w 192"/>
                <a:gd name="T67" fmla="*/ 0 h 189"/>
                <a:gd name="T68" fmla="*/ 1 w 192"/>
                <a:gd name="T69" fmla="*/ 0 h 189"/>
                <a:gd name="T70" fmla="*/ 1 w 192"/>
                <a:gd name="T71" fmla="*/ 0 h 189"/>
                <a:gd name="T72" fmla="*/ 1 w 192"/>
                <a:gd name="T73" fmla="*/ 0 h 189"/>
                <a:gd name="T74" fmla="*/ 1 w 192"/>
                <a:gd name="T75" fmla="*/ 0 h 189"/>
                <a:gd name="T76" fmla="*/ 1 w 192"/>
                <a:gd name="T77" fmla="*/ 0 h 189"/>
                <a:gd name="T78" fmla="*/ 1 w 192"/>
                <a:gd name="T79" fmla="*/ 0 h 189"/>
                <a:gd name="T80" fmla="*/ 1 w 192"/>
                <a:gd name="T81" fmla="*/ 0 h 189"/>
                <a:gd name="T82" fmla="*/ 1 w 192"/>
                <a:gd name="T83" fmla="*/ 0 h 189"/>
                <a:gd name="T84" fmla="*/ 1 w 192"/>
                <a:gd name="T85" fmla="*/ 0 h 189"/>
                <a:gd name="T86" fmla="*/ 1 w 192"/>
                <a:gd name="T87" fmla="*/ 0 h 189"/>
                <a:gd name="T88" fmla="*/ 1 w 192"/>
                <a:gd name="T89" fmla="*/ 0 h 189"/>
                <a:gd name="T90" fmla="*/ 1 w 192"/>
                <a:gd name="T91" fmla="*/ 0 h 189"/>
                <a:gd name="T92" fmla="*/ 1 w 192"/>
                <a:gd name="T93" fmla="*/ 0 h 189"/>
                <a:gd name="T94" fmla="*/ 1 w 192"/>
                <a:gd name="T95" fmla="*/ 0 h 189"/>
                <a:gd name="T96" fmla="*/ 1 w 192"/>
                <a:gd name="T97" fmla="*/ 0 h 189"/>
                <a:gd name="T98" fmla="*/ 1 w 192"/>
                <a:gd name="T99" fmla="*/ 0 h 189"/>
                <a:gd name="T100" fmla="*/ 1 w 192"/>
                <a:gd name="T101" fmla="*/ 0 h 189"/>
                <a:gd name="T102" fmla="*/ 1 w 192"/>
                <a:gd name="T103" fmla="*/ 0 h 189"/>
                <a:gd name="T104" fmla="*/ 1 w 192"/>
                <a:gd name="T105" fmla="*/ 0 h 189"/>
                <a:gd name="T106" fmla="*/ 1 w 192"/>
                <a:gd name="T107" fmla="*/ 0 h 189"/>
                <a:gd name="T108" fmla="*/ 1 w 192"/>
                <a:gd name="T109" fmla="*/ 0 h 189"/>
                <a:gd name="T110" fmla="*/ 1 w 192"/>
                <a:gd name="T111" fmla="*/ 0 h 189"/>
                <a:gd name="T112" fmla="*/ 1 w 192"/>
                <a:gd name="T113" fmla="*/ 0 h 189"/>
                <a:gd name="T114" fmla="*/ 1 w 192"/>
                <a:gd name="T115" fmla="*/ 0 h 189"/>
                <a:gd name="T116" fmla="*/ 1 w 192"/>
                <a:gd name="T117" fmla="*/ 0 h 189"/>
                <a:gd name="T118" fmla="*/ 1 w 192"/>
                <a:gd name="T119" fmla="*/ 0 h 189"/>
                <a:gd name="T120" fmla="*/ 1 w 192"/>
                <a:gd name="T121" fmla="*/ 0 h 189"/>
                <a:gd name="T122" fmla="*/ 0 w 192"/>
                <a:gd name="T123" fmla="*/ 0 h 189"/>
                <a:gd name="T124" fmla="*/ 1 w 192"/>
                <a:gd name="T125" fmla="*/ 0 h 1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"/>
                <a:gd name="T190" fmla="*/ 0 h 189"/>
                <a:gd name="T191" fmla="*/ 192 w 192"/>
                <a:gd name="T192" fmla="*/ 189 h 1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" h="189">
                  <a:moveTo>
                    <a:pt x="63" y="14"/>
                  </a:moveTo>
                  <a:lnTo>
                    <a:pt x="138" y="0"/>
                  </a:lnTo>
                  <a:lnTo>
                    <a:pt x="192" y="21"/>
                  </a:lnTo>
                  <a:lnTo>
                    <a:pt x="192" y="43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0" y="47"/>
                  </a:lnTo>
                  <a:lnTo>
                    <a:pt x="190" y="50"/>
                  </a:lnTo>
                  <a:lnTo>
                    <a:pt x="189" y="51"/>
                  </a:lnTo>
                  <a:lnTo>
                    <a:pt x="187" y="54"/>
                  </a:lnTo>
                  <a:lnTo>
                    <a:pt x="186" y="57"/>
                  </a:lnTo>
                  <a:lnTo>
                    <a:pt x="183" y="60"/>
                  </a:lnTo>
                  <a:lnTo>
                    <a:pt x="180" y="64"/>
                  </a:lnTo>
                  <a:lnTo>
                    <a:pt x="175" y="66"/>
                  </a:lnTo>
                  <a:lnTo>
                    <a:pt x="170" y="71"/>
                  </a:lnTo>
                  <a:lnTo>
                    <a:pt x="169" y="72"/>
                  </a:lnTo>
                  <a:lnTo>
                    <a:pt x="166" y="75"/>
                  </a:lnTo>
                  <a:lnTo>
                    <a:pt x="163" y="76"/>
                  </a:lnTo>
                  <a:lnTo>
                    <a:pt x="160" y="78"/>
                  </a:lnTo>
                  <a:lnTo>
                    <a:pt x="157" y="79"/>
                  </a:lnTo>
                  <a:lnTo>
                    <a:pt x="152" y="82"/>
                  </a:lnTo>
                  <a:lnTo>
                    <a:pt x="150" y="83"/>
                  </a:lnTo>
                  <a:lnTo>
                    <a:pt x="147" y="85"/>
                  </a:lnTo>
                  <a:lnTo>
                    <a:pt x="144" y="86"/>
                  </a:lnTo>
                  <a:lnTo>
                    <a:pt x="141" y="87"/>
                  </a:lnTo>
                  <a:lnTo>
                    <a:pt x="138" y="89"/>
                  </a:lnTo>
                  <a:lnTo>
                    <a:pt x="134" y="90"/>
                  </a:lnTo>
                  <a:lnTo>
                    <a:pt x="129" y="93"/>
                  </a:lnTo>
                  <a:lnTo>
                    <a:pt x="124" y="94"/>
                  </a:lnTo>
                  <a:lnTo>
                    <a:pt x="115" y="100"/>
                  </a:lnTo>
                  <a:lnTo>
                    <a:pt x="106" y="104"/>
                  </a:lnTo>
                  <a:lnTo>
                    <a:pt x="95" y="110"/>
                  </a:lnTo>
                  <a:lnTo>
                    <a:pt x="84" y="114"/>
                  </a:lnTo>
                  <a:lnTo>
                    <a:pt x="75" y="119"/>
                  </a:lnTo>
                  <a:lnTo>
                    <a:pt x="64" y="125"/>
                  </a:lnTo>
                  <a:lnTo>
                    <a:pt x="55" y="130"/>
                  </a:lnTo>
                  <a:lnTo>
                    <a:pt x="50" y="132"/>
                  </a:lnTo>
                  <a:lnTo>
                    <a:pt x="46" y="135"/>
                  </a:lnTo>
                  <a:lnTo>
                    <a:pt x="43" y="136"/>
                  </a:lnTo>
                  <a:lnTo>
                    <a:pt x="38" y="139"/>
                  </a:lnTo>
                  <a:lnTo>
                    <a:pt x="35" y="142"/>
                  </a:lnTo>
                  <a:lnTo>
                    <a:pt x="32" y="143"/>
                  </a:lnTo>
                  <a:lnTo>
                    <a:pt x="29" y="144"/>
                  </a:lnTo>
                  <a:lnTo>
                    <a:pt x="26" y="146"/>
                  </a:lnTo>
                  <a:lnTo>
                    <a:pt x="24" y="147"/>
                  </a:lnTo>
                  <a:lnTo>
                    <a:pt x="23" y="150"/>
                  </a:lnTo>
                  <a:lnTo>
                    <a:pt x="21" y="153"/>
                  </a:lnTo>
                  <a:lnTo>
                    <a:pt x="18" y="155"/>
                  </a:lnTo>
                  <a:lnTo>
                    <a:pt x="15" y="161"/>
                  </a:lnTo>
                  <a:lnTo>
                    <a:pt x="12" y="168"/>
                  </a:lnTo>
                  <a:lnTo>
                    <a:pt x="9" y="175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6" y="182"/>
                  </a:lnTo>
                  <a:lnTo>
                    <a:pt x="4" y="185"/>
                  </a:lnTo>
                  <a:lnTo>
                    <a:pt x="4" y="186"/>
                  </a:lnTo>
                  <a:lnTo>
                    <a:pt x="4" y="187"/>
                  </a:lnTo>
                  <a:lnTo>
                    <a:pt x="4" y="189"/>
                  </a:lnTo>
                  <a:lnTo>
                    <a:pt x="3" y="189"/>
                  </a:lnTo>
                  <a:lnTo>
                    <a:pt x="7" y="118"/>
                  </a:lnTo>
                  <a:lnTo>
                    <a:pt x="0" y="25"/>
                  </a:lnTo>
                  <a:lnTo>
                    <a:pt x="63" y="14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3025" y="490"/>
              <a:ext cx="2" cy="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0 h 7"/>
                <a:gd name="T14" fmla="*/ 0 w 1"/>
                <a:gd name="T15" fmla="*/ 0 h 7"/>
                <a:gd name="T16" fmla="*/ 0 w 1"/>
                <a:gd name="T17" fmla="*/ 0 h 7"/>
                <a:gd name="T18" fmla="*/ 0 w 1"/>
                <a:gd name="T19" fmla="*/ 0 h 7"/>
                <a:gd name="T20" fmla="*/ 0 w 1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7"/>
                <a:gd name="T35" fmla="*/ 1 w 1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7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3025" y="496"/>
              <a:ext cx="2" cy="4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0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0 h 9"/>
                <a:gd name="T12" fmla="*/ 0 w 1"/>
                <a:gd name="T13" fmla="*/ 0 h 9"/>
                <a:gd name="T14" fmla="*/ 0 w 1"/>
                <a:gd name="T15" fmla="*/ 0 h 9"/>
                <a:gd name="T16" fmla="*/ 0 w 1"/>
                <a:gd name="T17" fmla="*/ 0 h 9"/>
                <a:gd name="T18" fmla="*/ 0 w 1"/>
                <a:gd name="T19" fmla="*/ 0 h 9"/>
                <a:gd name="T20" fmla="*/ 0 w 1"/>
                <a:gd name="T21" fmla="*/ 0 h 9"/>
                <a:gd name="T22" fmla="*/ 0 w 1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9"/>
                <a:gd name="T38" fmla="*/ 1 w 1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9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724"/>
            </a:solidFill>
            <a:ln>
              <a:noFill/>
            </a:ln>
            <a:extLst/>
          </p:spPr>
          <p:txBody>
            <a:bodyPr/>
            <a:lstStyle/>
            <a:p>
              <a:pPr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  <p:sp>
          <p:nvSpPr>
            <p:cNvPr id="111" name="Rectangle 30"/>
            <p:cNvSpPr>
              <a:spLocks noChangeArrowheads="1"/>
            </p:cNvSpPr>
            <p:nvPr/>
          </p:nvSpPr>
          <p:spPr bwMode="auto">
            <a:xfrm>
              <a:off x="2880" y="874"/>
              <a:ext cx="0" cy="2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defTabSz="914145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 dirty="0">
                <a:solidFill>
                  <a:sysClr val="windowText" lastClr="000000"/>
                </a:solidFill>
                <a:latin typeface="Calibri"/>
                <a:sym typeface="Calibri" pitchFamily="34" charset="0"/>
              </a:endParaRPr>
            </a:p>
          </p:txBody>
        </p:sp>
      </p:grpSp>
      <p:sp>
        <p:nvSpPr>
          <p:cNvPr id="112" name="AutoShape 34"/>
          <p:cNvSpPr>
            <a:spLocks noChangeArrowheads="1"/>
          </p:cNvSpPr>
          <p:nvPr/>
        </p:nvSpPr>
        <p:spPr bwMode="blackGray">
          <a:xfrm rot="10800000" flipV="1">
            <a:off x="7812313" y="4743346"/>
            <a:ext cx="1316567" cy="257175"/>
          </a:xfrm>
          <a:prstGeom prst="rightArrow">
            <a:avLst>
              <a:gd name="adj1" fmla="val 46509"/>
              <a:gd name="adj2" fmla="val 42098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145" eaLnBrk="1">
              <a:defRPr/>
            </a:pPr>
            <a:endParaRPr lang="ru-RU" sz="1700" dirty="0">
              <a:solidFill>
                <a:srgbClr val="000000"/>
              </a:solidFill>
              <a:latin typeface="Calibri"/>
              <a:sym typeface="Calibri" pitchFamily="34" charset="0"/>
            </a:endParaRPr>
          </a:p>
        </p:txBody>
      </p:sp>
      <p:sp>
        <p:nvSpPr>
          <p:cNvPr id="90" name="Заголовок 1"/>
          <p:cNvSpPr txBox="1">
            <a:spLocks noChangeArrowheads="1"/>
          </p:cNvSpPr>
          <p:nvPr/>
        </p:nvSpPr>
        <p:spPr bwMode="auto">
          <a:xfrm>
            <a:off x="1422345" y="161699"/>
            <a:ext cx="9411855" cy="5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Franklin Gothic Medium" panose="020B0603020102020204" pitchFamily="34" charset="0"/>
                <a:ea typeface="+mj-ea"/>
                <a:cs typeface="Times New Roman" panose="02020603050405020304" pitchFamily="18" charset="0"/>
              </a:rPr>
              <a:t>Единая база для уплаты страховых взносов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-22246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>
            <a:stCxn id="77" idx="1"/>
          </p:cNvCxnSpPr>
          <p:nvPr/>
        </p:nvCxnSpPr>
        <p:spPr>
          <a:xfrm flipV="1">
            <a:off x="334396" y="2219553"/>
            <a:ext cx="9249551" cy="595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334395" y="2819561"/>
            <a:ext cx="924955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334394" y="3582625"/>
            <a:ext cx="924955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647702" y="3902886"/>
            <a:ext cx="412865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145" eaLnBrk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Не приведено к единой базе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обложения страховыми взносами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5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728172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2045"/>
              </a:spcBef>
              <a:buClr>
                <a:schemeClr val="accent1"/>
              </a:buClr>
              <a:buFont typeface="Arial" charset="0"/>
              <a:buChar char="•"/>
              <a:defRPr sz="2300">
                <a:solidFill>
                  <a:schemeClr val="tx1"/>
                </a:solidFill>
                <a:latin typeface="Arial" charset="0"/>
              </a:defRPr>
            </a:lvl1pPr>
            <a:lvl2pPr marL="843898" indent="-324576">
              <a:lnSpc>
                <a:spcPct val="90000"/>
              </a:lnSpc>
              <a:spcBef>
                <a:spcPts val="1136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298304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800">
                <a:solidFill>
                  <a:schemeClr val="tx1"/>
                </a:solidFill>
                <a:latin typeface="Arial" charset="0"/>
              </a:defRPr>
            </a:lvl3pPr>
            <a:lvl4pPr marL="1817622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336944" indent="-259660">
              <a:lnSpc>
                <a:spcPct val="90000"/>
              </a:lnSpc>
              <a:spcBef>
                <a:spcPts val="909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856268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6pPr>
            <a:lvl7pPr marL="3375586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894910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8pPr>
            <a:lvl9pPr marL="4414231" indent="-259660" eaLnBrk="0" fontAlgn="base" hangingPunct="0">
              <a:lnSpc>
                <a:spcPct val="90000"/>
              </a:lnSpc>
              <a:spcBef>
                <a:spcPts val="909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C4AC0C2-9CD2-4759-BF8F-6983812A2488}" type="slidenum">
              <a:rPr lang="ru-RU" altLang="ru-RU" sz="11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100">
              <a:solidFill>
                <a:srgbClr val="898989"/>
              </a:solidFill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609600" y="1391390"/>
            <a:ext cx="4896800" cy="871597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Ежемесячная:  </a:t>
            </a:r>
            <a:r>
              <a:rPr lang="ru-RU" sz="2000" dirty="0">
                <a:solidFill>
                  <a:schemeClr val="tx1"/>
                </a:solidFill>
              </a:rPr>
              <a:t>о факте работы ЗЛ (СЗВ-М)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ФИО, СНИЛС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09600" y="110186"/>
            <a:ext cx="11222182" cy="355371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представляемые страхователями в ПФР</a:t>
            </a:r>
          </a:p>
        </p:txBody>
      </p:sp>
      <p:sp>
        <p:nvSpPr>
          <p:cNvPr id="10" name="Полилиния 9"/>
          <p:cNvSpPr/>
          <p:nvPr/>
        </p:nvSpPr>
        <p:spPr bwMode="auto">
          <a:xfrm>
            <a:off x="609600" y="2399434"/>
            <a:ext cx="4896800" cy="892609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Ежегодная: </a:t>
            </a:r>
            <a:r>
              <a:rPr lang="ru-RU" sz="2000" dirty="0">
                <a:solidFill>
                  <a:schemeClr val="tx1"/>
                </a:solidFill>
              </a:rPr>
              <a:t>по стажу (СЗВ-СТАЖ)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Период работы; 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Особые условия труда</a:t>
            </a:r>
          </a:p>
        </p:txBody>
      </p:sp>
      <p:sp>
        <p:nvSpPr>
          <p:cNvPr id="11" name="Полилиния 10"/>
          <p:cNvSpPr/>
          <p:nvPr/>
        </p:nvSpPr>
        <p:spPr bwMode="auto">
          <a:xfrm>
            <a:off x="609600" y="3424138"/>
            <a:ext cx="4872503" cy="927205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r>
              <a:rPr lang="ru-RU" sz="2000" dirty="0">
                <a:solidFill>
                  <a:schemeClr val="tx1"/>
                </a:solidFill>
              </a:rPr>
              <a:t>По факту кадрового мероприятия (СЗВ-ТД)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Прием/ </a:t>
            </a:r>
            <a:r>
              <a:rPr lang="ru-RU" sz="2000" dirty="0" smtClean="0">
                <a:solidFill>
                  <a:schemeClr val="tx1"/>
                </a:solidFill>
              </a:rPr>
              <a:t>увольнение</a:t>
            </a:r>
          </a:p>
          <a:p>
            <a:pPr marL="285660" indent="-285660" algn="ctr" defTabSz="90881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Ежемесячно перевод и др. </a:t>
            </a:r>
            <a:endParaRPr lang="ru-RU" sz="2000" dirty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609600" y="4470903"/>
            <a:ext cx="4910336" cy="1007222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961" tIns="109961" rIns="109961" bIns="109961" spcCol="1444" anchor="ctr"/>
          <a:lstStyle/>
          <a:p>
            <a:pPr algn="ctr" defTabSz="908812"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algn="ctr" defTabSz="908812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Ежеквартально: по </a:t>
            </a:r>
            <a:r>
              <a:rPr lang="ru-RU" sz="2000" dirty="0">
                <a:solidFill>
                  <a:schemeClr val="tx1"/>
                </a:solidFill>
              </a:rPr>
              <a:t>дополнительным страховым взносам (реестры ДСВ)</a:t>
            </a:r>
          </a:p>
          <a:p>
            <a:pPr algn="ctr" defTabSz="908812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</a:rPr>
              <a:t>ФИО, СНИЛС, сумма уплаты ДСВ</a:t>
            </a:r>
          </a:p>
          <a:p>
            <a:pPr algn="ctr" defTabSz="908812"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2763" y="2965595"/>
            <a:ext cx="4674193" cy="7203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По факту заключения и прекращения договоров ГПХ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2765" y="1577410"/>
            <a:ext cx="4674194" cy="1028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Ежемесячно: 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 структуре доходов 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работников для бюджетных организаций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6096000" y="764705"/>
            <a:ext cx="5588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форма сведения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02765" y="4117722"/>
            <a:ext cx="4729017" cy="1028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/>
              <a:t>Ежеквартально: </a:t>
            </a:r>
            <a:r>
              <a:rPr lang="ru-RU" sz="2000" dirty="0"/>
              <a:t>по страховым взносам (несчастные случаи на производстве - сведения формы 4-ФСС)</a:t>
            </a:r>
          </a:p>
        </p:txBody>
      </p:sp>
      <p:pic>
        <p:nvPicPr>
          <p:cNvPr id="6147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04" y="2273487"/>
            <a:ext cx="997800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04" y="3336223"/>
            <a:ext cx="997800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08021\Pictures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04" y="4407174"/>
            <a:ext cx="997800" cy="10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8021\Pictures\крест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32" y="1479989"/>
            <a:ext cx="1269804" cy="7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609600" y="698883"/>
            <a:ext cx="4748585" cy="548490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порядок Приема  отчетности  в  ПФР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66743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98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1730020" y="637453"/>
            <a:ext cx="8681824" cy="359258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страхователей, передаваемые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в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 bwMode="auto">
          <a:xfrm>
            <a:off x="424873" y="2217350"/>
            <a:ext cx="5655549" cy="1643699"/>
          </a:xfrm>
          <a:custGeom>
            <a:avLst/>
            <a:gdLst>
              <a:gd name="connsiteX0" fmla="*/ 0 w 3071439"/>
              <a:gd name="connsiteY0" fmla="*/ 96577 h 965770"/>
              <a:gd name="connsiteX1" fmla="*/ 96577 w 3071439"/>
              <a:gd name="connsiteY1" fmla="*/ 0 h 965770"/>
              <a:gd name="connsiteX2" fmla="*/ 2974862 w 3071439"/>
              <a:gd name="connsiteY2" fmla="*/ 0 h 965770"/>
              <a:gd name="connsiteX3" fmla="*/ 3071439 w 3071439"/>
              <a:gd name="connsiteY3" fmla="*/ 96577 h 965770"/>
              <a:gd name="connsiteX4" fmla="*/ 3071439 w 3071439"/>
              <a:gd name="connsiteY4" fmla="*/ 869193 h 965770"/>
              <a:gd name="connsiteX5" fmla="*/ 2974862 w 3071439"/>
              <a:gd name="connsiteY5" fmla="*/ 965770 h 965770"/>
              <a:gd name="connsiteX6" fmla="*/ 96577 w 3071439"/>
              <a:gd name="connsiteY6" fmla="*/ 965770 h 965770"/>
              <a:gd name="connsiteX7" fmla="*/ 0 w 3071439"/>
              <a:gd name="connsiteY7" fmla="*/ 869193 h 965770"/>
              <a:gd name="connsiteX8" fmla="*/ 0 w 3071439"/>
              <a:gd name="connsiteY8" fmla="*/ 96577 h 9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1439" h="965770">
                <a:moveTo>
                  <a:pt x="0" y="96577"/>
                </a:moveTo>
                <a:cubicBezTo>
                  <a:pt x="0" y="43239"/>
                  <a:pt x="43239" y="0"/>
                  <a:pt x="96577" y="0"/>
                </a:cubicBezTo>
                <a:lnTo>
                  <a:pt x="2974862" y="0"/>
                </a:lnTo>
                <a:cubicBezTo>
                  <a:pt x="3028200" y="0"/>
                  <a:pt x="3071439" y="43239"/>
                  <a:pt x="3071439" y="96577"/>
                </a:cubicBezTo>
                <a:lnTo>
                  <a:pt x="3071439" y="869193"/>
                </a:lnTo>
                <a:cubicBezTo>
                  <a:pt x="3071439" y="922531"/>
                  <a:pt x="3028200" y="965770"/>
                  <a:pt x="2974862" y="965770"/>
                </a:cubicBezTo>
                <a:lnTo>
                  <a:pt x="96577" y="965770"/>
                </a:lnTo>
                <a:cubicBezTo>
                  <a:pt x="43239" y="965770"/>
                  <a:pt x="0" y="922531"/>
                  <a:pt x="0" y="869193"/>
                </a:cubicBezTo>
                <a:lnTo>
                  <a:pt x="0" y="96577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Ежеквартально: 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по страховым взносам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(представляется плательщиками в ФНС России)</a:t>
            </a:r>
            <a:endParaRPr lang="ru-RU" sz="2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Сумма выплат; база для СВ; 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страховые взносы</a:t>
            </a:r>
          </a:p>
          <a:p>
            <a:pPr algn="ctr"/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(3 раздел расчета по СВ)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6664261" y="1331752"/>
            <a:ext cx="4317573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8089" y="2217350"/>
            <a:ext cx="4629656" cy="16675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03802" tIns="51901" rIns="103802" bIns="51901" anchor="ctr">
            <a:no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Ежемесячно: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 заработной 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плате в отношении каждого работника (</a:t>
            </a:r>
            <a:r>
              <a:rPr lang="ru-RU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представляется плательщиками в ФНС России</a:t>
            </a:r>
            <a:r>
              <a:rPr lang="ru-RU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555478" y="1359440"/>
            <a:ext cx="5108476" cy="548490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порядок передачи сведений в  ПФР</a:t>
            </a:r>
          </a:p>
        </p:txBody>
      </p:sp>
      <p:pic>
        <p:nvPicPr>
          <p:cNvPr id="1037" name="Picture 13" descr="C:\Users\08021\Pictures\плю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59" y="2721690"/>
            <a:ext cx="910151" cy="5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0581" y="4506138"/>
            <a:ext cx="10557163" cy="9665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 algn="ctr">
              <a:defRPr/>
            </a:pPr>
            <a:r>
              <a:rPr lang="ru-RU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Передается в ПФР для учета на индивидуальных лицевых счетах застрахованных лиц</a:t>
            </a:r>
            <a:endParaRPr lang="ru-RU" sz="28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44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2997202"/>
            <a:ext cx="4449234" cy="1070970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sz="1500" dirty="0"/>
          </a:p>
          <a:p>
            <a:pPr>
              <a:defRPr/>
            </a:pPr>
            <a:endParaRPr lang="ru-RU" sz="1500" dirty="0"/>
          </a:p>
          <a:p>
            <a:pPr marL="314039" indent="-314039">
              <a:buFontTx/>
              <a:buChar char="-"/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311" y="1238336"/>
            <a:ext cx="11425767" cy="4334748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Страхователь представляет в органы Фонда сведения для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ИПУ (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 исключением расчета по СВ) </a:t>
            </a:r>
            <a:r>
              <a:rPr lang="ru-RU" sz="2400" u="sng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составе единой формы сведений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включающей в себя также сведения о начисленных СВ на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ОСС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 несчастных случаев на производстве и профессиональных заболеваний, предусмотренные Федеральным законом от 24 июля 1998 года №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125-ФЗ; </a:t>
            </a: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Единая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форма сведений, представляемых страхователями за период начиная с 1 января 2023 года и порядок ее заполнения </a:t>
            </a:r>
            <a:r>
              <a:rPr lang="ru-RU" sz="24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утверждаются до 1 января 2023 года ПФР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 согласованию с ФСС и Минтрудом. Форматы указанной единой формы сведений определяются ПФР по согласованию с ФСС;</a:t>
            </a:r>
            <a:endParaRPr lang="ru-RU" sz="2400" dirty="0" smtClean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98"/>
              </a:lnSpc>
              <a:defRPr/>
            </a:pP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76847" indent="-376847" algn="just">
              <a:lnSpc>
                <a:spcPts val="2198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отчетные периоды, истекшие до 1 января 2023 года, сведения для индивидуального (персонифицированного) учета представляются страхователями в соответствующие органы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Единого Фонда </a:t>
            </a:r>
            <a:r>
              <a:rPr lang="ru-RU" sz="2400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порядке, действовавшем до дня вступления в силу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настоящего Федерального закона.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97360" y="329072"/>
            <a:ext cx="12289365" cy="636587"/>
          </a:xfrm>
          <a:prstGeom prst="rect">
            <a:avLst/>
          </a:prstGeom>
          <a:noFill/>
        </p:spPr>
        <p:txBody>
          <a:bodyPr vert="horz" lIns="100493" tIns="50246" rIns="100493" bIns="5024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Положения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едерального </a:t>
            </a:r>
            <a:r>
              <a:rPr lang="ru-RU" altLang="ru-RU" sz="280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закона от </a:t>
            </a:r>
            <a:r>
              <a:rPr lang="ru-RU" altLang="ru-RU" sz="2800" b="1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14.07.2022 № 237-ФЗ «О </a:t>
            </a:r>
            <a:r>
              <a:rPr lang="ru-RU" altLang="ru-RU" sz="2800" b="1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внесении изменений в отдельные законодательные акты Российской Федерации»</a:t>
            </a:r>
            <a:endParaRPr lang="ru-RU" altLang="ru-RU" sz="2800" b="1" u="sng" dirty="0">
              <a:solidFill>
                <a:srgbClr val="00206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327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A0B4-091C-48CD-8C66-023F2FD737C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95563" y="108928"/>
            <a:ext cx="11176000" cy="470343"/>
          </a:xfrm>
          <a:prstGeom prst="rect">
            <a:avLst/>
          </a:prstGeom>
        </p:spPr>
        <p:txBody>
          <a:bodyPr lIns="103802" tIns="51901" rIns="103802" bIns="51901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 порядок ее представления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423" y="3740385"/>
            <a:ext cx="11651724" cy="8434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76847" indent="-376847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Единая дата представления сведений – 25 </a:t>
            </a: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число месяца</a:t>
            </a:r>
            <a:r>
              <a:rPr lang="ru-RU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, следующего </a:t>
            </a: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за отчетным месяцем; кварталом; годом</a:t>
            </a:r>
            <a:endParaRPr lang="ru-RU" sz="24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21" y="564657"/>
            <a:ext cx="11651726" cy="84347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/>
          <a:p>
            <a:pPr marL="376847" indent="-376847" algn="just">
              <a:buFont typeface="Wingdings" panose="05000000000000000000" pitchFamily="2" charset="2"/>
              <a:buChar char="ü"/>
              <a:defRPr/>
            </a:pPr>
            <a:r>
              <a:rPr lang="ru-RU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Состоит из разделов и подразделов, </a:t>
            </a: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которые могут </a:t>
            </a:r>
            <a:r>
              <a:rPr lang="ru-RU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заполняться </a:t>
            </a:r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>и представляться каждый отдельно в зависимости от сроков представления</a:t>
            </a:r>
            <a:endParaRPr lang="ru-RU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21" y="1620051"/>
            <a:ext cx="11651726" cy="1951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76847" indent="-376847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Разделы и подразделы содержат формы сведений:</a:t>
            </a:r>
          </a:p>
          <a:p>
            <a:pPr marL="376847" indent="-376847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по действующим формам (минимальные изменения) – сведения о трудовой деятельности, стаже, реестров лиц, за которых уплачены ДСВ, форма 4-ФСС;</a:t>
            </a:r>
          </a:p>
          <a:p>
            <a:pPr marL="376847" indent="-376847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по новым формам – сведения о зарплате работников бюджетной сферы, о договорах ГПХ</a:t>
            </a:r>
            <a:endParaRPr lang="ru-RU" sz="24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1" y="4781591"/>
            <a:ext cx="11651727" cy="121281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03802" tIns="51901" rIns="103802" bIns="51901">
            <a:spAutoFit/>
          </a:bodyPr>
          <a:lstStyle>
            <a:defPPr>
              <a:defRPr lang="ru-RU"/>
            </a:defPPr>
            <a:lvl1pPr algn="just">
              <a:defRPr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76847" indent="-376847"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Порядок представления сохраняется:</a:t>
            </a:r>
          </a:p>
          <a:p>
            <a:pPr marL="376847" indent="-376847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с численностью свыше 10 человек – в электронном виде;</a:t>
            </a:r>
          </a:p>
          <a:p>
            <a:pPr marL="376847" indent="-376847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С численностью 10 и менее человек – на бумажном носителе</a:t>
            </a:r>
            <a:endParaRPr lang="ru-RU" sz="24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1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81755"/>
            <a:ext cx="2844800" cy="339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5C65BA-8E01-4625-9938-9569ADAEA6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438" y="981560"/>
            <a:ext cx="11425767" cy="5102843"/>
          </a:xfrm>
          <a:prstGeom prst="rect">
            <a:avLst/>
          </a:prstGeom>
          <a:noFill/>
        </p:spPr>
        <p:txBody>
          <a:bodyPr lIns="100493" tIns="50246" rIns="100493" bIns="50246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</a:rPr>
              <a:t>Сведения о стаже представляются ежегодно только в отношении работников, которые выполняли </a:t>
            </a:r>
            <a:r>
              <a:rPr lang="ru-RU" b="1" dirty="0">
                <a:solidFill>
                  <a:schemeClr val="tx2"/>
                </a:solidFill>
              </a:rPr>
              <a:t>работу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endParaRPr lang="ru-RU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дающую право на досрочное назначение страховой пенсии, в том числе: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 тяжелых и вредных условиях труда;</a:t>
            </a:r>
          </a:p>
          <a:p>
            <a:pPr>
              <a:spcAft>
                <a:spcPts val="600"/>
              </a:spcAft>
            </a:pPr>
            <a:r>
              <a:rPr lang="ru-RU" dirty="0"/>
              <a:t>з</a:t>
            </a:r>
            <a:r>
              <a:rPr lang="ru-RU" dirty="0" smtClean="0"/>
              <a:t>анимались педагогической, медицинской, творческой деятельности;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 районах Крайнего Севера и приравненных к ним;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/>
              <a:t>на территориях, подвергшихся воздействию радиации вследствие катастрофы на Чернобыльской АЭС;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сельском </a:t>
            </a:r>
            <a:r>
              <a:rPr lang="ru-RU" dirty="0" smtClean="0"/>
              <a:t>хозяйстве на работах, профессиях, в соответствии с которыми устанавливается повышение размера фиксированной выплаты к страховой пенсии;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полный </a:t>
            </a:r>
            <a:r>
              <a:rPr lang="ru-RU" dirty="0"/>
              <a:t>навигационный период на водном транспорте, </a:t>
            </a:r>
            <a:r>
              <a:rPr lang="ru-RU" dirty="0" smtClean="0"/>
              <a:t>в сезонных отраслях, </a:t>
            </a:r>
            <a:r>
              <a:rPr lang="ru-RU" dirty="0"/>
              <a:t>вахтовым методом;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работали </a:t>
            </a:r>
            <a:r>
              <a:rPr lang="ru-RU" dirty="0"/>
              <a:t>в период отбывания наказания в виде лишения свободы;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имели </a:t>
            </a:r>
            <a:r>
              <a:rPr lang="ru-RU" dirty="0"/>
              <a:t>периоды простоя или отстранения от </a:t>
            </a:r>
            <a:r>
              <a:rPr lang="ru-RU" dirty="0" smtClean="0"/>
              <a:t>работы, получения </a:t>
            </a:r>
            <a:r>
              <a:rPr lang="ru-RU" dirty="0"/>
              <a:t>пособия по </a:t>
            </a:r>
            <a:r>
              <a:rPr lang="ru-RU" dirty="0" smtClean="0"/>
              <a:t>безработице, </a:t>
            </a:r>
            <a:r>
              <a:rPr lang="ru-RU" dirty="0"/>
              <a:t>освобождения от работы с сохранением места работы </a:t>
            </a:r>
            <a:r>
              <a:rPr lang="ru-RU" dirty="0" smtClean="0"/>
              <a:t>(должности) на </a:t>
            </a:r>
            <a:r>
              <a:rPr lang="ru-RU" dirty="0"/>
              <a:t>время исполнения </a:t>
            </a:r>
            <a:r>
              <a:rPr lang="ru-RU" dirty="0" smtClean="0"/>
              <a:t>государственных </a:t>
            </a:r>
            <a:r>
              <a:rPr lang="ru-RU" dirty="0"/>
              <a:t>или общественных обязанностей;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находились </a:t>
            </a:r>
            <a:r>
              <a:rPr lang="ru-RU" dirty="0"/>
              <a:t>в отпуске по уходу за ребенком в возрасте от полутора до трех лет, в отпуске без сохранения </a:t>
            </a:r>
            <a:r>
              <a:rPr lang="ru-RU" dirty="0" smtClean="0"/>
              <a:t>зарплаты</a:t>
            </a:r>
            <a:r>
              <a:rPr lang="ru-RU" dirty="0"/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/>
              <a:t>замещали </a:t>
            </a:r>
            <a:r>
              <a:rPr lang="ru-RU" dirty="0"/>
              <a:t>гос. должности РФ, замещали на постоянной основе гос. должности субъектов РФ, замещали на постоянной основе муниципальные должности, должности гос. гражданской службы РФ, должности муниципальной </a:t>
            </a:r>
            <a:r>
              <a:rPr lang="ru-RU" dirty="0" smtClean="0"/>
              <a:t>службы.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327" y="3"/>
            <a:ext cx="4224470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0493" tIns="50246" rIns="100493" bIns="502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02" y="156680"/>
            <a:ext cx="11766431" cy="692404"/>
          </a:xfrm>
          <a:prstGeom prst="rect">
            <a:avLst/>
          </a:prstGeom>
          <a:noFill/>
        </p:spPr>
        <p:txBody>
          <a:bodyPr wrap="square" lIns="100493" tIns="50246" rIns="100493" bIns="50246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accent1"/>
                </a:solidFill>
              </a:rPr>
              <a:t>Изменения в Федеральный закон от </a:t>
            </a:r>
            <a:r>
              <a:rPr lang="ru-RU" sz="2400" b="1" dirty="0" smtClean="0">
                <a:solidFill>
                  <a:schemeClr val="accent1"/>
                </a:solidFill>
              </a:rPr>
              <a:t>1 апреля  1996 </a:t>
            </a:r>
            <a:r>
              <a:rPr lang="ru-RU" sz="2400" b="1" dirty="0">
                <a:solidFill>
                  <a:schemeClr val="accent1"/>
                </a:solidFill>
              </a:rPr>
              <a:t>года № 2</a:t>
            </a:r>
            <a:r>
              <a:rPr lang="ru-RU" sz="2400" b="1" dirty="0" smtClean="0">
                <a:solidFill>
                  <a:schemeClr val="accent1"/>
                </a:solidFill>
              </a:rPr>
              <a:t>7-ФЗ  "</a:t>
            </a:r>
            <a:r>
              <a:rPr lang="ru-RU" sz="2400" b="1" dirty="0">
                <a:solidFill>
                  <a:schemeClr val="accent1"/>
                </a:solidFill>
              </a:rPr>
              <a:t>Об </a:t>
            </a:r>
            <a:r>
              <a:rPr lang="ru-RU" sz="2400" b="1" dirty="0" smtClean="0">
                <a:solidFill>
                  <a:schemeClr val="accent1"/>
                </a:solidFill>
              </a:rPr>
              <a:t>индивидуальном (персонифицированном) учете в системе обязательного пенсионного </a:t>
            </a:r>
            <a:r>
              <a:rPr lang="ru-RU" sz="2400" b="1" dirty="0">
                <a:solidFill>
                  <a:schemeClr val="accent1"/>
                </a:solidFill>
              </a:rPr>
              <a:t>страховании </a:t>
            </a:r>
            <a:r>
              <a:rPr lang="ru-RU" sz="2400" b="1" dirty="0" smtClean="0">
                <a:solidFill>
                  <a:schemeClr val="accent1"/>
                </a:solidFill>
              </a:rPr>
              <a:t>"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4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12" y="6058197"/>
            <a:ext cx="105374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1">
      <a:dk1>
        <a:srgbClr val="5A5A5A"/>
      </a:dk1>
      <a:lt1>
        <a:srgbClr val="FFFFFF"/>
      </a:lt1>
      <a:dk2>
        <a:srgbClr val="4D3D6F"/>
      </a:dk2>
      <a:lt2>
        <a:srgbClr val="D8D2E6"/>
      </a:lt2>
      <a:accent1>
        <a:srgbClr val="1956BE"/>
      </a:accent1>
      <a:accent2>
        <a:srgbClr val="7CAEF3"/>
      </a:accent2>
      <a:accent3>
        <a:srgbClr val="987AAE"/>
      </a:accent3>
      <a:accent4>
        <a:srgbClr val="CEC0D9"/>
      </a:accent4>
      <a:accent5>
        <a:srgbClr val="614D8D"/>
      </a:accent5>
      <a:accent6>
        <a:srgbClr val="B2A6CE"/>
      </a:accent6>
      <a:hlink>
        <a:srgbClr val="4D3D6F"/>
      </a:hlink>
      <a:folHlink>
        <a:srgbClr val="7CAEF3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1176</Words>
  <Application>Microsoft Office PowerPoint</Application>
  <PresentationFormat>Произвольный</PresentationFormat>
  <Paragraphs>135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Пакет федеральных законов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ПФР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user</cp:lastModifiedBy>
  <cp:revision>154</cp:revision>
  <cp:lastPrinted>2022-08-01T12:39:54Z</cp:lastPrinted>
  <dcterms:created xsi:type="dcterms:W3CDTF">2021-02-19T06:17:16Z</dcterms:created>
  <dcterms:modified xsi:type="dcterms:W3CDTF">2022-08-01T12:40:24Z</dcterms:modified>
</cp:coreProperties>
</file>