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3"/>
  </p:notesMasterIdLst>
  <p:sldIdLst>
    <p:sldId id="295" r:id="rId2"/>
    <p:sldId id="364" r:id="rId3"/>
    <p:sldId id="365" r:id="rId4"/>
    <p:sldId id="302" r:id="rId5"/>
    <p:sldId id="315" r:id="rId6"/>
    <p:sldId id="361" r:id="rId7"/>
    <p:sldId id="298" r:id="rId8"/>
    <p:sldId id="366" r:id="rId9"/>
    <p:sldId id="363" r:id="rId10"/>
    <p:sldId id="300" r:id="rId11"/>
    <p:sldId id="331" r:id="rId12"/>
    <p:sldId id="377" r:id="rId13"/>
    <p:sldId id="353" r:id="rId14"/>
    <p:sldId id="354" r:id="rId15"/>
    <p:sldId id="355" r:id="rId16"/>
    <p:sldId id="368" r:id="rId17"/>
    <p:sldId id="369" r:id="rId18"/>
    <p:sldId id="374" r:id="rId19"/>
    <p:sldId id="380" r:id="rId20"/>
    <p:sldId id="378" r:id="rId21"/>
    <p:sldId id="370" r:id="rId22"/>
    <p:sldId id="386" r:id="rId23"/>
    <p:sldId id="388" r:id="rId24"/>
    <p:sldId id="373" r:id="rId25"/>
    <p:sldId id="382" r:id="rId26"/>
    <p:sldId id="339" r:id="rId27"/>
    <p:sldId id="341" r:id="rId28"/>
    <p:sldId id="359" r:id="rId29"/>
    <p:sldId id="379" r:id="rId30"/>
    <p:sldId id="375" r:id="rId31"/>
    <p:sldId id="389" r:id="rId32"/>
    <p:sldId id="391" r:id="rId33"/>
    <p:sldId id="392" r:id="rId34"/>
    <p:sldId id="394" r:id="rId35"/>
    <p:sldId id="397" r:id="rId36"/>
    <p:sldId id="360" r:id="rId37"/>
    <p:sldId id="348" r:id="rId38"/>
    <p:sldId id="342" r:id="rId39"/>
    <p:sldId id="346" r:id="rId40"/>
    <p:sldId id="345" r:id="rId41"/>
    <p:sldId id="362" r:id="rId42"/>
    <p:sldId id="343" r:id="rId43"/>
    <p:sldId id="349" r:id="rId44"/>
    <p:sldId id="350" r:id="rId45"/>
    <p:sldId id="351" r:id="rId46"/>
    <p:sldId id="352" r:id="rId47"/>
    <p:sldId id="344" r:id="rId48"/>
    <p:sldId id="312" r:id="rId49"/>
    <p:sldId id="313" r:id="rId50"/>
    <p:sldId id="314" r:id="rId51"/>
    <p:sldId id="398" r:id="rId5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56BE"/>
    <a:srgbClr val="287AEB"/>
    <a:srgbClr val="987AAE"/>
    <a:srgbClr val="9D80B2"/>
    <a:srgbClr val="614F8D"/>
    <a:srgbClr val="7CAEF3"/>
    <a:srgbClr val="215CC0"/>
    <a:srgbClr val="FFFFFF"/>
    <a:srgbClr val="6395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355" autoAdjust="0"/>
    <p:restoredTop sz="94971" autoAdjust="0"/>
  </p:normalViewPr>
  <p:slideViewPr>
    <p:cSldViewPr snapToGrid="0">
      <p:cViewPr varScale="1">
        <p:scale>
          <a:sx n="80" d="100"/>
          <a:sy n="80" d="100"/>
        </p:scale>
        <p:origin x="77" y="13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DA6C0E-17EB-4974-A3BA-520F78B720D0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4808BE-2381-44C0-BDB5-933B5C218F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404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808BE-2381-44C0-BDB5-933B5C218F1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8015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15470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82794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3835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223838" y="808038"/>
            <a:ext cx="7185026" cy="40417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C7EB5A-FF8E-4DE5-9B2A-BEF3B20DD555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8047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223838" y="808038"/>
            <a:ext cx="7185026" cy="40417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C7EB5A-FF8E-4DE5-9B2A-BEF3B20DD555}" type="slidenum">
              <a:rPr lang="ru-RU" smtClean="0"/>
              <a:pPr>
                <a:defRPr/>
              </a:pPr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63227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808BE-2381-44C0-BDB5-933B5C218F1E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2077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808BE-2381-44C0-BDB5-933B5C218F1E}" type="slidenum">
              <a:rPr lang="ru-RU" smtClean="0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029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808BE-2381-44C0-BDB5-933B5C218F1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026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C7EB5A-FF8E-4DE5-9B2A-BEF3B20DD555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7923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C7EB5A-FF8E-4DE5-9B2A-BEF3B20DD555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7923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C7EB5A-FF8E-4DE5-9B2A-BEF3B20DD555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808BE-2381-44C0-BDB5-933B5C218F1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7731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376" tIns="40188" rIns="80376" bIns="40188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70584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C7EB5A-FF8E-4DE5-9B2A-BEF3B20DD555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C0B54-925B-4B3A-8905-E6D1DC5A14CB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642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56F0-285D-4817-8655-365C57231765}" type="datetime1">
              <a:rPr lang="ru-RU" smtClean="0"/>
              <a:t>25.06.2023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A0B4-091C-48CD-8C66-023F2FD737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394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3B6DB-2D64-431E-88CE-3292FC59356A}" type="datetime1">
              <a:rPr lang="ru-RU" smtClean="0"/>
              <a:t>25.06.2023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A0B4-091C-48CD-8C66-023F2FD737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796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F2274-B1EA-4690-9A56-9EE5A4BF9432}" type="datetime1">
              <a:rPr lang="ru-RU" smtClean="0"/>
              <a:t>25.06.2023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A0B4-091C-48CD-8C66-023F2FD737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575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C6ED5-8FC2-4F1D-8503-FF10359BB0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907623" y="6356350"/>
            <a:ext cx="20128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670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22F3E-36E5-4D5D-9ADF-16D34CDC80A9}" type="datetime1">
              <a:rPr lang="ru-RU" smtClean="0"/>
              <a:t>25.06.2023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A0B4-091C-48CD-8C66-023F2FD737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669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47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74723-2449-4ABA-A562-E20CC156FCC7}" type="datetime1">
              <a:rPr lang="ru-RU" smtClean="0"/>
              <a:t>25.06.2023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A0B4-091C-48CD-8C66-023F2FD737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365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AB241-63C5-455B-93FD-E87E06DACA6D}" type="datetime1">
              <a:rPr lang="ru-RU" smtClean="0"/>
              <a:t>25.06.2023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A0B4-091C-48CD-8C66-023F2FD737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194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E9C49-69FF-40B2-BE9A-FF12312EDD65}" type="datetime1">
              <a:rPr lang="ru-RU" smtClean="0"/>
              <a:t>25.06.2023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A0B4-091C-48CD-8C66-023F2FD737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64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23051-C78E-4C7C-B315-0679FECE6EEB}" type="datetime1">
              <a:rPr lang="ru-RU" smtClean="0"/>
              <a:t>25.06.2023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A0B4-091C-48CD-8C66-023F2FD737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151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0DACB-B727-483D-8E8D-7FE217A9BDA7}" type="datetime1">
              <a:rPr lang="ru-RU" smtClean="0"/>
              <a:t>25.06.2023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A0B4-091C-48CD-8C66-023F2FD737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919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4A901-FB57-40D4-8CCA-866065343A56}" type="datetime1">
              <a:rPr lang="ru-RU" smtClean="0"/>
              <a:t>25.06.2023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A0B4-091C-48CD-8C66-023F2FD737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845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5F920-691E-4287-B016-E25BF2C8343F}" type="datetime1">
              <a:rPr lang="ru-RU" smtClean="0"/>
              <a:t>25.06.2023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A0B4-091C-48CD-8C66-023F2FD737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300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95E11-47FA-4A27-8A61-C65CE1AC7BF7}" type="datetime1">
              <a:rPr lang="ru-RU" smtClean="0"/>
              <a:t>25.06.2023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6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1A0B4-091C-48CD-8C66-023F2FD737C4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Изображение 113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231113" y="6247299"/>
            <a:ext cx="447051" cy="418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2069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ant.ru/document/cons_doc_LAW_434896/2fbafdc2b859c979d483d3041e619317a37dadb7/#dst100062" TargetMode="External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consultantplus://offline/ref=6D590273F6EB35B10DF3C879964E3F6965685D2CC05CF8F660148ECAD8658AB8047EB925FEC0A8C9AC3EE70CCF61A5BF64D973ACBEBD94A9J5k0Q" TargetMode="External"/><Relationship Id="rId4" Type="http://schemas.openxmlformats.org/officeDocument/2006/relationships/hyperlink" Target="consultantplus://offline/ref=6D590273F6EB35B10DF3C879964E3F6965685D2CC05CF8F660148ECAD8658AB8047EB925FEC0A8C9AD3EE70CCF61A5BF64D973ACBEBD94A9J5k0Q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ant.ru/document/cons_doc_LAW_434896/bb6eb8ba8e918ce1a8b4ac51521c4a231b842a4b/" TargetMode="External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consultant.ru/document/cons_doc_LAW_400590/e788b562f3605f55218e820d2f43b5b725a1adbf/#dst100028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ant.ru/document/cons_doc_LAW_144205/c212266b58187a157b922b2c3d89f01db450b07a/#dst100087" TargetMode="External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ant.ru/document/cons_doc_LAW_434896/7884b40cdec1766a24c09fedef3942d86c5a279a/#dst100096" TargetMode="External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hyperlink" Target="http://www.consultant.ru/document/cons_doc_LAW_434896/7884b40cdec1766a24c09fedef3942d86c5a279a/#dst100098" TargetMode="External"/><Relationship Id="rId7" Type="http://schemas.openxmlformats.org/officeDocument/2006/relationships/hyperlink" Target="http://www.consultant.ru/document/cons_doc_LAW_18181/d98490134af413394c50a22ccba18e2784afb6a1/#dst102526" TargetMode="External"/><Relationship Id="rId2" Type="http://schemas.openxmlformats.org/officeDocument/2006/relationships/hyperlink" Target="http://www.consultant.ru/document/cons_doc_LAW_434896/7884b40cdec1766a24c09fedef3942d86c5a279a/#dst10009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onsultant.ru/document/cons_doc_LAW_18181/349d985f849c2c49d8f9f36a9c00ee03f688edf3/#dst100018" TargetMode="External"/><Relationship Id="rId5" Type="http://schemas.openxmlformats.org/officeDocument/2006/relationships/hyperlink" Target="http://www.consultant.ru/document/cons_doc_LAW_442385/f663a5b24001526e74be67ac795010db56c5b62a/#dst100422" TargetMode="External"/><Relationship Id="rId4" Type="http://schemas.openxmlformats.org/officeDocument/2006/relationships/hyperlink" Target="http://www.consultant.ru/document/cons_doc_LAW_442385/f663a5b24001526e74be67ac795010db56c5b62a/#dst101" TargetMode="External"/><Relationship Id="rId9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ant.ru/document/cons_doc_LAW_434896/7884b40cdec1766a24c09fedef3942d86c5a279a/#dst100101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://www.consultant.ru/document/cons_doc_LAW_434896/7884b40cdec1766a24c09fedef3942d86c5a279a/#dst100100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5.emf"/><Relationship Id="rId4" Type="http://schemas.openxmlformats.org/officeDocument/2006/relationships/hyperlink" Target="http://www.consultant.ru/document/cons_doc_LAW_435844/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onsultant.ru/document/cons_doc_LAW_434896/00d3ae900b8efb90da0bc10a6d2070958c0f9f7a/#dst100252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www.consultant.ru/document/cons_doc_LAW_434896/00d3ae900b8efb90da0bc10a6d2070958c0f9f7a/#dst100250" TargetMode="External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consultant.ru/document/cons_doc_LAW_434896/00d3ae900b8efb90da0bc10a6d2070958c0f9f7a/#dst100248" TargetMode="External"/><Relationship Id="rId5" Type="http://schemas.openxmlformats.org/officeDocument/2006/relationships/hyperlink" Target="https://www.consultant.ru/document/cons_doc_LAW_434896/55c976376fe15e7350bcc77e99b91e5ecef6e202/#dst100257" TargetMode="External"/><Relationship Id="rId4" Type="http://schemas.openxmlformats.org/officeDocument/2006/relationships/hyperlink" Target="https://www.consultant.ru/document/cons_doc_LAW_442879/" TargetMode="External"/><Relationship Id="rId9" Type="http://schemas.openxmlformats.org/officeDocument/2006/relationships/hyperlink" Target="https://www.consultant.ru/document/cons_doc_LAW_434896/00d3ae900b8efb90da0bc10a6d2070958c0f9f7a/#dst100254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onsultant.ru/document/cons_doc_LAW_447309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www.consultant.ru/document/cons_doc_LAW_434896/4ed1a3d908750bb78d9bd59e3f1af38096716854/#dst100378" TargetMode="External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consultant.ru/document/cons_doc_LAW_434896/4ed1a3d908750bb78d9bd59e3f1af38096716854/#dst100377" TargetMode="External"/><Relationship Id="rId5" Type="http://schemas.openxmlformats.org/officeDocument/2006/relationships/hyperlink" Target="https://www.consultant.ru/document/cons_doc_LAW_434896/4ed1a3d908750bb78d9bd59e3f1af38096716854/#dst100376" TargetMode="External"/><Relationship Id="rId4" Type="http://schemas.openxmlformats.org/officeDocument/2006/relationships/hyperlink" Target="https://www.consultant.ru/document/cons_doc_LAW_434896/4ed1a3d908750bb78d9bd59e3f1af38096716854/#dst100375" TargetMode="External"/><Relationship Id="rId9" Type="http://schemas.openxmlformats.org/officeDocument/2006/relationships/hyperlink" Target="https://www.consultant.ru/document/cons_doc_LAW_434896/4ed1a3d908750bb78d9bd59e3f1af38096716854/#dst100379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6788779"/>
              </p:ext>
            </p:extLst>
          </p:nvPr>
        </p:nvGraphicFramePr>
        <p:xfrm>
          <a:off x="905714" y="1121321"/>
          <a:ext cx="10904459" cy="3139634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109044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3963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40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ИЗМЕНЕНИЯ</a:t>
                      </a:r>
                      <a:r>
                        <a:rPr lang="ru-RU" sz="4000" b="1" kern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ЗАКОНОДАТЕЛЬСТВА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4000" b="1" kern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 ВОПРОСАМ ПЕРСОНИФИЦИРОВАННОГО УЧЕТА</a:t>
                      </a:r>
                      <a:endParaRPr lang="ru-RU" sz="4000" b="1" kern="12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1903" marR="121903" marT="45817" marB="45817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999995" y="6433592"/>
            <a:ext cx="2112235" cy="332306"/>
          </a:xfrm>
          <a:prstGeom prst="rect">
            <a:avLst/>
          </a:prstGeom>
          <a:noFill/>
        </p:spPr>
        <p:txBody>
          <a:bodyPr wrap="square" lIns="100493" tIns="50246" rIns="100493" bIns="50246" rtlCol="0">
            <a:spAutoFit/>
          </a:bodyPr>
          <a:lstStyle/>
          <a:p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 </a:t>
            </a:r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ru-RU" sz="1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9354" y="4809930"/>
            <a:ext cx="8823726" cy="655471"/>
          </a:xfrm>
          <a:prstGeom prst="rect">
            <a:avLst/>
          </a:prstGeom>
          <a:noFill/>
        </p:spPr>
        <p:txBody>
          <a:bodyPr wrap="square" lIns="100493" tIns="50246" rIns="100493" bIns="50246" rtlCol="0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Зайкова Наталья Николаевна – заместитель начальника 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Департамента организации персонифицированного учета</a:t>
            </a:r>
            <a:endParaRPr 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5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6" t="28001" r="49348" b="29539"/>
          <a:stretch>
            <a:fillRect/>
          </a:stretch>
        </p:blipFill>
        <p:spPr bwMode="auto">
          <a:xfrm>
            <a:off x="107504" y="6353919"/>
            <a:ext cx="576064" cy="45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478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737600" y="6381755"/>
            <a:ext cx="2844800" cy="3397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D5C65BA-8E01-4625-9938-9569ADAEA6C0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34438" y="1055288"/>
            <a:ext cx="11425767" cy="4841232"/>
          </a:xfrm>
          <a:prstGeom prst="rect">
            <a:avLst/>
          </a:prstGeom>
          <a:noFill/>
        </p:spPr>
        <p:txBody>
          <a:bodyPr lIns="100493" tIns="50246" rIns="100493" bIns="50246">
            <a:spAutoFit/>
          </a:bodyPr>
          <a:lstStyle/>
          <a:p>
            <a:pPr algn="just">
              <a:defRPr/>
            </a:pPr>
            <a:endParaRPr lang="ru-RU" sz="2400" dirty="0">
              <a:solidFill>
                <a:srgbClr val="002060"/>
              </a:solidFill>
              <a:latin typeface="Franklin Gothic Book" panose="020B0503020102020204" pitchFamily="34" charset="0"/>
              <a:cs typeface="Times New Roman" panose="02020603050405020304" pitchFamily="18" charset="0"/>
            </a:endParaRPr>
          </a:p>
          <a:p>
            <a:pPr marL="376847" indent="-376847" algn="just">
              <a:buFont typeface="Wingdings" panose="05000000000000000000" pitchFamily="2" charset="2"/>
              <a:buChar char="ü"/>
              <a:defRPr/>
            </a:pPr>
            <a:r>
              <a:rPr lang="ru-RU" sz="2400" b="1" u="sng" dirty="0" smtClean="0">
                <a:solidFill>
                  <a:srgbClr val="FF0000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Не применяются </a:t>
            </a:r>
            <a:r>
              <a:rPr lang="ru-RU" sz="2400" b="1" dirty="0" smtClean="0">
                <a:solidFill>
                  <a:srgbClr val="002060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финансовые санкции к страхователю:</a:t>
            </a:r>
          </a:p>
          <a:p>
            <a:pPr algn="just">
              <a:defRPr/>
            </a:pPr>
            <a:endParaRPr lang="ru-RU" sz="2400" dirty="0">
              <a:solidFill>
                <a:srgbClr val="002060"/>
              </a:solidFill>
              <a:latin typeface="Franklin Gothic Book" panose="020B05030201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  <a:defRPr/>
            </a:pPr>
            <a:r>
              <a:rPr lang="ru-RU" sz="2400" dirty="0" smtClean="0">
                <a:solidFill>
                  <a:srgbClr val="002060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	-  в случае представления </a:t>
            </a:r>
            <a:r>
              <a:rPr lang="ru-RU" sz="2400" dirty="0">
                <a:solidFill>
                  <a:srgbClr val="002060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страхователем уточненных (исправленных) </a:t>
            </a:r>
            <a:r>
              <a:rPr lang="ru-RU" sz="2400" dirty="0" smtClean="0">
                <a:solidFill>
                  <a:srgbClr val="002060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сведений, </a:t>
            </a:r>
            <a:r>
              <a:rPr lang="ru-RU" sz="2400" dirty="0">
                <a:solidFill>
                  <a:srgbClr val="002060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в отношении которых </a:t>
            </a:r>
            <a:r>
              <a:rPr lang="ru-RU" sz="2400" dirty="0" err="1" smtClean="0">
                <a:solidFill>
                  <a:srgbClr val="002060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терр</a:t>
            </a:r>
            <a:r>
              <a:rPr lang="ru-RU" sz="2400" dirty="0" smtClean="0">
                <a:solidFill>
                  <a:srgbClr val="002060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. органом </a:t>
            </a:r>
            <a:r>
              <a:rPr lang="ru-RU" sz="2400" dirty="0">
                <a:solidFill>
                  <a:srgbClr val="002060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Фонда </a:t>
            </a:r>
            <a:r>
              <a:rPr lang="ru-RU" sz="2400" dirty="0" smtClean="0">
                <a:solidFill>
                  <a:srgbClr val="002060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вручено </a:t>
            </a:r>
            <a:r>
              <a:rPr lang="ru-RU" sz="2400" dirty="0">
                <a:solidFill>
                  <a:srgbClr val="002060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уведомление об устранении </a:t>
            </a:r>
            <a:r>
              <a:rPr lang="ru-RU" sz="2400" dirty="0" smtClean="0">
                <a:solidFill>
                  <a:srgbClr val="002060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ошибок </a:t>
            </a:r>
            <a:r>
              <a:rPr lang="ru-RU" sz="2400" dirty="0">
                <a:solidFill>
                  <a:srgbClr val="002060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и несоответствий, </a:t>
            </a:r>
            <a:r>
              <a:rPr lang="ru-RU" sz="2400" b="1" u="sng" dirty="0">
                <a:solidFill>
                  <a:srgbClr val="FF0000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в течение пяти </a:t>
            </a:r>
            <a:r>
              <a:rPr lang="ru-RU" sz="2400" dirty="0">
                <a:solidFill>
                  <a:srgbClr val="002060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рабочих </a:t>
            </a:r>
            <a:r>
              <a:rPr lang="ru-RU" sz="2400" dirty="0" smtClean="0">
                <a:solidFill>
                  <a:srgbClr val="002060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дней;</a:t>
            </a:r>
          </a:p>
          <a:p>
            <a:pPr algn="just">
              <a:spcAft>
                <a:spcPts val="1200"/>
              </a:spcAft>
              <a:defRPr/>
            </a:pPr>
            <a:endParaRPr lang="ru-RU" sz="2400" dirty="0" smtClean="0">
              <a:solidFill>
                <a:srgbClr val="002060"/>
              </a:solidFill>
              <a:latin typeface="Franklin Gothic Book" panose="020B05030201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  <a:defRPr/>
            </a:pPr>
            <a:r>
              <a:rPr lang="ru-RU" sz="2400" dirty="0">
                <a:solidFill>
                  <a:srgbClr val="002060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solidFill>
                  <a:srgbClr val="002060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- в случае самостоятельного обнаружения ошибок в отношении ЗЛ, по которому сведения </a:t>
            </a:r>
            <a:r>
              <a:rPr lang="ru-RU" sz="2400" u="sng" dirty="0" smtClean="0">
                <a:solidFill>
                  <a:srgbClr val="FF0000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ранее представлены </a:t>
            </a:r>
            <a:r>
              <a:rPr lang="ru-RU" sz="2400" u="sng" dirty="0">
                <a:solidFill>
                  <a:srgbClr val="FF0000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страхователем и </a:t>
            </a:r>
            <a:r>
              <a:rPr lang="ru-RU" sz="2400" u="sng" dirty="0" smtClean="0">
                <a:solidFill>
                  <a:srgbClr val="FF0000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приняты</a:t>
            </a:r>
            <a:r>
              <a:rPr lang="ru-RU" sz="2400" dirty="0" smtClean="0">
                <a:solidFill>
                  <a:srgbClr val="002060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терр</a:t>
            </a:r>
            <a:r>
              <a:rPr lang="ru-RU" sz="2400" dirty="0" smtClean="0">
                <a:solidFill>
                  <a:srgbClr val="002060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. органом </a:t>
            </a:r>
            <a:r>
              <a:rPr lang="ru-RU" sz="2400" dirty="0">
                <a:solidFill>
                  <a:srgbClr val="002060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Фонда, до момента их обнаружения </a:t>
            </a:r>
            <a:r>
              <a:rPr lang="ru-RU" sz="2400" dirty="0" err="1">
                <a:solidFill>
                  <a:srgbClr val="002060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терр</a:t>
            </a:r>
            <a:r>
              <a:rPr lang="ru-RU" sz="2400" dirty="0" smtClean="0">
                <a:solidFill>
                  <a:srgbClr val="002060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solidFill>
                  <a:srgbClr val="002060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органом </a:t>
            </a:r>
            <a:r>
              <a:rPr lang="ru-RU" sz="2400" dirty="0" smtClean="0">
                <a:solidFill>
                  <a:srgbClr val="002060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Фонда представлены уточненные </a:t>
            </a:r>
            <a:r>
              <a:rPr lang="ru-RU" sz="2400" dirty="0">
                <a:solidFill>
                  <a:srgbClr val="002060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(исправленные) сведения о данном </a:t>
            </a:r>
            <a:r>
              <a:rPr lang="ru-RU" sz="2400" dirty="0" smtClean="0">
                <a:solidFill>
                  <a:srgbClr val="002060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ЗЛ за отчетный период, в котором эти сведения уточняются.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7327" y="3"/>
            <a:ext cx="4224470" cy="188640"/>
          </a:xfrm>
          <a:prstGeom prst="rect">
            <a:avLst/>
          </a:prstGeom>
          <a:solidFill>
            <a:srgbClr val="D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00493" tIns="50246" rIns="100493" bIns="50246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7327" y="319982"/>
            <a:ext cx="12144677" cy="836996"/>
          </a:xfrm>
          <a:prstGeom prst="rect">
            <a:avLst/>
          </a:prstGeom>
          <a:noFill/>
        </p:spPr>
        <p:txBody>
          <a:bodyPr vert="horz" lIns="100493" tIns="50246" rIns="100493" bIns="50246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lnSpc>
                <a:spcPct val="80000"/>
              </a:lnSpc>
              <a:spcAft>
                <a:spcPct val="0"/>
              </a:spcAft>
            </a:pPr>
            <a:r>
              <a:rPr lang="ru-RU" alt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sz="2800" b="1" cap="small" dirty="0">
                <a:solidFill>
                  <a:srgbClr val="002060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Franklin Gothic Medium" panose="020B0603020102020204" pitchFamily="34" charset="0"/>
                <a:cs typeface="Times New Roman" panose="02020603050405020304" pitchFamily="18" charset="0"/>
              </a:rPr>
              <a:t>Положения Федерального закона от 14.07.2022 № 237-ФЗ «О внесении изменений в отдельные законодательные акты Российской Федерации»</a:t>
            </a:r>
          </a:p>
        </p:txBody>
      </p:sp>
      <p:pic>
        <p:nvPicPr>
          <p:cNvPr id="8" name="Рисунок 5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6" t="28001" r="49348" b="29539"/>
          <a:stretch>
            <a:fillRect/>
          </a:stretch>
        </p:blipFill>
        <p:spPr bwMode="auto">
          <a:xfrm>
            <a:off x="107504" y="6353919"/>
            <a:ext cx="576064" cy="45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363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C6ED5-8FC2-4F1D-8503-FF10359BB028}" type="slidenum">
              <a:rPr lang="en-US" smtClean="0"/>
              <a:t>11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4415351" y="2282624"/>
            <a:ext cx="3455326" cy="2014330"/>
            <a:chOff x="320710" y="3540436"/>
            <a:chExt cx="3528978" cy="2014330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320710" y="3540436"/>
              <a:ext cx="3528978" cy="2014330"/>
              <a:chOff x="928032" y="3875980"/>
              <a:chExt cx="3128066" cy="2014330"/>
            </a:xfrm>
          </p:grpSpPr>
          <p:sp>
            <p:nvSpPr>
              <p:cNvPr id="99" name="Rectangle 11"/>
              <p:cNvSpPr/>
              <p:nvPr/>
            </p:nvSpPr>
            <p:spPr>
              <a:xfrm>
                <a:off x="928032" y="3875980"/>
                <a:ext cx="3128066" cy="2014330"/>
              </a:xfrm>
              <a:prstGeom prst="rect">
                <a:avLst/>
              </a:prstGeom>
              <a:noFill/>
              <a:ln w="63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1496698" y="4063838"/>
                <a:ext cx="224027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b="1" dirty="0">
                    <a:solidFill>
                      <a:schemeClr val="accent1"/>
                    </a:solidFill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Уплата </a:t>
                </a:r>
                <a:r>
                  <a:rPr lang="ru-RU" sz="1600" b="1" dirty="0" smtClean="0">
                    <a:solidFill>
                      <a:schemeClr val="accent1"/>
                    </a:solidFill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штрафа по требованию</a:t>
                </a:r>
                <a:endParaRPr lang="en-US" sz="1600" b="1" dirty="0">
                  <a:solidFill>
                    <a:schemeClr val="accent1"/>
                  </a:solidFill>
                  <a:latin typeface="+mj-lt"/>
                </a:endParaRPr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1071543" y="4848946"/>
                <a:ext cx="2839704" cy="338554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ru-RU" sz="1600" b="1" dirty="0" smtClean="0"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Установлен срок 20 дней</a:t>
                </a:r>
                <a:endParaRPr lang="ru-RU" sz="1600" b="1" dirty="0">
                  <a:ea typeface="Roboto Condensed Light" panose="02000000000000000000" pitchFamily="2" charset="0"/>
                  <a:cs typeface="Roboto Condensed Light" panose="02000000000000000000" pitchFamily="2" charset="0"/>
                </a:endParaRPr>
              </a:p>
            </p:txBody>
          </p:sp>
        </p:grpSp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986" y="3728294"/>
              <a:ext cx="616172" cy="616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Группа 15"/>
          <p:cNvGrpSpPr/>
          <p:nvPr/>
        </p:nvGrpSpPr>
        <p:grpSpPr>
          <a:xfrm>
            <a:off x="332440" y="2282624"/>
            <a:ext cx="3436255" cy="2014330"/>
            <a:chOff x="8274300" y="905125"/>
            <a:chExt cx="3411341" cy="2014330"/>
          </a:xfrm>
        </p:grpSpPr>
        <p:sp>
          <p:nvSpPr>
            <p:cNvPr id="31" name="Rectangle 30"/>
            <p:cNvSpPr/>
            <p:nvPr/>
          </p:nvSpPr>
          <p:spPr>
            <a:xfrm>
              <a:off x="8274300" y="905125"/>
              <a:ext cx="3411341" cy="2014330"/>
            </a:xfrm>
            <a:prstGeom prst="rect">
              <a:avLst/>
            </a:prstGeom>
            <a:noFill/>
            <a:ln w="635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8898556" y="1027455"/>
              <a:ext cx="22449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dirty="0">
                  <a:solidFill>
                    <a:srgbClr val="987AAE"/>
                  </a:solidFill>
                  <a:latin typeface="+mj-lt"/>
                </a:rPr>
                <a:t>Направление </a:t>
              </a:r>
              <a:r>
                <a:rPr lang="ru-RU" sz="1600" b="1" dirty="0" smtClean="0">
                  <a:solidFill>
                    <a:srgbClr val="987AAE"/>
                  </a:solidFill>
                  <a:latin typeface="+mj-lt"/>
                </a:rPr>
                <a:t>требования </a:t>
              </a:r>
            </a:p>
            <a:p>
              <a:r>
                <a:rPr lang="ru-RU" sz="1600" b="1" dirty="0" smtClean="0">
                  <a:solidFill>
                    <a:srgbClr val="987AAE"/>
                  </a:solidFill>
                  <a:latin typeface="+mj-lt"/>
                </a:rPr>
                <a:t>об уплате штрафа</a:t>
              </a:r>
              <a:endParaRPr lang="en-US" sz="1600" b="1" dirty="0">
                <a:solidFill>
                  <a:srgbClr val="987AAE"/>
                </a:solidFill>
                <a:latin typeface="+mj-lt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8542071" y="1627382"/>
              <a:ext cx="2875797" cy="1077218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ru-RU" sz="1600" b="1" dirty="0" smtClean="0">
                  <a:ea typeface="Roboto Condensed Light" panose="02000000000000000000" pitchFamily="2" charset="0"/>
                  <a:cs typeface="Roboto Condensed Light" panose="02000000000000000000" pitchFamily="2" charset="0"/>
                </a:rPr>
                <a:t>Страхователю при нарушении </a:t>
              </a:r>
              <a:r>
                <a:rPr lang="ru-RU" sz="1600" b="1" dirty="0">
                  <a:ea typeface="Roboto Condensed Light" panose="02000000000000000000" pitchFamily="2" charset="0"/>
                  <a:cs typeface="Roboto Condensed Light" panose="02000000000000000000" pitchFamily="2" charset="0"/>
                </a:rPr>
                <a:t>сроков </a:t>
              </a:r>
              <a:r>
                <a:rPr lang="ru-RU" sz="1600" b="1" dirty="0" smtClean="0">
                  <a:ea typeface="Roboto Condensed Light" panose="02000000000000000000" pitchFamily="2" charset="0"/>
                  <a:cs typeface="Roboto Condensed Light" panose="02000000000000000000" pitchFamily="2" charset="0"/>
                </a:rPr>
                <a:t>и порядка представления либо </a:t>
              </a:r>
              <a:r>
                <a:rPr lang="ru-RU" sz="1600" b="1" dirty="0">
                  <a:ea typeface="Roboto Condensed Light" panose="02000000000000000000" pitchFamily="2" charset="0"/>
                  <a:cs typeface="Roboto Condensed Light" panose="02000000000000000000" pitchFamily="2" charset="0"/>
                </a:rPr>
                <a:t>при </a:t>
              </a:r>
              <a:r>
                <a:rPr lang="ru-RU" sz="1600" b="1" dirty="0" smtClean="0">
                  <a:ea typeface="Roboto Condensed Light" panose="02000000000000000000" pitchFamily="2" charset="0"/>
                  <a:cs typeface="Roboto Condensed Light" panose="02000000000000000000" pitchFamily="2" charset="0"/>
                </a:rPr>
                <a:t>представлении с ошибками сведений ПУ</a:t>
              </a:r>
              <a:endParaRPr lang="ru-RU" sz="1600" b="1" dirty="0">
                <a:ea typeface="Roboto Condensed Light" panose="02000000000000000000" pitchFamily="2" charset="0"/>
                <a:cs typeface="Roboto Condensed Light" panose="02000000000000000000" pitchFamily="2" charset="0"/>
              </a:endParaRPr>
            </a:p>
          </p:txBody>
        </p:sp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71438" y="1045206"/>
              <a:ext cx="512762" cy="549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7" name="Стрелка вправо 16"/>
          <p:cNvSpPr/>
          <p:nvPr/>
        </p:nvSpPr>
        <p:spPr>
          <a:xfrm>
            <a:off x="7959066" y="3027263"/>
            <a:ext cx="484804" cy="4858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8497952" y="2297719"/>
            <a:ext cx="3355065" cy="2014330"/>
            <a:chOff x="4502436" y="3540436"/>
            <a:chExt cx="3444268" cy="2014330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4502436" y="3540436"/>
              <a:ext cx="3444268" cy="2014330"/>
              <a:chOff x="530087" y="1563756"/>
              <a:chExt cx="3444268" cy="201433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530087" y="1563756"/>
                <a:ext cx="3444268" cy="2014330"/>
              </a:xfrm>
              <a:prstGeom prst="rect">
                <a:avLst/>
              </a:prstGeom>
              <a:noFill/>
              <a:ln w="63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1161092" y="1748837"/>
                <a:ext cx="26382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600" b="1" dirty="0" smtClean="0">
                    <a:solidFill>
                      <a:srgbClr val="FF0000"/>
                    </a:solidFill>
                    <a:latin typeface="+mj-lt"/>
                  </a:rPr>
                  <a:t>50</a:t>
                </a:r>
                <a:r>
                  <a:rPr lang="ru-RU" sz="1600" b="1" dirty="0">
                    <a:solidFill>
                      <a:srgbClr val="FF0000"/>
                    </a:solidFill>
                    <a:latin typeface="+mj-lt"/>
                  </a:rPr>
                  <a:t>% </a:t>
                </a:r>
                <a:r>
                  <a:rPr lang="ru-RU" sz="1600" b="1" dirty="0" smtClean="0">
                    <a:solidFill>
                      <a:srgbClr val="215CC0"/>
                    </a:solidFill>
                    <a:latin typeface="+mj-lt"/>
                  </a:rPr>
                  <a:t>от суммы наложенного </a:t>
                </a:r>
              </a:p>
              <a:p>
                <a:r>
                  <a:rPr lang="ru-RU" sz="1600" b="1" dirty="0" smtClean="0">
                    <a:solidFill>
                      <a:srgbClr val="215CC0"/>
                    </a:solidFill>
                    <a:latin typeface="+mj-lt"/>
                  </a:rPr>
                  <a:t>штрафа</a:t>
                </a:r>
                <a:endParaRPr lang="ru-RU" sz="1600" b="1" dirty="0">
                  <a:solidFill>
                    <a:srgbClr val="215CC0"/>
                  </a:solidFill>
                  <a:latin typeface="+mj-lt"/>
                </a:endParaRP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684596" y="2434170"/>
                <a:ext cx="3091422" cy="83099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ru-RU" sz="1600" b="1" dirty="0"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В случае уплаты штрафа </a:t>
                </a:r>
                <a:r>
                  <a:rPr lang="ru-RU" sz="1600" b="1" dirty="0" smtClean="0"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не </a:t>
                </a:r>
                <a:r>
                  <a:rPr lang="ru-RU" sz="1600" b="1" dirty="0"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позднее </a:t>
                </a:r>
                <a:r>
                  <a:rPr lang="ru-RU" sz="1600" b="1" dirty="0" smtClean="0"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10 </a:t>
                </a:r>
                <a:r>
                  <a:rPr lang="ru-RU" sz="1600" b="1" dirty="0"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дней </a:t>
                </a:r>
                <a:r>
                  <a:rPr lang="ru-RU" sz="1600" b="1" dirty="0" smtClean="0"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со </a:t>
                </a:r>
                <a:r>
                  <a:rPr lang="ru-RU" sz="1600" b="1" dirty="0"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дня </a:t>
                </a:r>
                <a:r>
                  <a:rPr lang="ru-RU" sz="1600" b="1" dirty="0" smtClean="0"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получения требования</a:t>
                </a:r>
                <a:endParaRPr lang="ru-RU" sz="1600" b="1" dirty="0">
                  <a:ea typeface="Roboto Condensed Light" panose="02000000000000000000" pitchFamily="2" charset="0"/>
                  <a:cs typeface="Roboto Condensed Light" panose="02000000000000000000" pitchFamily="2" charset="0"/>
                </a:endParaRPr>
              </a:p>
            </p:txBody>
          </p:sp>
        </p:grpSp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1015" y="3722184"/>
              <a:ext cx="549275" cy="481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8" name="Стрелка вправо 57"/>
          <p:cNvSpPr/>
          <p:nvPr/>
        </p:nvSpPr>
        <p:spPr>
          <a:xfrm>
            <a:off x="3892412" y="3057618"/>
            <a:ext cx="484804" cy="4858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843951" y="4704589"/>
            <a:ext cx="10515600" cy="83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accent1"/>
                </a:solidFill>
              </a:rPr>
              <a:t>Цель: позволит снизить </a:t>
            </a:r>
            <a:r>
              <a:rPr lang="ru-RU" sz="2400" dirty="0">
                <a:solidFill>
                  <a:schemeClr val="accent1"/>
                </a:solidFill>
              </a:rPr>
              <a:t>финансовую нагрузку на страхователей и будет стимулировать к уплате финансовых санкций в добровольном порядке </a:t>
            </a:r>
            <a:r>
              <a:rPr lang="ru-RU" sz="2400" dirty="0" smtClean="0">
                <a:solidFill>
                  <a:schemeClr val="accent1"/>
                </a:solidFill>
              </a:rPr>
              <a:t>по Требованию</a:t>
            </a:r>
          </a:p>
        </p:txBody>
      </p:sp>
      <p:sp>
        <p:nvSpPr>
          <p:cNvPr id="34" name="Заголовок 1"/>
          <p:cNvSpPr txBox="1">
            <a:spLocks/>
          </p:cNvSpPr>
          <p:nvPr/>
        </p:nvSpPr>
        <p:spPr>
          <a:xfrm>
            <a:off x="875128" y="1120878"/>
            <a:ext cx="10515600" cy="83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По аналогии с установленным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в настоящее время 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сроком и порядком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оплаты административного штрафа в области дорожного движения</a:t>
            </a:r>
            <a:endParaRPr lang="ru-RU" sz="20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47327" y="255330"/>
            <a:ext cx="12144677" cy="836996"/>
          </a:xfrm>
          <a:prstGeom prst="rect">
            <a:avLst/>
          </a:prstGeom>
          <a:noFill/>
        </p:spPr>
        <p:txBody>
          <a:bodyPr vert="horz" lIns="100493" tIns="50246" rIns="100493" bIns="50246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lnSpc>
                <a:spcPct val="80000"/>
              </a:lnSpc>
              <a:spcAft>
                <a:spcPct val="0"/>
              </a:spcAft>
            </a:pPr>
            <a:r>
              <a:rPr lang="ru-RU" alt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sz="2800" b="1" cap="small" dirty="0">
                <a:solidFill>
                  <a:srgbClr val="002060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Franklin Gothic Medium" panose="020B0603020102020204" pitchFamily="34" charset="0"/>
                <a:cs typeface="Times New Roman" panose="02020603050405020304" pitchFamily="18" charset="0"/>
              </a:rPr>
              <a:t>Положения Федерального закона от 14.07.2022 № 237-ФЗ «О внесении изменений в отдельные законодательные акты Российской Федерации»</a:t>
            </a:r>
          </a:p>
        </p:txBody>
      </p:sp>
      <p:pic>
        <p:nvPicPr>
          <p:cNvPr id="26" name="Рисунок 5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6" t="28001" r="49348" b="29539"/>
          <a:stretch>
            <a:fillRect/>
          </a:stretch>
        </p:blipFill>
        <p:spPr bwMode="auto">
          <a:xfrm>
            <a:off x="107504" y="6353919"/>
            <a:ext cx="576064" cy="45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175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A0B4-091C-48CD-8C66-023F2FD737C4}" type="slidenum">
              <a:rPr lang="ru-RU" smtClean="0"/>
              <a:t>12</a:t>
            </a:fld>
            <a:endParaRPr lang="ru-RU"/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170916" y="25638"/>
            <a:ext cx="11670101" cy="639093"/>
          </a:xfrm>
          <a:prstGeom prst="rect">
            <a:avLst/>
          </a:prstGeom>
        </p:spPr>
        <p:txBody>
          <a:bodyPr lIns="103802" tIns="51901" rIns="103802" bIns="51901"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kern="1200" cap="all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9pPr>
          </a:lstStyle>
          <a:p>
            <a:pPr algn="ctr">
              <a:defRPr/>
            </a:pP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Единая 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сведения </a:t>
            </a:r>
            <a:endParaRPr lang="ru-RU" sz="2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(утверждена Постановлением 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Правления ПФ РФ от 31.10.2022 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245п)</a:t>
            </a:r>
            <a:endParaRPr lang="ru-RU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563" y="758737"/>
            <a:ext cx="11545455" cy="57321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0916" y="4438788"/>
            <a:ext cx="5417084" cy="3077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5588000" y="4562198"/>
            <a:ext cx="607709" cy="15119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195709" y="4245577"/>
            <a:ext cx="5645309" cy="73866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Блок заполняется только в случае необходимости представления в отношении своего предшественника либо обособленного подразделения, лишенного полномочиями по начислению и выплате зарплаты</a:t>
            </a:r>
          </a:p>
        </p:txBody>
      </p:sp>
      <p:pic>
        <p:nvPicPr>
          <p:cNvPr id="8" name="Рисунок 5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6" t="28001" r="49348" b="29539"/>
          <a:stretch>
            <a:fillRect/>
          </a:stretch>
        </p:blipFill>
        <p:spPr bwMode="auto">
          <a:xfrm>
            <a:off x="107504" y="6353919"/>
            <a:ext cx="576064" cy="45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162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A0B4-091C-48CD-8C66-023F2FD737C4}" type="slidenum">
              <a:rPr lang="ru-RU" smtClean="0"/>
              <a:t>13</a:t>
            </a:fld>
            <a:endParaRPr lang="ru-RU"/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1745672" y="32015"/>
            <a:ext cx="8382000" cy="470343"/>
          </a:xfrm>
          <a:prstGeom prst="rect">
            <a:avLst/>
          </a:prstGeom>
        </p:spPr>
        <p:txBody>
          <a:bodyPr lIns="103802" tIns="51901" rIns="103802" bIns="51901"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kern="1200" cap="all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9pPr>
          </a:lstStyle>
          <a:p>
            <a:pPr algn="ctr">
              <a:defRPr/>
            </a:pP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Единая форма сведений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89528" y="4065587"/>
            <a:ext cx="1136996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>
              <a:buFont typeface="Arial" panose="020B0604020202020204" pitchFamily="34" charset="0"/>
              <a:buChar char="•"/>
            </a:pPr>
            <a:r>
              <a:rPr lang="ru-RU" sz="1600" dirty="0" smtClean="0"/>
              <a:t>В </a:t>
            </a:r>
            <a:r>
              <a:rPr lang="ru-RU" sz="1600" dirty="0"/>
              <a:t>поле «</a:t>
            </a:r>
            <a:r>
              <a:rPr lang="ru-RU" sz="1600" dirty="0">
                <a:solidFill>
                  <a:srgbClr val="FF0000"/>
                </a:solidFill>
              </a:rPr>
              <a:t>ОКФС</a:t>
            </a:r>
            <a:r>
              <a:rPr lang="ru-RU" sz="1600" dirty="0"/>
              <a:t>» указывается цифровой код в соответствии с Общероссийским классификатором форм собственности, который состоит из двух цифр. Возможные варианты: «12», «13», «14»</a:t>
            </a:r>
          </a:p>
          <a:p>
            <a:pPr indent="358775" algn="just">
              <a:buFont typeface="Arial" panose="020B0604020202020204" pitchFamily="34" charset="0"/>
              <a:buChar char="•"/>
            </a:pPr>
            <a:r>
              <a:rPr lang="ru-RU" sz="1600" dirty="0"/>
              <a:t>В поле «</a:t>
            </a:r>
            <a:r>
              <a:rPr lang="ru-RU" sz="1600" dirty="0">
                <a:solidFill>
                  <a:srgbClr val="FF0000"/>
                </a:solidFill>
              </a:rPr>
              <a:t>ОКОГУ</a:t>
            </a:r>
            <a:r>
              <a:rPr lang="ru-RU" sz="1600" dirty="0"/>
              <a:t>» указывается цифровой код, присвоенный организации в соответствии с Общероссийским классификатором органов государственной власти и управления, состоящий из 7 цифр. </a:t>
            </a:r>
          </a:p>
          <a:p>
            <a:pPr indent="358775" algn="just">
              <a:buFont typeface="Arial" panose="020B0604020202020204" pitchFamily="34" charset="0"/>
              <a:buChar char="•"/>
            </a:pPr>
            <a:r>
              <a:rPr lang="ru-RU" sz="1600" dirty="0"/>
              <a:t>В поле «</a:t>
            </a:r>
            <a:r>
              <a:rPr lang="ru-RU" sz="1600" dirty="0">
                <a:solidFill>
                  <a:srgbClr val="FF0000"/>
                </a:solidFill>
              </a:rPr>
              <a:t>ОКПО</a:t>
            </a:r>
            <a:r>
              <a:rPr lang="ru-RU" sz="1600" dirty="0"/>
              <a:t>» указывается цифровой код, присвоенный организации в соответствии с Общероссийским классификатором предприятий и организаций, состоящий из 8 цифр. По обособленным структурным подразделением, указывается ОКПО головной организации. </a:t>
            </a:r>
          </a:p>
          <a:p>
            <a:pPr indent="358775" algn="just">
              <a:buFont typeface="Arial" panose="020B0604020202020204" pitchFamily="34" charset="0"/>
              <a:buChar char="•"/>
            </a:pPr>
            <a:r>
              <a:rPr lang="ru-RU" sz="1600" dirty="0"/>
              <a:t>В поле «</a:t>
            </a:r>
            <a:r>
              <a:rPr lang="ru-RU" sz="1600" dirty="0">
                <a:solidFill>
                  <a:srgbClr val="FF0000"/>
                </a:solidFill>
              </a:rPr>
              <a:t>Код по ОКВЭД</a:t>
            </a:r>
            <a:r>
              <a:rPr lang="ru-RU" sz="1600" dirty="0"/>
              <a:t>» указывается код согласно Общероссийскому классификатору видов экономической деятельности ОК 029-2014 (КДЕС Ред. 2) </a:t>
            </a:r>
            <a:r>
              <a:rPr lang="ru-RU" sz="1600" b="1" u="sng" dirty="0"/>
              <a:t>по основному виду </a:t>
            </a:r>
            <a:r>
              <a:rPr lang="ru-RU" sz="1600" dirty="0"/>
              <a:t>экономической деятельности </a:t>
            </a:r>
            <a:r>
              <a:rPr lang="ru-RU" sz="1600" dirty="0" smtClean="0"/>
              <a:t>на </a:t>
            </a:r>
            <a:r>
              <a:rPr lang="ru-RU" sz="1600" dirty="0"/>
              <a:t>соответствующую дату сдачи отчетности</a:t>
            </a:r>
            <a:r>
              <a:rPr lang="ru-RU" sz="1600" dirty="0" smtClean="0"/>
              <a:t>.</a:t>
            </a:r>
          </a:p>
          <a:p>
            <a:pPr algn="just"/>
            <a:r>
              <a:rPr lang="ru-RU" sz="1600" dirty="0" smtClean="0"/>
              <a:t>Вновь </a:t>
            </a:r>
            <a:r>
              <a:rPr lang="ru-RU" sz="1600" dirty="0"/>
              <a:t>созданные организации - указывают код по данным органа государственной регистрации, а </a:t>
            </a:r>
            <a:r>
              <a:rPr lang="ru-RU" sz="1600" b="1" dirty="0"/>
              <a:t>начиная со второго года деятельности - код, подтвержденный </a:t>
            </a:r>
            <a:r>
              <a:rPr lang="ru-RU" sz="1600" dirty="0"/>
              <a:t>в установленном порядке в территориальных органах Фонда.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489528" y="748645"/>
            <a:ext cx="8894617" cy="3335410"/>
            <a:chOff x="489528" y="418746"/>
            <a:chExt cx="8894617" cy="3335410"/>
          </a:xfrm>
        </p:grpSpPr>
        <p:pic>
          <p:nvPicPr>
            <p:cNvPr id="1025" name="Picture 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217"/>
            <a:stretch/>
          </p:blipFill>
          <p:spPr bwMode="auto">
            <a:xfrm>
              <a:off x="489528" y="418746"/>
              <a:ext cx="8719127" cy="33354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778625" y="2545345"/>
              <a:ext cx="5686830" cy="30777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endParaRPr lang="ru-RU" sz="1400" b="1" dirty="0">
                <a:solidFill>
                  <a:srgbClr val="002060"/>
                </a:solidFill>
              </a:endParaRPr>
            </a:p>
          </p:txBody>
        </p:sp>
        <p:sp>
          <p:nvSpPr>
            <p:cNvPr id="7" name="Стрелка вправо 6"/>
            <p:cNvSpPr/>
            <p:nvPr/>
          </p:nvSpPr>
          <p:spPr>
            <a:xfrm>
              <a:off x="6465455" y="2619722"/>
              <a:ext cx="2918690" cy="132714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9384145" y="1624587"/>
            <a:ext cx="2617279" cy="2385268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Коды ОКФС, ОКОГУ и ОКПО обязательны для подраздела 1.3 (пункты 2.1.5 – 2.1.7 Порядка заполнения формы ЕФС-1). </a:t>
            </a:r>
          </a:p>
          <a:p>
            <a:pPr>
              <a:spcBef>
                <a:spcPts val="600"/>
              </a:spcBef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Проверки установлены форматом представления сведений по форме ЕФС-1 в электронном виде.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06400" y="403773"/>
            <a:ext cx="115950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Титульный лист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обязателен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для заполнения при представлении всех разделов и подразделов формы ЕФС-1.</a:t>
            </a:r>
          </a:p>
        </p:txBody>
      </p:sp>
      <p:pic>
        <p:nvPicPr>
          <p:cNvPr id="11" name="Рисунок 5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6" t="28001" r="49348" b="29539"/>
          <a:stretch>
            <a:fillRect/>
          </a:stretch>
        </p:blipFill>
        <p:spPr bwMode="auto">
          <a:xfrm>
            <a:off x="2729" y="6353919"/>
            <a:ext cx="576064" cy="45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053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A0B4-091C-48CD-8C66-023F2FD737C4}" type="slidenum">
              <a:rPr lang="ru-RU" smtClean="0"/>
              <a:t>14</a:t>
            </a:fld>
            <a:endParaRPr lang="ru-RU"/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1745672" y="44625"/>
            <a:ext cx="8382000" cy="352757"/>
          </a:xfrm>
          <a:prstGeom prst="rect">
            <a:avLst/>
          </a:prstGeom>
        </p:spPr>
        <p:txBody>
          <a:bodyPr lIns="77852" tIns="38926" rIns="77852" bIns="38926"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kern="1200" cap="all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9pPr>
          </a:lstStyle>
          <a:p>
            <a:pPr algn="ctr">
              <a:defRPr/>
            </a:pP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Единая форма сведений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6960" y="406464"/>
            <a:ext cx="8481635" cy="383602"/>
          </a:xfrm>
          <a:prstGeom prst="rect">
            <a:avLst/>
          </a:prstGeom>
          <a:noFill/>
        </p:spPr>
        <p:txBody>
          <a:bodyPr wrap="square" lIns="100493" tIns="50246" rIns="100493" bIns="50246">
            <a:spAutoFit/>
          </a:bodyPr>
          <a:lstStyle/>
          <a:p>
            <a:pPr marL="376847" indent="-376847" algn="just">
              <a:lnSpc>
                <a:spcPts val="2198"/>
              </a:lnSpc>
              <a:buFont typeface="Wingdings" panose="05000000000000000000" pitchFamily="2" charset="2"/>
              <a:buChar char="ü"/>
              <a:defRPr/>
            </a:pPr>
            <a:r>
              <a:rPr lang="ru-RU" b="1" dirty="0">
                <a:solidFill>
                  <a:srgbClr val="614F8D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Заполнение сведений о зарегистрированном лице </a:t>
            </a:r>
            <a:endParaRPr lang="ru-RU" dirty="0">
              <a:solidFill>
                <a:srgbClr val="614F8D"/>
              </a:solidFill>
              <a:latin typeface="Franklin Gothic Book" panose="020B05030201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360590"/>
              </p:ext>
            </p:extLst>
          </p:nvPr>
        </p:nvGraphicFramePr>
        <p:xfrm>
          <a:off x="600365" y="2866729"/>
          <a:ext cx="11305308" cy="27772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2957">
                  <a:extLst>
                    <a:ext uri="{9D8B030D-6E8A-4147-A177-3AD203B41FA5}">
                      <a16:colId xmlns:a16="http://schemas.microsoft.com/office/drawing/2014/main" val="859476843"/>
                    </a:ext>
                  </a:extLst>
                </a:gridCol>
                <a:gridCol w="10202351">
                  <a:extLst>
                    <a:ext uri="{9D8B030D-6E8A-4147-A177-3AD203B41FA5}">
                      <a16:colId xmlns:a16="http://schemas.microsoft.com/office/drawing/2014/main" val="2349759055"/>
                    </a:ext>
                  </a:extLst>
                </a:gridCol>
              </a:tblGrid>
              <a:tr h="2971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Код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36" marR="25236" marT="41518" marB="41518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Статус зарегистрированного лица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36" marR="25236" marT="41518" marB="41518"/>
                </a:tc>
                <a:extLst>
                  <a:ext uri="{0D108BD9-81ED-4DB2-BD59-A6C34878D82A}">
                    <a16:rowId xmlns:a16="http://schemas.microsoft.com/office/drawing/2014/main" val="3967498556"/>
                  </a:ext>
                </a:extLst>
              </a:tr>
              <a:tr h="2971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ГРФ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36" marR="25236" marT="41518" marB="41518"/>
                </a:tc>
                <a:tc>
                  <a:txBody>
                    <a:bodyPr/>
                    <a:lstStyle/>
                    <a:p>
                      <a:pPr indent="63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граждане Российской Федерации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36" marR="25236" marT="41518" marB="41518"/>
                </a:tc>
                <a:extLst>
                  <a:ext uri="{0D108BD9-81ED-4DB2-BD59-A6C34878D82A}">
                    <a16:rowId xmlns:a16="http://schemas.microsoft.com/office/drawing/2014/main" val="1161900518"/>
                  </a:ext>
                </a:extLst>
              </a:tr>
              <a:tr h="2971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ПЖИГ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36" marR="25236" marT="41518" marB="41518"/>
                </a:tc>
                <a:tc>
                  <a:txBody>
                    <a:bodyPr/>
                    <a:lstStyle/>
                    <a:p>
                      <a:pPr indent="63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иностранные граждане или лица без гражданства, постоянно проживающие на территории </a:t>
                      </a:r>
                      <a:r>
                        <a:rPr lang="ru-RU" sz="1200" dirty="0" smtClean="0">
                          <a:effectLst/>
                        </a:rPr>
                        <a:t>РФ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36" marR="25236" marT="41518" marB="41518"/>
                </a:tc>
                <a:extLst>
                  <a:ext uri="{0D108BD9-81ED-4DB2-BD59-A6C34878D82A}">
                    <a16:rowId xmlns:a16="http://schemas.microsoft.com/office/drawing/2014/main" val="1367286857"/>
                  </a:ext>
                </a:extLst>
              </a:tr>
              <a:tr h="6437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ВЖИГ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36" marR="25236" marT="41518" marB="41518"/>
                </a:tc>
                <a:tc>
                  <a:txBody>
                    <a:bodyPr/>
                    <a:lstStyle/>
                    <a:p>
                      <a:pPr indent="63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иностранные граждане или лица без гражданства, временно проживающие на территории </a:t>
                      </a:r>
                      <a:r>
                        <a:rPr lang="ru-RU" sz="1200" dirty="0" smtClean="0">
                          <a:effectLst/>
                        </a:rPr>
                        <a:t>РФ, </a:t>
                      </a:r>
                      <a:r>
                        <a:rPr lang="ru-RU" sz="1200" dirty="0">
                          <a:effectLst/>
                        </a:rPr>
                        <a:t>а также временно пребывающие на территории </a:t>
                      </a:r>
                      <a:r>
                        <a:rPr lang="ru-RU" sz="1200" dirty="0" smtClean="0">
                          <a:effectLst/>
                        </a:rPr>
                        <a:t>РФ иностранные </a:t>
                      </a:r>
                      <a:r>
                        <a:rPr lang="ru-RU" sz="1200" dirty="0">
                          <a:effectLst/>
                        </a:rPr>
                        <a:t>граждане или лица без гражданства, которым предоставлено временное убежище в соответствии с Федеральным законом от 19 февраля 1993 г. № 4528-1 «О беженцах</a:t>
                      </a:r>
                      <a:r>
                        <a:rPr lang="ru-RU" sz="1200" dirty="0" smtClean="0">
                          <a:effectLst/>
                        </a:rPr>
                        <a:t>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36" marR="25236" marT="41518" marB="41518"/>
                </a:tc>
                <a:extLst>
                  <a:ext uri="{0D108BD9-81ED-4DB2-BD59-A6C34878D82A}">
                    <a16:rowId xmlns:a16="http://schemas.microsoft.com/office/drawing/2014/main" val="347860542"/>
                  </a:ext>
                </a:extLst>
              </a:tr>
              <a:tr h="5577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ВПИГ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36" marR="25236" marT="41518" marB="41518"/>
                </a:tc>
                <a:tc>
                  <a:txBody>
                    <a:bodyPr/>
                    <a:lstStyle/>
                    <a:p>
                      <a:pPr indent="63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иностранные граждане или лица без гражданства (за исключением высококвалифицированных специалистов в соответствии с Федеральным законом от 25 июля 2002 г. № 115-ФЗ «О правовом положении иностранных граждан в Российской Федерации</a:t>
                      </a:r>
                      <a:r>
                        <a:rPr lang="ru-RU" sz="1200" dirty="0" smtClean="0">
                          <a:effectLst/>
                        </a:rPr>
                        <a:t>», </a:t>
                      </a:r>
                      <a:r>
                        <a:rPr lang="ru-RU" sz="1200" dirty="0">
                          <a:effectLst/>
                        </a:rPr>
                        <a:t>временно пребывающие на территории </a:t>
                      </a:r>
                      <a:r>
                        <a:rPr lang="ru-RU" sz="1200" dirty="0" smtClean="0">
                          <a:effectLst/>
                        </a:rPr>
                        <a:t>РФ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36" marR="25236" marT="41518" marB="41518"/>
                </a:tc>
                <a:extLst>
                  <a:ext uri="{0D108BD9-81ED-4DB2-BD59-A6C34878D82A}">
                    <a16:rowId xmlns:a16="http://schemas.microsoft.com/office/drawing/2014/main" val="1362383083"/>
                  </a:ext>
                </a:extLst>
              </a:tr>
              <a:tr h="4188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ВКС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36" marR="25236" marT="41518" marB="41518"/>
                </a:tc>
                <a:tc>
                  <a:txBody>
                    <a:bodyPr/>
                    <a:lstStyle/>
                    <a:p>
                      <a:pPr indent="63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иностранные граждане или лица без гражданства из числа высококвалифицированных специалистов в соответствии с Федеральным законом от 25 июля 2002 г. № </a:t>
                      </a:r>
                      <a:r>
                        <a:rPr lang="ru-RU" sz="1200" dirty="0" smtClean="0">
                          <a:effectLst/>
                        </a:rPr>
                        <a:t>115-ФЗ, </a:t>
                      </a:r>
                      <a:r>
                        <a:rPr lang="ru-RU" sz="1200" dirty="0">
                          <a:effectLst/>
                        </a:rPr>
                        <a:t>временно пребывающие на территории </a:t>
                      </a:r>
                      <a:r>
                        <a:rPr lang="ru-RU" sz="1200" dirty="0" smtClean="0">
                          <a:effectLst/>
                        </a:rPr>
                        <a:t>РФ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36" marR="25236" marT="41518" marB="41518"/>
                </a:tc>
                <a:extLst>
                  <a:ext uri="{0D108BD9-81ED-4DB2-BD59-A6C34878D82A}">
                    <a16:rowId xmlns:a16="http://schemas.microsoft.com/office/drawing/2014/main" val="2976812602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00364" y="5617686"/>
            <a:ext cx="113053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Поле «Гражданство (код страны)» заполняется в соответствии с Общероссийским классификатором стран мира.</a:t>
            </a:r>
            <a:endParaRPr lang="ru-RU" sz="1600" b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лиц без гражданства в поле «Гражданство (код страны)» указывается код  «000».   </a:t>
            </a:r>
            <a:endParaRPr lang="ru-RU" sz="1600" b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364" y="752164"/>
            <a:ext cx="11305308" cy="2040677"/>
          </a:xfrm>
          <a:prstGeom prst="rect">
            <a:avLst/>
          </a:prstGeom>
        </p:spPr>
      </p:pic>
      <p:pic>
        <p:nvPicPr>
          <p:cNvPr id="8" name="Рисунок 5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6" t="28001" r="49348" b="29539"/>
          <a:stretch>
            <a:fillRect/>
          </a:stretch>
        </p:blipFill>
        <p:spPr bwMode="auto">
          <a:xfrm>
            <a:off x="107504" y="6353919"/>
            <a:ext cx="576064" cy="45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157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A0B4-091C-48CD-8C66-023F2FD737C4}" type="slidenum">
              <a:rPr lang="ru-RU" smtClean="0"/>
              <a:t>15</a:t>
            </a:fld>
            <a:endParaRPr lang="ru-RU"/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1745672" y="44625"/>
            <a:ext cx="8382000" cy="352757"/>
          </a:xfrm>
          <a:prstGeom prst="rect">
            <a:avLst/>
          </a:prstGeom>
        </p:spPr>
        <p:txBody>
          <a:bodyPr lIns="77852" tIns="38926" rIns="77852" bIns="38926"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kern="1200" cap="all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9pPr>
          </a:lstStyle>
          <a:p>
            <a:pPr algn="ctr">
              <a:defRPr/>
            </a:pP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Единая форма сведений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8431" y="317171"/>
            <a:ext cx="11683171" cy="383602"/>
          </a:xfrm>
          <a:prstGeom prst="rect">
            <a:avLst/>
          </a:prstGeom>
          <a:noFill/>
        </p:spPr>
        <p:txBody>
          <a:bodyPr wrap="square" lIns="100493" tIns="50246" rIns="100493" bIns="50246">
            <a:spAutoFit/>
          </a:bodyPr>
          <a:lstStyle/>
          <a:p>
            <a:pPr algn="just">
              <a:lnSpc>
                <a:spcPts val="2198"/>
              </a:lnSpc>
              <a:defRPr/>
            </a:pPr>
            <a:r>
              <a:rPr lang="ru-RU" sz="2000" b="1" dirty="0">
                <a:solidFill>
                  <a:srgbClr val="614F8D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Подраздел 1.1 «Сведения о трудовой (иной) деятельности»</a:t>
            </a:r>
            <a:r>
              <a:rPr lang="ru-RU" sz="2000" dirty="0">
                <a:solidFill>
                  <a:srgbClr val="614F8D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 – аналогичен форме </a:t>
            </a:r>
            <a:r>
              <a:rPr lang="ru-RU" sz="2000" dirty="0" smtClean="0">
                <a:solidFill>
                  <a:srgbClr val="614F8D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СЗВ-ТД</a:t>
            </a:r>
            <a:endParaRPr lang="ru-RU" sz="2000" dirty="0">
              <a:solidFill>
                <a:srgbClr val="614F8D"/>
              </a:solidFill>
              <a:latin typeface="Franklin Gothic Book" panose="020B05030201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889725"/>
              </p:ext>
            </p:extLst>
          </p:nvPr>
        </p:nvGraphicFramePr>
        <p:xfrm>
          <a:off x="73888" y="3109182"/>
          <a:ext cx="12044217" cy="32901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2476">
                  <a:extLst>
                    <a:ext uri="{9D8B030D-6E8A-4147-A177-3AD203B41FA5}">
                      <a16:colId xmlns:a16="http://schemas.microsoft.com/office/drawing/2014/main" val="2396239600"/>
                    </a:ext>
                  </a:extLst>
                </a:gridCol>
                <a:gridCol w="2631786">
                  <a:extLst>
                    <a:ext uri="{9D8B030D-6E8A-4147-A177-3AD203B41FA5}">
                      <a16:colId xmlns:a16="http://schemas.microsoft.com/office/drawing/2014/main" val="2449394885"/>
                    </a:ext>
                  </a:extLst>
                </a:gridCol>
                <a:gridCol w="2562225">
                  <a:extLst>
                    <a:ext uri="{9D8B030D-6E8A-4147-A177-3AD203B41FA5}">
                      <a16:colId xmlns:a16="http://schemas.microsoft.com/office/drawing/2014/main" val="1802541483"/>
                    </a:ext>
                  </a:extLst>
                </a:gridCol>
                <a:gridCol w="5307730">
                  <a:extLst>
                    <a:ext uri="{9D8B030D-6E8A-4147-A177-3AD203B41FA5}">
                      <a16:colId xmlns:a16="http://schemas.microsoft.com/office/drawing/2014/main" val="3934167212"/>
                    </a:ext>
                  </a:extLst>
                </a:gridCol>
              </a:tblGrid>
              <a:tr h="52502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ПРИЕМ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Прием на работу (службу)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ЗАПРЕТ ЗАНИМАТЬ ДОЛЖНОСТЬ (ВИД ДЕЯТЕЛЬНОСТИ)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Лишение права </a:t>
                      </a:r>
                      <a:r>
                        <a:rPr lang="ru-RU" sz="1300" dirty="0" smtClean="0"/>
                        <a:t>по приговору </a:t>
                      </a:r>
                      <a:r>
                        <a:rPr lang="ru-RU" sz="1300" dirty="0"/>
                        <a:t>суда занимать определенные должности или заниматься определенной деятельностью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183138"/>
                  </a:ext>
                </a:extLst>
              </a:tr>
              <a:tr h="71197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ПЕРЕВОД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Перевод на другую работу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ПРИОСТАНОВЛЕНИЕ </a:t>
                      </a:r>
                    </a:p>
                  </a:txBody>
                  <a:tcPr marL="39370" marR="39370" marT="64770" marB="6477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Приостановление действия трудового договора, при котором за работником сохраняется рабочее место, согласно статье 351</a:t>
                      </a:r>
                      <a:r>
                        <a:rPr lang="ru-RU" sz="1300" baseline="30000" dirty="0" smtClean="0">
                          <a:effectLst/>
                        </a:rPr>
                        <a:t>7</a:t>
                      </a:r>
                      <a:r>
                        <a:rPr lang="ru-RU" sz="1300" dirty="0" smtClean="0">
                          <a:effectLst/>
                        </a:rPr>
                        <a:t> ТК РФ, действие распространяется на правоотношения с  21.09.2022 г.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527119327"/>
                  </a:ext>
                </a:extLst>
              </a:tr>
              <a:tr h="51712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ПЕРЕИМЕНОВАНИЕ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Изменение наименования страхователя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ВОЗОБНОВЛЕНИЕ </a:t>
                      </a:r>
                    </a:p>
                  </a:txBody>
                  <a:tcPr marL="39370" marR="39370" marT="64770" marB="6477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effectLst/>
                        </a:rPr>
                        <a:t>Возобновление действия ранее заключенного трудового договора </a:t>
                      </a:r>
                      <a:r>
                        <a:rPr lang="ru-RU" sz="1300" dirty="0" smtClean="0">
                          <a:effectLst/>
                        </a:rPr>
                        <a:t>(статья </a:t>
                      </a:r>
                      <a:r>
                        <a:rPr lang="ru-RU" sz="1300" dirty="0" smtClean="0">
                          <a:effectLst/>
                        </a:rPr>
                        <a:t>351</a:t>
                      </a:r>
                      <a:r>
                        <a:rPr lang="ru-RU" sz="1300" baseline="30000" dirty="0" smtClean="0">
                          <a:effectLst/>
                        </a:rPr>
                        <a:t>7</a:t>
                      </a:r>
                      <a:r>
                        <a:rPr lang="ru-RU" sz="1300" dirty="0" smtClean="0">
                          <a:effectLst/>
                        </a:rPr>
                        <a:t> ТК РФ, действие распространяется на правоотношения с  21.09.2022 г</a:t>
                      </a:r>
                      <a:r>
                        <a:rPr lang="ru-RU" sz="1300" dirty="0" smtClean="0">
                          <a:effectLst/>
                        </a:rPr>
                        <a:t>.).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2208286513"/>
                  </a:ext>
                </a:extLst>
              </a:tr>
              <a:tr h="96859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УСТАНОВЛЕНИЕ (ПРИСВОЕНИЕ)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Установление (присвоение) </a:t>
                      </a:r>
                      <a:r>
                        <a:rPr lang="ru-RU" sz="1300" dirty="0" smtClean="0"/>
                        <a:t>второй </a:t>
                      </a:r>
                      <a:r>
                        <a:rPr lang="ru-RU" sz="1300" dirty="0"/>
                        <a:t>и последующей профессии, </a:t>
                      </a:r>
                      <a:r>
                        <a:rPr lang="ru-RU" sz="1300" dirty="0" smtClean="0"/>
                        <a:t>спец-</a:t>
                      </a:r>
                      <a:r>
                        <a:rPr lang="ru-RU" sz="1300" dirty="0" err="1" smtClean="0"/>
                        <a:t>сти</a:t>
                      </a:r>
                      <a:r>
                        <a:rPr lang="ru-RU" sz="1300" dirty="0" smtClean="0"/>
                        <a:t>, квалификации, с указанием </a:t>
                      </a:r>
                      <a:r>
                        <a:rPr lang="ru-RU" sz="1300" dirty="0"/>
                        <a:t>разрядов, </a:t>
                      </a:r>
                      <a:r>
                        <a:rPr lang="ru-RU" sz="1300" dirty="0" err="1" smtClean="0"/>
                        <a:t>классовклассного</a:t>
                      </a:r>
                      <a:r>
                        <a:rPr lang="ru-RU" sz="1300" dirty="0" smtClean="0"/>
                        <a:t> </a:t>
                      </a:r>
                      <a:r>
                        <a:rPr lang="ru-RU" sz="1300" dirty="0" smtClean="0"/>
                        <a:t>чина </a:t>
                      </a:r>
                      <a:r>
                        <a:rPr lang="ru-RU" sz="1300" dirty="0"/>
                        <a:t>и </a:t>
                      </a:r>
                      <a:r>
                        <a:rPr lang="ru-RU" sz="1300" dirty="0" err="1" smtClean="0"/>
                        <a:t>тп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2"/>
                          </a:solidFill>
                          <a:effectLst/>
                        </a:rPr>
                        <a:t>НАЧАЛО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2"/>
                          </a:solidFill>
                          <a:effectLst/>
                        </a:rPr>
                        <a:t>ДОГОВОРА  ГПХ</a:t>
                      </a:r>
                      <a:endParaRPr lang="ru-RU" sz="13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841" marR="26841" marT="44158" marB="4415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Начало периода работы по договору ГПХ, в </a:t>
                      </a:r>
                      <a:r>
                        <a:rPr lang="ru-RU" sz="1300" dirty="0" err="1" smtClean="0">
                          <a:effectLst/>
                        </a:rPr>
                        <a:t>т.ч</a:t>
                      </a:r>
                      <a:r>
                        <a:rPr lang="ru-RU" sz="1300" dirty="0" smtClean="0">
                          <a:effectLst/>
                        </a:rPr>
                        <a:t>. </a:t>
                      </a:r>
                      <a:r>
                        <a:rPr lang="ru-RU" sz="1300" dirty="0" smtClean="0">
                          <a:effectLst/>
                        </a:rPr>
                        <a:t>о выполнении работ (оказании услуг), договору авторского заказа, договору об отчуждении исключительного права на произведения науки, литературы, искусства, издательскому лицензионному договору,  </a:t>
                      </a:r>
                      <a:r>
                        <a:rPr lang="ru-RU" sz="1300" dirty="0" err="1" smtClean="0">
                          <a:effectLst/>
                        </a:rPr>
                        <a:t>тп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841" marR="26841" marT="44158" marB="44158" anchor="ctr"/>
                </a:tc>
                <a:extLst>
                  <a:ext uri="{0D108BD9-81ED-4DB2-BD59-A6C34878D82A}">
                    <a16:rowId xmlns:a16="http://schemas.microsoft.com/office/drawing/2014/main" val="765345204"/>
                  </a:ext>
                </a:extLst>
              </a:tr>
              <a:tr h="52202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УВОЛЬНЕНИЕ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Увольнение с работы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2"/>
                          </a:solidFill>
                          <a:effectLst/>
                        </a:rPr>
                        <a:t>ОКОНЧАНИЕ </a:t>
                      </a:r>
                      <a:endParaRPr lang="ru-RU" sz="1300" b="1" dirty="0" smtClean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2"/>
                          </a:solidFill>
                          <a:effectLst/>
                        </a:rPr>
                        <a:t>ДОГОВОРА </a:t>
                      </a:r>
                      <a:r>
                        <a:rPr lang="ru-RU" sz="1300" b="1" dirty="0">
                          <a:solidFill>
                            <a:schemeClr val="tx2"/>
                          </a:solidFill>
                          <a:effectLst/>
                        </a:rPr>
                        <a:t>ГПХ</a:t>
                      </a:r>
                      <a:endParaRPr lang="ru-RU" sz="13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841" marR="26841" marT="44158" marB="4415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Окончание периода работы по договору ГПХ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841" marR="26841" marT="44158" marB="44158" anchor="ctr"/>
                </a:tc>
                <a:extLst>
                  <a:ext uri="{0D108BD9-81ED-4DB2-BD59-A6C34878D82A}">
                    <a16:rowId xmlns:a16="http://schemas.microsoft.com/office/drawing/2014/main" val="861535470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66163" y="2770129"/>
            <a:ext cx="11878055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6847" indent="-376847" algn="just">
              <a:lnSpc>
                <a:spcPts val="2198"/>
              </a:lnSpc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rgbClr val="614F8D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В графе 3 </a:t>
            </a:r>
            <a:r>
              <a:rPr lang="ru-RU" dirty="0" smtClean="0">
                <a:solidFill>
                  <a:srgbClr val="614F8D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указываются </a:t>
            </a:r>
            <a:r>
              <a:rPr lang="ru-RU" dirty="0">
                <a:solidFill>
                  <a:srgbClr val="614F8D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следующие мероприятия</a:t>
            </a:r>
            <a:r>
              <a:rPr lang="ru-RU" dirty="0" smtClean="0">
                <a:solidFill>
                  <a:srgbClr val="614F8D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:</a:t>
            </a:r>
            <a:endParaRPr lang="ru-RU" dirty="0">
              <a:solidFill>
                <a:srgbClr val="614F8D"/>
              </a:solidFill>
              <a:latin typeface="Franklin Gothic Book" panose="020B0503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b="6720"/>
          <a:stretch/>
        </p:blipFill>
        <p:spPr>
          <a:xfrm>
            <a:off x="138545" y="706256"/>
            <a:ext cx="11905673" cy="2073889"/>
          </a:xfrm>
          <a:prstGeom prst="rect">
            <a:avLst/>
          </a:prstGeom>
        </p:spPr>
      </p:pic>
      <p:pic>
        <p:nvPicPr>
          <p:cNvPr id="8" name="Рисунок 5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6" t="28001" r="49348" b="29539"/>
          <a:stretch>
            <a:fillRect/>
          </a:stretch>
        </p:blipFill>
        <p:spPr bwMode="auto">
          <a:xfrm>
            <a:off x="21779" y="6401544"/>
            <a:ext cx="576064" cy="45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5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6" t="28001" r="49348" b="29539"/>
          <a:stretch>
            <a:fillRect/>
          </a:stretch>
        </p:blipFill>
        <p:spPr bwMode="auto">
          <a:xfrm>
            <a:off x="59879" y="6401544"/>
            <a:ext cx="576064" cy="45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175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431372" y="116633"/>
            <a:ext cx="11617752" cy="461665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Сведения о </a:t>
            </a:r>
            <a:r>
              <a:rPr lang="ru-RU" sz="2400" b="1" cap="all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трудовой деятельности (ЭТК)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816989"/>
              </p:ext>
            </p:extLst>
          </p:nvPr>
        </p:nvGraphicFramePr>
        <p:xfrm>
          <a:off x="527382" y="692697"/>
          <a:ext cx="11329260" cy="49497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8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04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64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755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Кадровое мероприятие</a:t>
                      </a:r>
                    </a:p>
                    <a:p>
                      <a:pPr algn="ctr"/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За отчетные периоды по 2022 год включительно 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С 1 января 2023 года</a:t>
                      </a:r>
                    </a:p>
                    <a:p>
                      <a:pPr algn="ctr"/>
                      <a:r>
                        <a:rPr lang="ru-RU" dirty="0" smtClean="0"/>
                        <a:t>в  составе ЕФС -1</a:t>
                      </a:r>
                    </a:p>
                    <a:p>
                      <a:pPr algn="ctr"/>
                      <a:endParaRPr lang="ru-RU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55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Times New Roman" panose="02020603050405020304" pitchFamily="18" charset="0"/>
                        </a:rPr>
                        <a:t>Прием  (увольнение)</a:t>
                      </a:r>
                    </a:p>
                    <a:p>
                      <a:pPr algn="ctr"/>
                      <a:endParaRPr lang="ru-RU" dirty="0"/>
                    </a:p>
                  </a:txBody>
                  <a:tcPr marL="121920" marR="121920"/>
                </a:tc>
                <a:tc gridSpan="2">
                  <a:txBody>
                    <a:bodyPr/>
                    <a:lstStyle/>
                    <a:p>
                      <a:pPr algn="ctr"/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позднее рабочего дня, следующего за днем издания приказа (распоряжения), иного документа</a:t>
                      </a:r>
                      <a:endParaRPr lang="ru-RU" dirty="0"/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4247">
                <a:tc>
                  <a:txBody>
                    <a:bodyPr/>
                    <a:lstStyle/>
                    <a:p>
                      <a:pPr algn="ctr"/>
                      <a:endParaRPr lang="ru-RU" sz="1800" b="1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Дата приказа о приеме 2022 год</a:t>
                      </a:r>
                      <a:endParaRPr lang="ru-RU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представляется по форме СЗВ-ТД</a:t>
                      </a:r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55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Дата приказа о приеме 2023 год</a:t>
                      </a:r>
                    </a:p>
                    <a:p>
                      <a:pPr algn="ctr"/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-</a:t>
                      </a:r>
                    </a:p>
                    <a:p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dirty="0" smtClean="0"/>
                        <a:t>представляется в  составе ЕФС -1</a:t>
                      </a:r>
                      <a:endParaRPr lang="ru-RU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5592"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Times New Roman" panose="02020603050405020304" pitchFamily="18" charset="0"/>
                        </a:rPr>
                        <a:t>Перевод и др. </a:t>
                      </a:r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позднее 15-го числа месяца, следующего за месяцем, в котором </a:t>
                      </a:r>
                      <a:r>
                        <a:rPr lang="ru-RU" sz="1800" b="1" u="sng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имели место перевод</a:t>
                      </a:r>
                      <a:r>
                        <a:rPr lang="ru-RU" sz="18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позднее 25-го числа месяца, следующего за месяцем, </a:t>
                      </a:r>
                      <a:r>
                        <a:rPr lang="ru-RU" sz="1800" b="1" u="sng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котором издан приказ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 кадровом мероприятии </a:t>
                      </a:r>
                      <a:endParaRPr lang="ru-RU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Рисунок 5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6" t="28001" r="49348" b="29539"/>
          <a:stretch>
            <a:fillRect/>
          </a:stretch>
        </p:blipFill>
        <p:spPr bwMode="auto">
          <a:xfrm>
            <a:off x="107504" y="6353919"/>
            <a:ext cx="576064" cy="45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864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431372" y="116633"/>
            <a:ext cx="11617752" cy="461665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Сведения о заключении/прекращения договора ГПХ</a:t>
            </a:r>
            <a:endParaRPr lang="ru-RU" sz="2400" b="1" cap="all" dirty="0">
              <a:solidFill>
                <a:schemeClr val="tx2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4309838"/>
              </p:ext>
            </p:extLst>
          </p:nvPr>
        </p:nvGraphicFramePr>
        <p:xfrm>
          <a:off x="527382" y="692697"/>
          <a:ext cx="11329260" cy="4725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6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244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369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Кадровое мероприятие</a:t>
                      </a:r>
                    </a:p>
                    <a:p>
                      <a:pPr algn="ctr"/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За отчетные периоды по 2022 год включительно </a:t>
                      </a:r>
                    </a:p>
                    <a:p>
                      <a:pPr algn="ctr"/>
                      <a:endParaRPr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С 1 января 2023 года</a:t>
                      </a:r>
                      <a:endParaRPr lang="ru-RU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6915"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Times New Roman" panose="02020603050405020304" pitchFamily="18" charset="0"/>
                        </a:rPr>
                        <a:t>заключение/прекращение договора ГПХ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представляется </a:t>
                      </a: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форме СЗВ-СТАЖ </a:t>
                      </a:r>
                      <a:endParaRPr lang="ru-RU" sz="1800" kern="1200" dirty="0" smtClean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представляется не позднее рабочего дня, следующего за днем заключения или прекращения договора ГПХ</a:t>
                      </a:r>
                    </a:p>
                    <a:p>
                      <a:pPr algn="ctr"/>
                      <a:endParaRPr lang="ru-RU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69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Дата заключения - 2022 г.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представляется </a:t>
                      </a: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форме СЗВ-СТАЖ </a:t>
                      </a:r>
                      <a:endParaRPr lang="ru-RU" sz="12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69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Дата прекращения - 2023 г.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-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представляются в составе </a:t>
                      </a:r>
                    </a:p>
                    <a:p>
                      <a:pPr algn="ctr"/>
                      <a:r>
                        <a:rPr lang="ru-RU" dirty="0" smtClean="0"/>
                        <a:t>ЕФС -1 только сведения </a:t>
                      </a:r>
                    </a:p>
                    <a:p>
                      <a:pPr algn="ctr"/>
                      <a:r>
                        <a:rPr lang="ru-RU" dirty="0" smtClean="0"/>
                        <a:t>о прекращении договора ГПХ</a:t>
                      </a:r>
                      <a:endParaRPr lang="ru-RU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Рисунок 5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6" t="28001" r="49348" b="29539"/>
          <a:stretch>
            <a:fillRect/>
          </a:stretch>
        </p:blipFill>
        <p:spPr bwMode="auto">
          <a:xfrm>
            <a:off x="107504" y="6353919"/>
            <a:ext cx="576064" cy="45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713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A0B4-091C-48CD-8C66-023F2FD737C4}" type="slidenum">
              <a:rPr lang="ru-RU" smtClean="0"/>
              <a:t>18</a:t>
            </a:fld>
            <a:endParaRPr lang="ru-RU"/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1745672" y="44625"/>
            <a:ext cx="8382000" cy="352757"/>
          </a:xfrm>
          <a:prstGeom prst="rect">
            <a:avLst/>
          </a:prstGeom>
        </p:spPr>
        <p:txBody>
          <a:bodyPr lIns="77852" tIns="38926" rIns="77852" bIns="38926"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kern="1200" cap="all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9pPr>
          </a:lstStyle>
          <a:p>
            <a:pPr algn="ctr">
              <a:defRPr/>
            </a:pP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Единая форма сведений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8431" y="317171"/>
            <a:ext cx="11683171" cy="383602"/>
          </a:xfrm>
          <a:prstGeom prst="rect">
            <a:avLst/>
          </a:prstGeom>
          <a:noFill/>
        </p:spPr>
        <p:txBody>
          <a:bodyPr wrap="square" lIns="100493" tIns="50246" rIns="100493" bIns="50246">
            <a:spAutoFit/>
          </a:bodyPr>
          <a:lstStyle/>
          <a:p>
            <a:pPr algn="just">
              <a:lnSpc>
                <a:spcPts val="2198"/>
              </a:lnSpc>
              <a:defRPr/>
            </a:pPr>
            <a:r>
              <a:rPr lang="ru-RU" sz="2000" b="1" dirty="0">
                <a:solidFill>
                  <a:srgbClr val="614F8D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Подраздел 1.1 «Сведения о трудовой (иной) деятельности</a:t>
            </a:r>
            <a:r>
              <a:rPr lang="ru-RU" sz="2000" b="1" dirty="0" smtClean="0">
                <a:solidFill>
                  <a:srgbClr val="614F8D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»</a:t>
            </a:r>
            <a:endParaRPr lang="ru-RU" sz="2000" dirty="0">
              <a:solidFill>
                <a:srgbClr val="614F8D"/>
              </a:solidFill>
              <a:latin typeface="Franklin Gothic Book" panose="020B05030201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5866255"/>
              </p:ext>
            </p:extLst>
          </p:nvPr>
        </p:nvGraphicFramePr>
        <p:xfrm>
          <a:off x="395536" y="4628214"/>
          <a:ext cx="7604047" cy="11694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5248">
                  <a:extLst>
                    <a:ext uri="{9D8B030D-6E8A-4147-A177-3AD203B41FA5}">
                      <a16:colId xmlns:a16="http://schemas.microsoft.com/office/drawing/2014/main" val="2396239600"/>
                    </a:ext>
                  </a:extLst>
                </a:gridCol>
                <a:gridCol w="6958799">
                  <a:extLst>
                    <a:ext uri="{9D8B030D-6E8A-4147-A177-3AD203B41FA5}">
                      <a16:colId xmlns:a16="http://schemas.microsoft.com/office/drawing/2014/main" val="2449394885"/>
                    </a:ext>
                  </a:extLst>
                </a:gridCol>
              </a:tblGrid>
              <a:tr h="437924">
                <a:tc>
                  <a:txBody>
                    <a:bodyPr/>
                    <a:lstStyle/>
                    <a:p>
                      <a:r>
                        <a:rPr lang="ru-RU" sz="1800"/>
                        <a:t>Код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Территориальные условия работы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183138"/>
                  </a:ext>
                </a:extLst>
              </a:tr>
              <a:tr h="320079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РКС 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работа в районах Крайнего Севера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7119327"/>
                  </a:ext>
                </a:extLst>
              </a:tr>
              <a:tr h="28811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МКС 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работа в местностях, приравненных к районам Крайнего Севера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8286513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7504" y="3498797"/>
            <a:ext cx="11905673" cy="921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6847" indent="-376847" algn="just">
              <a:lnSpc>
                <a:spcPts val="2198"/>
              </a:lnSpc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 smtClean="0">
                <a:solidFill>
                  <a:srgbClr val="614F8D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В </a:t>
            </a:r>
            <a:r>
              <a:rPr lang="ru-RU" u="sng" dirty="0">
                <a:solidFill>
                  <a:srgbClr val="614F8D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графе 4</a:t>
            </a:r>
            <a:r>
              <a:rPr lang="ru-RU" dirty="0">
                <a:solidFill>
                  <a:srgbClr val="614F8D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 заполняется в отношении зарегистрированных лиц, осуществляющих работу (в том числе по договорам ГПХ) в районах Крайнего Севера/работу в местностях, приравненных к районам Крайнего </a:t>
            </a:r>
            <a:r>
              <a:rPr lang="ru-RU" dirty="0" smtClean="0">
                <a:solidFill>
                  <a:srgbClr val="614F8D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Севера один </a:t>
            </a:r>
            <a:r>
              <a:rPr lang="ru-RU" dirty="0">
                <a:solidFill>
                  <a:srgbClr val="614F8D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из следующих кодов</a:t>
            </a:r>
            <a:r>
              <a:rPr lang="ru-RU" dirty="0" smtClean="0">
                <a:solidFill>
                  <a:srgbClr val="614F8D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:</a:t>
            </a:r>
            <a:endParaRPr lang="ru-RU" dirty="0">
              <a:solidFill>
                <a:srgbClr val="614F8D"/>
              </a:solidFill>
              <a:latin typeface="Franklin Gothic Book" panose="020B0503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b="6986"/>
          <a:stretch/>
        </p:blipFill>
        <p:spPr>
          <a:xfrm>
            <a:off x="138545" y="706255"/>
            <a:ext cx="11905673" cy="2703695"/>
          </a:xfrm>
          <a:prstGeom prst="rect">
            <a:avLst/>
          </a:prstGeom>
        </p:spPr>
      </p:pic>
      <p:pic>
        <p:nvPicPr>
          <p:cNvPr id="8" name="Рисунок 5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6" t="28001" r="49348" b="29539"/>
          <a:stretch>
            <a:fillRect/>
          </a:stretch>
        </p:blipFill>
        <p:spPr bwMode="auto">
          <a:xfrm>
            <a:off x="107504" y="6353919"/>
            <a:ext cx="576064" cy="45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746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A0B4-091C-48CD-8C66-023F2FD737C4}" type="slidenum">
              <a:rPr lang="ru-RU" smtClean="0"/>
              <a:t>19</a:t>
            </a:fld>
            <a:endParaRPr lang="ru-RU"/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1745672" y="44625"/>
            <a:ext cx="8382000" cy="352757"/>
          </a:xfrm>
          <a:prstGeom prst="rect">
            <a:avLst/>
          </a:prstGeom>
        </p:spPr>
        <p:txBody>
          <a:bodyPr lIns="77852" tIns="38926" rIns="77852" bIns="38926"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kern="1200" cap="all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9pPr>
          </a:lstStyle>
          <a:p>
            <a:pPr algn="ctr">
              <a:defRPr/>
            </a:pP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Единая форма сведений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8431" y="317171"/>
            <a:ext cx="11683171" cy="383602"/>
          </a:xfrm>
          <a:prstGeom prst="rect">
            <a:avLst/>
          </a:prstGeom>
          <a:noFill/>
        </p:spPr>
        <p:txBody>
          <a:bodyPr wrap="square" lIns="100493" tIns="50246" rIns="100493" bIns="50246">
            <a:spAutoFit/>
          </a:bodyPr>
          <a:lstStyle/>
          <a:p>
            <a:pPr algn="just">
              <a:lnSpc>
                <a:spcPts val="2198"/>
              </a:lnSpc>
              <a:defRPr/>
            </a:pPr>
            <a:r>
              <a:rPr lang="ru-RU" sz="2000" b="1" dirty="0">
                <a:solidFill>
                  <a:srgbClr val="614F8D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Подраздел 1.1 «Сведения о трудовой (иной) деятельности</a:t>
            </a:r>
            <a:r>
              <a:rPr lang="ru-RU" sz="2000" b="1" dirty="0" smtClean="0">
                <a:solidFill>
                  <a:srgbClr val="614F8D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»</a:t>
            </a:r>
            <a:endParaRPr lang="ru-RU" sz="2000" dirty="0">
              <a:solidFill>
                <a:srgbClr val="614F8D"/>
              </a:solidFill>
              <a:latin typeface="Franklin Gothic Book" panose="020B0503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45" y="706256"/>
            <a:ext cx="11905673" cy="233604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38545" y="3033806"/>
            <a:ext cx="11803057" cy="3298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6847" indent="-376847" algn="just">
              <a:lnSpc>
                <a:spcPts val="2198"/>
              </a:lnSpc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rgbClr val="614F8D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rgbClr val="614F8D"/>
                </a:solidFill>
                <a:latin typeface="Franklin Gothic Book" panose="020B0503020102020204" pitchFamily="34" charset="0"/>
                <a:cs typeface="Times New Roman" panose="02020603050405020304" pitchFamily="18" charset="0"/>
                <a:hlinkClick r:id="rId3"/>
              </a:rPr>
              <a:t>графе 5</a:t>
            </a:r>
            <a:r>
              <a:rPr lang="ru-RU" dirty="0">
                <a:solidFill>
                  <a:srgbClr val="614F8D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614F8D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указываются </a:t>
            </a:r>
            <a:r>
              <a:rPr lang="ru-RU" dirty="0">
                <a:solidFill>
                  <a:srgbClr val="614F8D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наименование должности (работы), специальности, профессии с указанием квалификации, конкретный вид поручаемой </a:t>
            </a:r>
            <a:r>
              <a:rPr lang="ru-RU" dirty="0" smtClean="0">
                <a:solidFill>
                  <a:srgbClr val="614F8D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работы в </a:t>
            </a:r>
            <a:r>
              <a:rPr lang="ru-RU" dirty="0">
                <a:solidFill>
                  <a:srgbClr val="614F8D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соответствии со штатным расписанием работодателя и наименование структурного </a:t>
            </a:r>
            <a:r>
              <a:rPr lang="ru-RU" dirty="0" smtClean="0">
                <a:solidFill>
                  <a:srgbClr val="614F8D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подразделения.</a:t>
            </a:r>
          </a:p>
          <a:p>
            <a:pPr marL="285750" indent="-285750" algn="just">
              <a:lnSpc>
                <a:spcPts val="2198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614F8D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Для государственных и муниципальных служащих также указывается </a:t>
            </a:r>
            <a:r>
              <a:rPr lang="ru-RU" b="1" u="sng" dirty="0">
                <a:solidFill>
                  <a:srgbClr val="614F8D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код должности </a:t>
            </a:r>
            <a:r>
              <a:rPr lang="ru-RU" dirty="0">
                <a:solidFill>
                  <a:srgbClr val="614F8D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по соответствующему реестру должностей</a:t>
            </a:r>
            <a:r>
              <a:rPr lang="ru-RU" dirty="0" smtClean="0">
                <a:solidFill>
                  <a:srgbClr val="614F8D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ts val="2198"/>
              </a:lnSpc>
              <a:spcAft>
                <a:spcPts val="1200"/>
              </a:spcAft>
              <a:defRPr/>
            </a:pPr>
            <a:r>
              <a:rPr lang="ru-RU" b="1" dirty="0">
                <a:solidFill>
                  <a:srgbClr val="614F8D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Например: </a:t>
            </a:r>
            <a:r>
              <a:rPr lang="ru-RU" dirty="0">
                <a:solidFill>
                  <a:srgbClr val="614F8D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"Назначен на должность федеральной государственной гражданской службы главного специалиста-эксперта отдела государственной службы и кадров Департамента управления делами (05-3-4-033, П.20.3</a:t>
            </a:r>
            <a:r>
              <a:rPr lang="ru-RU" dirty="0" smtClean="0">
                <a:solidFill>
                  <a:srgbClr val="614F8D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).«</a:t>
            </a:r>
          </a:p>
          <a:p>
            <a:pPr marL="285750" indent="-285750" algn="just">
              <a:lnSpc>
                <a:spcPts val="2198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614F8D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Если в соответствии с приговором суда осужденный </a:t>
            </a:r>
            <a:r>
              <a:rPr lang="ru-RU" dirty="0" smtClean="0">
                <a:solidFill>
                  <a:srgbClr val="614F8D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лишен </a:t>
            </a:r>
            <a:r>
              <a:rPr lang="ru-RU" dirty="0">
                <a:solidFill>
                  <a:srgbClr val="614F8D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права занимать определенные должности </a:t>
            </a:r>
            <a:r>
              <a:rPr lang="ru-RU" dirty="0" smtClean="0">
                <a:solidFill>
                  <a:srgbClr val="614F8D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или заниматься определенной деятельностью, вносится </a:t>
            </a:r>
            <a:r>
              <a:rPr lang="ru-RU" dirty="0">
                <a:solidFill>
                  <a:srgbClr val="614F8D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запись о том, на каком основании, на какой срок и какую должность он лишен права занимать (какой деятельностью лишен права заниматься).</a:t>
            </a:r>
          </a:p>
        </p:txBody>
      </p:sp>
      <p:pic>
        <p:nvPicPr>
          <p:cNvPr id="9" name="Рисунок 5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6" t="28001" r="49348" b="29539"/>
          <a:stretch>
            <a:fillRect/>
          </a:stretch>
        </p:blipFill>
        <p:spPr bwMode="auto">
          <a:xfrm>
            <a:off x="107504" y="6363444"/>
            <a:ext cx="576064" cy="45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568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218" y="188643"/>
            <a:ext cx="10515600" cy="669351"/>
          </a:xfrm>
        </p:spPr>
        <p:txBody>
          <a:bodyPr>
            <a:noAutofit/>
          </a:bodyPr>
          <a:lstStyle/>
          <a:p>
            <a:r>
              <a:rPr lang="ru-RU" sz="2800" cap="small" dirty="0">
                <a:solidFill>
                  <a:srgbClr val="002060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Franklin Gothic Medium" panose="020B0603020102020204" pitchFamily="34" charset="0"/>
                <a:cs typeface="Times New Roman" panose="02020603050405020304" pitchFamily="18" charset="0"/>
              </a:rPr>
              <a:t>Федеральные законы вступили в силу с 1 января 2023 года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218" y="895927"/>
            <a:ext cx="11429999" cy="5163128"/>
          </a:xfrm>
        </p:spPr>
        <p:txBody>
          <a:bodyPr>
            <a:noAutofit/>
          </a:bodyPr>
          <a:lstStyle/>
          <a:p>
            <a:pPr marL="0" indent="0" algn="just">
              <a:spcBef>
                <a:spcPts val="1800"/>
              </a:spcBef>
              <a:buNone/>
            </a:pPr>
            <a:r>
              <a:rPr lang="ru-RU" b="1" dirty="0" smtClean="0">
                <a:solidFill>
                  <a:schemeClr val="tx2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1. Федеральный закон от 14.07.2022 № 236-ФЗ «О Фонде пенсионного и социального страхования Российской Федерации»:</a:t>
            </a:r>
          </a:p>
          <a:p>
            <a:pPr algn="just">
              <a:spcBef>
                <a:spcPts val="1800"/>
              </a:spcBef>
            </a:pPr>
            <a:r>
              <a:rPr lang="ru-RU" dirty="0" smtClean="0">
                <a:solidFill>
                  <a:schemeClr val="tx2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Социальный </a:t>
            </a:r>
            <a:r>
              <a:rPr lang="ru-RU" dirty="0">
                <a:solidFill>
                  <a:schemeClr val="tx2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фонд России</a:t>
            </a:r>
          </a:p>
          <a:p>
            <a:pPr marL="0" indent="0" algn="just">
              <a:spcBef>
                <a:spcPts val="1800"/>
              </a:spcBef>
              <a:buNone/>
            </a:pPr>
            <a:r>
              <a:rPr lang="ru-RU" b="1" dirty="0" smtClean="0">
                <a:solidFill>
                  <a:schemeClr val="tx2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2. Федеральный закон от 14.07.2022 № 237-ФЗ «О внесении изменений в отдельные законодательные акты Российской Федерации»: </a:t>
            </a:r>
          </a:p>
          <a:p>
            <a:pPr algn="just">
              <a:spcBef>
                <a:spcPts val="1800"/>
              </a:spcBef>
            </a:pPr>
            <a:r>
              <a:rPr lang="ru-RU" dirty="0" smtClean="0">
                <a:solidFill>
                  <a:schemeClr val="tx2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Единый </a:t>
            </a:r>
            <a:r>
              <a:rPr lang="ru-RU" dirty="0">
                <a:solidFill>
                  <a:schemeClr val="tx2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тариф страховых взносов – </a:t>
            </a:r>
            <a:r>
              <a:rPr lang="ru-RU" dirty="0">
                <a:solidFill>
                  <a:srgbClr val="FF0000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30 % в пределах базы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dirty="0">
                <a:solidFill>
                  <a:srgbClr val="FF0000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                                                                </a:t>
            </a:r>
            <a:r>
              <a:rPr lang="ru-RU" dirty="0" smtClean="0">
                <a:solidFill>
                  <a:srgbClr val="FF0000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 15,1 </a:t>
            </a:r>
            <a:r>
              <a:rPr lang="ru-RU" dirty="0">
                <a:solidFill>
                  <a:srgbClr val="FF0000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% сверх базы</a:t>
            </a:r>
          </a:p>
          <a:p>
            <a:pPr>
              <a:spcBef>
                <a:spcPts val="1800"/>
              </a:spcBef>
            </a:pPr>
            <a:r>
              <a:rPr lang="ru-RU" dirty="0">
                <a:solidFill>
                  <a:schemeClr val="tx2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Изменения в порядок представления сведений для индивидуального (персонифицированного) учета - </a:t>
            </a:r>
            <a:r>
              <a:rPr lang="ru-RU" dirty="0">
                <a:solidFill>
                  <a:srgbClr val="FF0000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Единая форма сведений</a:t>
            </a:r>
          </a:p>
          <a:p>
            <a:pPr>
              <a:spcBef>
                <a:spcPts val="1800"/>
              </a:spcBef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A0B4-091C-48CD-8C66-023F2FD737C4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7" name="Рисунок 5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6" t="28001" r="49348" b="29539"/>
          <a:stretch>
            <a:fillRect/>
          </a:stretch>
        </p:blipFill>
        <p:spPr bwMode="auto">
          <a:xfrm>
            <a:off x="107504" y="6353919"/>
            <a:ext cx="576064" cy="45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07201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A0B4-091C-48CD-8C66-023F2FD737C4}" type="slidenum">
              <a:rPr lang="ru-RU" smtClean="0"/>
              <a:t>20</a:t>
            </a:fld>
            <a:endParaRPr lang="ru-RU"/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1745672" y="44625"/>
            <a:ext cx="8382000" cy="352757"/>
          </a:xfrm>
          <a:prstGeom prst="rect">
            <a:avLst/>
          </a:prstGeom>
        </p:spPr>
        <p:txBody>
          <a:bodyPr lIns="77852" tIns="38926" rIns="77852" bIns="38926"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kern="1200" cap="all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9pPr>
          </a:lstStyle>
          <a:p>
            <a:pPr algn="ctr">
              <a:defRPr/>
            </a:pP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Единая форма сведений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8431" y="317171"/>
            <a:ext cx="11683171" cy="383602"/>
          </a:xfrm>
          <a:prstGeom prst="rect">
            <a:avLst/>
          </a:prstGeom>
          <a:noFill/>
        </p:spPr>
        <p:txBody>
          <a:bodyPr wrap="square" lIns="100493" tIns="50246" rIns="100493" bIns="50246">
            <a:spAutoFit/>
          </a:bodyPr>
          <a:lstStyle/>
          <a:p>
            <a:pPr algn="just">
              <a:lnSpc>
                <a:spcPts val="2198"/>
              </a:lnSpc>
              <a:defRPr/>
            </a:pPr>
            <a:r>
              <a:rPr lang="ru-RU" sz="2000" b="1" dirty="0">
                <a:solidFill>
                  <a:srgbClr val="614F8D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Подраздел 1.1 «Сведения о трудовой (иной) деятельности</a:t>
            </a:r>
            <a:r>
              <a:rPr lang="ru-RU" sz="2000" b="1" dirty="0" smtClean="0">
                <a:solidFill>
                  <a:srgbClr val="614F8D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»</a:t>
            </a:r>
            <a:endParaRPr lang="ru-RU" sz="2000" dirty="0">
              <a:solidFill>
                <a:srgbClr val="614F8D"/>
              </a:solidFill>
              <a:latin typeface="Franklin Gothic Book" panose="020B05030201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131106"/>
              </p:ext>
            </p:extLst>
          </p:nvPr>
        </p:nvGraphicFramePr>
        <p:xfrm>
          <a:off x="172971" y="4057899"/>
          <a:ext cx="11859505" cy="22710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6349">
                  <a:extLst>
                    <a:ext uri="{9D8B030D-6E8A-4147-A177-3AD203B41FA5}">
                      <a16:colId xmlns:a16="http://schemas.microsoft.com/office/drawing/2014/main" val="2396239600"/>
                    </a:ext>
                  </a:extLst>
                </a:gridCol>
                <a:gridCol w="10853156">
                  <a:extLst>
                    <a:ext uri="{9D8B030D-6E8A-4147-A177-3AD203B41FA5}">
                      <a16:colId xmlns:a16="http://schemas.microsoft.com/office/drawing/2014/main" val="2449394885"/>
                    </a:ext>
                  </a:extLst>
                </a:gridCol>
              </a:tblGrid>
              <a:tr h="4379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ДГПХ</a:t>
                      </a: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договор гражданско-правового характера о выполнении работ (оказании услуг)</a:t>
                      </a:r>
                    </a:p>
                  </a:txBody>
                  <a:tcPr marL="39370" marR="39370" marT="64770" marB="64770" anchor="ctr"/>
                </a:tc>
                <a:extLst>
                  <a:ext uri="{0D108BD9-81ED-4DB2-BD59-A6C34878D82A}">
                    <a16:rowId xmlns:a16="http://schemas.microsoft.com/office/drawing/2014/main" val="192183138"/>
                  </a:ext>
                </a:extLst>
              </a:tr>
              <a:tr h="2888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ДАВТ</a:t>
                      </a: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договор авторского заказа</a:t>
                      </a:r>
                    </a:p>
                  </a:txBody>
                  <a:tcPr marL="39370" marR="39370" marT="64770" marB="64770" anchor="ctr"/>
                </a:tc>
                <a:extLst>
                  <a:ext uri="{0D108BD9-81ED-4DB2-BD59-A6C34878D82A}">
                    <a16:rowId xmlns:a16="http://schemas.microsoft.com/office/drawing/2014/main" val="1527119327"/>
                  </a:ext>
                </a:extLst>
              </a:tr>
              <a:tr h="2881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ДОИП</a:t>
                      </a: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договор об отчуждении исключительного права на произведения науки, литературы, искусства</a:t>
                      </a:r>
                    </a:p>
                  </a:txBody>
                  <a:tcPr marL="39370" marR="39370" marT="64770" marB="64770" anchor="ctr"/>
                </a:tc>
                <a:extLst>
                  <a:ext uri="{0D108BD9-81ED-4DB2-BD59-A6C34878D82A}">
                    <a16:rowId xmlns:a16="http://schemas.microsoft.com/office/drawing/2014/main" val="2208286513"/>
                  </a:ext>
                </a:extLst>
              </a:tr>
              <a:tr h="3929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ИЗЛД</a:t>
                      </a: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издательский лицензионный договор</a:t>
                      </a:r>
                    </a:p>
                  </a:txBody>
                  <a:tcPr marL="39370" marR="39370" marT="64770" marB="64770" anchor="ctr"/>
                </a:tc>
                <a:extLst>
                  <a:ext uri="{0D108BD9-81ED-4DB2-BD59-A6C34878D82A}">
                    <a16:rowId xmlns:a16="http://schemas.microsoft.com/office/drawing/2014/main" val="765345204"/>
                  </a:ext>
                </a:extLst>
              </a:tr>
              <a:tr h="3929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ЛДПИ</a:t>
                      </a: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лицензионный договор о предоставлении права использования произведения науки, литературы, искусства, в том числе договор о передаче полномочий по управлению правами, заключенный с организацией по управлению правами на коллективной основе</a:t>
                      </a:r>
                    </a:p>
                  </a:txBody>
                  <a:tcPr marL="39370" marR="39370" marT="64770" marB="6477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38545" y="2637158"/>
            <a:ext cx="11905673" cy="1502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76847" algn="just">
              <a:lnSpc>
                <a:spcPts val="2198"/>
              </a:lnSpc>
              <a:buFont typeface="Wingdings" panose="05000000000000000000" pitchFamily="2" charset="2"/>
              <a:buChar char="ü"/>
              <a:defRPr/>
            </a:pPr>
            <a:r>
              <a:rPr lang="ru-RU" sz="1500" dirty="0" smtClean="0">
                <a:solidFill>
                  <a:srgbClr val="614F8D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В Графе 6 </a:t>
            </a:r>
            <a:r>
              <a:rPr lang="ru-RU" sz="1500" dirty="0">
                <a:solidFill>
                  <a:srgbClr val="614F8D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указывается </a:t>
            </a:r>
            <a:r>
              <a:rPr lang="ru-RU" sz="1500" dirty="0" smtClean="0">
                <a:solidFill>
                  <a:srgbClr val="614F8D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код </a:t>
            </a:r>
            <a:r>
              <a:rPr lang="ru-RU" sz="1500" dirty="0">
                <a:solidFill>
                  <a:srgbClr val="614F8D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занятия, соответствующее занимаемой должности (профессии), виду трудовой </a:t>
            </a:r>
            <a:r>
              <a:rPr lang="ru-RU" sz="1500" dirty="0" smtClean="0">
                <a:solidFill>
                  <a:srgbClr val="614F8D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деятельности, исполнении трудовых функций </a:t>
            </a:r>
            <a:r>
              <a:rPr lang="ru-RU" sz="1500" dirty="0">
                <a:solidFill>
                  <a:srgbClr val="614F8D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(работ, обязанностей), </a:t>
            </a:r>
            <a:r>
              <a:rPr lang="ru-RU" sz="1500" dirty="0" smtClean="0">
                <a:solidFill>
                  <a:srgbClr val="614F8D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в </a:t>
            </a:r>
            <a:r>
              <a:rPr lang="ru-RU" sz="1500" dirty="0" smtClean="0">
                <a:solidFill>
                  <a:srgbClr val="614F8D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формате "XXXX.X" в соответствии с Общероссийским классификатором занятий (ОКЗ).</a:t>
            </a:r>
          </a:p>
          <a:p>
            <a:pPr indent="-376847" algn="just">
              <a:lnSpc>
                <a:spcPts val="2198"/>
              </a:lnSpc>
              <a:buFont typeface="Arial" panose="020B0604020202020204" pitchFamily="34" charset="0"/>
              <a:buChar char="•"/>
              <a:defRPr/>
            </a:pPr>
            <a:r>
              <a:rPr lang="ru-RU" sz="1500" dirty="0" smtClean="0">
                <a:solidFill>
                  <a:srgbClr val="FF0000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Обязателен</a:t>
            </a:r>
            <a:r>
              <a:rPr lang="ru-RU" sz="1500" dirty="0" smtClean="0">
                <a:solidFill>
                  <a:srgbClr val="614F8D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solidFill>
                  <a:srgbClr val="614F8D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при заполнении, если вид мероприятия принимает </a:t>
            </a:r>
            <a:r>
              <a:rPr lang="ru-RU" sz="1500" dirty="0">
                <a:solidFill>
                  <a:srgbClr val="614F8D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значение "ПРИЕМ", "ПЕРЕВОД", "УВОЛЬНЕНИЕ", "ПРИОСТАНОВЛЕНИЕ", "ВОЗОБНОВЛЕНИЕ", "НАЧАЛО ДОГОВОРА ГПХ" или "ОКОНЧАНИЕ ДОГОВОРА ГПХ".</a:t>
            </a:r>
          </a:p>
          <a:p>
            <a:pPr marL="360000" indent="-376847" algn="just">
              <a:lnSpc>
                <a:spcPts val="2198"/>
              </a:lnSpc>
              <a:buFont typeface="Arial" panose="020B0604020202020204" pitchFamily="34" charset="0"/>
              <a:buChar char="•"/>
              <a:defRPr/>
            </a:pPr>
            <a:r>
              <a:rPr lang="ru-RU" sz="1500" dirty="0">
                <a:solidFill>
                  <a:srgbClr val="614F8D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Для договоров ГПХ </a:t>
            </a:r>
            <a:r>
              <a:rPr lang="ru-RU" sz="1500" dirty="0" smtClean="0">
                <a:solidFill>
                  <a:srgbClr val="614F8D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одновременно с ОКЗ </a:t>
            </a:r>
            <a:r>
              <a:rPr lang="ru-RU" sz="1500" dirty="0">
                <a:solidFill>
                  <a:srgbClr val="614F8D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указывается один из следующих кодов</a:t>
            </a:r>
            <a:r>
              <a:rPr lang="ru-RU" sz="1500" dirty="0" smtClean="0">
                <a:solidFill>
                  <a:srgbClr val="614F8D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:</a:t>
            </a:r>
            <a:endParaRPr lang="ru-RU" sz="1500" dirty="0">
              <a:solidFill>
                <a:srgbClr val="614F8D"/>
              </a:solidFill>
              <a:latin typeface="Franklin Gothic Book" panose="020B0503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b="13974"/>
          <a:stretch/>
        </p:blipFill>
        <p:spPr>
          <a:xfrm>
            <a:off x="138545" y="706256"/>
            <a:ext cx="11905673" cy="1932169"/>
          </a:xfrm>
          <a:prstGeom prst="rect">
            <a:avLst/>
          </a:prstGeom>
        </p:spPr>
      </p:pic>
      <p:pic>
        <p:nvPicPr>
          <p:cNvPr id="8" name="Рисунок 5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6" t="28001" r="49348" b="29539"/>
          <a:stretch>
            <a:fillRect/>
          </a:stretch>
        </p:blipFill>
        <p:spPr bwMode="auto">
          <a:xfrm>
            <a:off x="107504" y="6353919"/>
            <a:ext cx="576064" cy="45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943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9404" y="618315"/>
            <a:ext cx="10753195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1.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 договор ГПХ (дата заключения договора – 25 января 2023 года). Срок оказания услуги по договору с 25 января 2023 г. по 30 октября 2023 г.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8736293" y="4725824"/>
            <a:ext cx="0" cy="107944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3"/>
          <p:cNvSpPr txBox="1">
            <a:spLocks/>
          </p:cNvSpPr>
          <p:nvPr/>
        </p:nvSpPr>
        <p:spPr>
          <a:xfrm>
            <a:off x="1745672" y="32015"/>
            <a:ext cx="8382000" cy="470343"/>
          </a:xfrm>
          <a:prstGeom prst="rect">
            <a:avLst/>
          </a:prstGeom>
        </p:spPr>
        <p:txBody>
          <a:bodyPr lIns="103802" tIns="51901" rIns="103802" bIns="51901"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kern="1200" cap="all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9pPr>
          </a:lstStyle>
          <a:p>
            <a:pPr algn="ctr">
              <a:defRPr/>
            </a:pP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Единая форма сведений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700356" y="1410652"/>
            <a:ext cx="10753193" cy="4394612"/>
            <a:chOff x="700356" y="1410652"/>
            <a:chExt cx="10753193" cy="4394612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700356" y="1410652"/>
              <a:ext cx="10753193" cy="4394612"/>
              <a:chOff x="700356" y="1410652"/>
              <a:chExt cx="10753193" cy="4394612"/>
            </a:xfrm>
          </p:grpSpPr>
          <p:pic>
            <p:nvPicPr>
              <p:cNvPr id="8" name="Рисунок 7"/>
              <p:cNvPicPr/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0356" y="1410652"/>
                <a:ext cx="10753193" cy="4394612"/>
              </a:xfrm>
              <a:prstGeom prst="rect">
                <a:avLst/>
              </a:prstGeom>
              <a:noFill/>
              <a:ln w="19050">
                <a:solidFill>
                  <a:schemeClr val="tx2">
                    <a:lumMod val="75000"/>
                  </a:schemeClr>
                </a:solidFill>
              </a:ln>
            </p:spPr>
          </p:pic>
          <p:sp>
            <p:nvSpPr>
              <p:cNvPr id="4" name="Прямоугольник 3"/>
              <p:cNvSpPr/>
              <p:nvPr/>
            </p:nvSpPr>
            <p:spPr>
              <a:xfrm>
                <a:off x="6435399" y="1944493"/>
                <a:ext cx="654346" cy="3187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ru-RU" sz="1100" b="1" dirty="0" smtClean="0"/>
                  <a:t>Г    Р   Ф</a:t>
                </a:r>
                <a:endParaRPr lang="ru-RU" sz="11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" name="Прямоугольник 10"/>
            <p:cNvSpPr/>
            <p:nvPr/>
          </p:nvSpPr>
          <p:spPr>
            <a:xfrm>
              <a:off x="9033778" y="1951613"/>
              <a:ext cx="633507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ru-RU" sz="1100" b="1" dirty="0" smtClean="0"/>
                <a:t>6     4   </a:t>
              </a:r>
              <a:r>
                <a:rPr lang="ru-RU" sz="1100" b="1" dirty="0"/>
                <a:t>3</a:t>
              </a:r>
              <a:endParaRPr lang="ru-RU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Рисунок 5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6" t="28001" r="49348" b="29539"/>
          <a:stretch>
            <a:fillRect/>
          </a:stretch>
        </p:blipFill>
        <p:spPr bwMode="auto">
          <a:xfrm>
            <a:off x="107504" y="6363444"/>
            <a:ext cx="576064" cy="45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24200" y="5837065"/>
            <a:ext cx="7620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 8212.1 Сборщики 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электрического и электронного оборудования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25174" y="6226174"/>
            <a:ext cx="11220450" cy="33855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быть представлен одновременно с «Начало договора ГПХ». В этом случае Акт в «Основание» не указывается </a:t>
            </a:r>
            <a:endParaRPr lang="ru-RU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2428875" y="5805264"/>
            <a:ext cx="190500" cy="40113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9685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Объект 2"/>
          <p:cNvSpPr txBox="1">
            <a:spLocks/>
          </p:cNvSpPr>
          <p:nvPr/>
        </p:nvSpPr>
        <p:spPr>
          <a:xfrm>
            <a:off x="1919536" y="228362"/>
            <a:ext cx="8640960" cy="61206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endParaRPr lang="ru-RU" sz="18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2000" dirty="0">
              <a:solidFill>
                <a:schemeClr val="tx1"/>
              </a:solidFill>
            </a:endParaRPr>
          </a:p>
          <a:p>
            <a:pPr algn="just">
              <a:defRPr/>
            </a:pPr>
            <a:endParaRPr lang="ru-RU" altLang="ru-RU" sz="1900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endParaRPr lang="ru-RU" altLang="ru-RU" sz="1900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endParaRPr lang="ru-RU" altLang="ru-RU" sz="1200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  <a:p>
            <a:pPr algn="just">
              <a:defRPr/>
            </a:pPr>
            <a:endParaRPr lang="ru-RU" altLang="ru-RU" sz="1600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657053" y="299229"/>
            <a:ext cx="8856984" cy="61206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endParaRPr lang="ru-RU" sz="18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2000" dirty="0">
              <a:solidFill>
                <a:schemeClr val="tx1"/>
              </a:solidFill>
            </a:endParaRPr>
          </a:p>
          <a:p>
            <a:pPr algn="just">
              <a:defRPr/>
            </a:pPr>
            <a:endParaRPr lang="ru-RU" altLang="ru-RU" sz="1900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endParaRPr lang="ru-RU" altLang="ru-RU" sz="1900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endParaRPr lang="ru-RU" altLang="ru-RU" sz="1200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  <a:p>
            <a:pPr algn="just">
              <a:defRPr/>
            </a:pPr>
            <a:endParaRPr lang="ru-RU" altLang="ru-RU" sz="1600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1052" y="116633"/>
            <a:ext cx="11089718" cy="538609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50800" dir="5400000" algn="ctr" rotWithShape="0">
              <a:schemeClr val="bg2"/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заполнения ЕФС-1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сли </a:t>
            </a:r>
            <a:r>
              <a:rPr lang="ru-RU" sz="1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 заключен 16.01.2023 на год без указания периода работы, </a:t>
            </a:r>
            <a:r>
              <a:rPr lang="ru-RU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sz="145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</a:t>
            </a:r>
            <a:r>
              <a:rPr lang="ru-RU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оказании услуг (выполнении работ) составлен до окончания срока действия договора , например 18.09.2023?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1560215"/>
            <a:ext cx="11058525" cy="479544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0180" y="768128"/>
            <a:ext cx="11099752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50800" dir="5400000" algn="ctr" rotWithShape="0">
              <a:schemeClr val="bg2"/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Статьей 425 ГК РФ установлено, что договор </a:t>
            </a:r>
            <a:r>
              <a:rPr lang="ru-RU" sz="1400" b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вступает в силу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становится обязательным для сторон </a:t>
            </a:r>
            <a:r>
              <a:rPr lang="ru-RU" sz="1400" b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момента его заключения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Законом или договором может быть предусмотрено, что </a:t>
            </a:r>
            <a:r>
              <a:rPr lang="ru-RU" sz="1400" b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окончание срока действия договора влечет прекращение обязательств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сторон по договору.</a:t>
            </a:r>
          </a:p>
          <a:p>
            <a:pPr algn="just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статье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408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ГК РФ Надлежащее исполнение прекращает обязательство.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88885" y="4640836"/>
            <a:ext cx="531027" cy="266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7131.0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251926" y="5602188"/>
            <a:ext cx="531027" cy="266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7131.0</a:t>
            </a:r>
          </a:p>
        </p:txBody>
      </p:sp>
      <p:pic>
        <p:nvPicPr>
          <p:cNvPr id="11" name="Рисунок 5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6" t="28001" r="49348" b="29539"/>
          <a:stretch>
            <a:fillRect/>
          </a:stretch>
        </p:blipFill>
        <p:spPr bwMode="auto">
          <a:xfrm>
            <a:off x="107504" y="6353919"/>
            <a:ext cx="576064" cy="45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71194" y="6333840"/>
            <a:ext cx="5378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 7131.0 -  маляры и рабочие родственных занятий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27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Объект 2"/>
          <p:cNvSpPr txBox="1">
            <a:spLocks/>
          </p:cNvSpPr>
          <p:nvPr/>
        </p:nvSpPr>
        <p:spPr>
          <a:xfrm>
            <a:off x="1919536" y="228362"/>
            <a:ext cx="8640960" cy="61206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endParaRPr lang="ru-RU" sz="18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2000" dirty="0">
              <a:solidFill>
                <a:schemeClr val="tx1"/>
              </a:solidFill>
            </a:endParaRPr>
          </a:p>
          <a:p>
            <a:pPr algn="just">
              <a:defRPr/>
            </a:pPr>
            <a:endParaRPr lang="ru-RU" altLang="ru-RU" sz="1900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endParaRPr lang="ru-RU" altLang="ru-RU" sz="1900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endParaRPr lang="ru-RU" altLang="ru-RU" sz="1200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  <a:p>
            <a:pPr algn="just">
              <a:defRPr/>
            </a:pPr>
            <a:endParaRPr lang="ru-RU" altLang="ru-RU" sz="1600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356" y="113275"/>
            <a:ext cx="11242548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50800" dir="5400000" algn="ctr" rotWithShape="0">
              <a:schemeClr val="bg2"/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заполнения ЕФС-1.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начала периода работы ранее даты заключения договора. Например, договор ГПХ заключен с зарегистрированным лицом 13.03.2023 с датой начала работ 20.02.2023?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1675032"/>
            <a:ext cx="11210925" cy="456986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745516"/>
            <a:ext cx="11252720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50800" dir="5400000" algn="ctr" rotWithShape="0">
              <a:schemeClr val="bg2"/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Согласно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пункту 1 статьи 425 ГК РФ договор вступает в силу и становится обязательным для сторон с момента его заключения.</a:t>
            </a:r>
          </a:p>
          <a:p>
            <a:pPr algn="just"/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При этом </a:t>
            </a:r>
            <a:r>
              <a:rPr lang="ru-RU" sz="14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стороны вправе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установить, что условия заключенного ими договора применяются к их отношениям, возникшим </a:t>
            </a:r>
            <a:r>
              <a:rPr lang="ru-RU" sz="14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заключения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договора, если иное не установлено законом или не вытекает из существа соответствующих отношений.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111747" y="5613087"/>
            <a:ext cx="631953" cy="320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2512.1</a:t>
            </a:r>
          </a:p>
        </p:txBody>
      </p:sp>
      <p:pic>
        <p:nvPicPr>
          <p:cNvPr id="10" name="Рисунок 5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6" t="28001" r="49348" b="29539"/>
          <a:stretch>
            <a:fillRect/>
          </a:stretch>
        </p:blipFill>
        <p:spPr bwMode="auto">
          <a:xfrm>
            <a:off x="107504" y="6353919"/>
            <a:ext cx="576064" cy="45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95700" y="630302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ОКЗ код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2512.1 -  разработчики программного обеспечения)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34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5023" y="812653"/>
            <a:ext cx="11063588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4.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если договор ГПХ заключен, в устной форме. 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8784299" y="4869161"/>
            <a:ext cx="0" cy="9361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1568609" y="4869161"/>
            <a:ext cx="0" cy="9361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3"/>
          <p:cNvSpPr txBox="1">
            <a:spLocks/>
          </p:cNvSpPr>
          <p:nvPr/>
        </p:nvSpPr>
        <p:spPr>
          <a:xfrm>
            <a:off x="1745672" y="32015"/>
            <a:ext cx="8382000" cy="470343"/>
          </a:xfrm>
          <a:prstGeom prst="rect">
            <a:avLst/>
          </a:prstGeom>
        </p:spPr>
        <p:txBody>
          <a:bodyPr lIns="103802" tIns="51901" rIns="103802" bIns="51901"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kern="1200" cap="all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9pPr>
          </a:lstStyle>
          <a:p>
            <a:pPr algn="ctr">
              <a:defRPr/>
            </a:pP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Единая форма сведений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505022" y="1412777"/>
            <a:ext cx="11063588" cy="4392487"/>
            <a:chOff x="505022" y="1412777"/>
            <a:chExt cx="11063588" cy="4392487"/>
          </a:xfrm>
        </p:grpSpPr>
        <p:pic>
          <p:nvPicPr>
            <p:cNvPr id="5" name="Рисунок 4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022" y="1412777"/>
              <a:ext cx="11063588" cy="4392487"/>
            </a:xfrm>
            <a:prstGeom prst="rect">
              <a:avLst/>
            </a:prstGeom>
            <a:noFill/>
            <a:ln w="19050">
              <a:solidFill>
                <a:schemeClr val="tx2"/>
              </a:solidFill>
            </a:ln>
          </p:spPr>
        </p:pic>
        <p:sp>
          <p:nvSpPr>
            <p:cNvPr id="8" name="Прямоугольник 7"/>
            <p:cNvSpPr/>
            <p:nvPr/>
          </p:nvSpPr>
          <p:spPr>
            <a:xfrm>
              <a:off x="6375577" y="2012861"/>
              <a:ext cx="654346" cy="3187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ru-RU" sz="1100" b="1" dirty="0" smtClean="0"/>
                <a:t>Г    Р   Ф</a:t>
              </a:r>
              <a:endParaRPr lang="ru-RU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9102146" y="2011435"/>
              <a:ext cx="633507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ru-RU" sz="1100" b="1" dirty="0" smtClean="0"/>
                <a:t>6     4   </a:t>
              </a:r>
              <a:r>
                <a:rPr lang="ru-RU" sz="1100" b="1" dirty="0"/>
                <a:t>3</a:t>
              </a:r>
              <a:endParaRPr lang="ru-RU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1" name="Рисунок 5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6" t="28001" r="49348" b="29539"/>
          <a:stretch>
            <a:fillRect/>
          </a:stretch>
        </p:blipFill>
        <p:spPr bwMode="auto">
          <a:xfrm>
            <a:off x="107504" y="6353919"/>
            <a:ext cx="576064" cy="45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37946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Объект 2"/>
          <p:cNvSpPr txBox="1">
            <a:spLocks/>
          </p:cNvSpPr>
          <p:nvPr/>
        </p:nvSpPr>
        <p:spPr>
          <a:xfrm>
            <a:off x="1919536" y="228362"/>
            <a:ext cx="8640960" cy="61206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endParaRPr lang="ru-RU" sz="18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2000" dirty="0">
              <a:solidFill>
                <a:schemeClr val="tx1"/>
              </a:solidFill>
            </a:endParaRPr>
          </a:p>
          <a:p>
            <a:pPr algn="just">
              <a:defRPr/>
            </a:pPr>
            <a:endParaRPr lang="ru-RU" altLang="ru-RU" sz="1900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endParaRPr lang="ru-RU" altLang="ru-RU" sz="1900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endParaRPr lang="ru-RU" altLang="ru-RU" sz="1200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  <a:p>
            <a:pPr algn="just">
              <a:defRPr/>
            </a:pPr>
            <a:endParaRPr lang="ru-RU" altLang="ru-RU" sz="1600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942" y="107107"/>
            <a:ext cx="1136737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50800" dir="5400000" algn="ctr" rotWithShape="0">
              <a:schemeClr val="bg2"/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заполнения ЕФС-1.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общего собрания акционеров об избрании члена совета директоров принято 16.01.2023. Решение о прекращении полномочий члена совета директоров  принято 20.03.2023.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5298" y="717079"/>
            <a:ext cx="11315701" cy="160043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50800" dir="5400000" algn="ctr" rotWithShape="0">
              <a:schemeClr val="bg2"/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Статьей 66 Федерального закона от 26.12.1995 № 208-ФЗ «Об акционерных обществах» члены совета директоров (наблюдательного совета) общества избираются общим собранием акционеров, по решению которого в период исполнения ими своих обязанностей могут выплачиваться вознаграждения, связанные с исполнением ими функций членов совета директоров (наблюдательного совета) общества. </a:t>
            </a:r>
          </a:p>
          <a:p>
            <a:pPr algn="just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положениям Определений Конституционного Суда РФ от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06.06.2016 №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1169-О и от 06.06.2016 №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1170-О,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 с участием членов совета директоров (наблюдательного совета) подпадают под предмет регулирования гражданско-правового законодательства, как он установлен в пункте 1 статьи 2 ГК РФ.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образом, датой начала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(окончания) деятельности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являться дата вынесения решения общим собранием акционеров об избрании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(прекращении полномочий) члена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совета директоров. 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" y="2442369"/>
            <a:ext cx="11315700" cy="388902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5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6" t="28001" r="49348" b="29539"/>
          <a:stretch>
            <a:fillRect/>
          </a:stretch>
        </p:blipFill>
        <p:spPr bwMode="auto">
          <a:xfrm>
            <a:off x="59879" y="6401544"/>
            <a:ext cx="576064" cy="45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28950" y="6331391"/>
            <a:ext cx="7029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 1120.9 - руководители учреждений, организаций и предприятий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583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A0B4-091C-48CD-8C66-023F2FD737C4}" type="slidenum">
              <a:rPr lang="ru-RU" smtClean="0"/>
              <a:t>26</a:t>
            </a:fld>
            <a:endParaRPr lang="ru-RU"/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295563" y="59819"/>
            <a:ext cx="11176000" cy="322886"/>
          </a:xfrm>
          <a:prstGeom prst="rect">
            <a:avLst/>
          </a:prstGeom>
        </p:spPr>
        <p:txBody>
          <a:bodyPr lIns="103802" tIns="51901" rIns="103802" bIns="51901"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kern="1200" cap="all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9pPr>
          </a:lstStyle>
          <a:p>
            <a:pPr algn="ctr">
              <a:defRPr/>
            </a:pP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Классификаторы причин увольнения</a:t>
            </a:r>
            <a:endParaRPr lang="ru-RU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45" y="2585686"/>
            <a:ext cx="10195133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216" y="4797319"/>
            <a:ext cx="10195133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33" y="782207"/>
            <a:ext cx="10404758" cy="211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5" t="844" r="3637" b="-1"/>
          <a:stretch/>
        </p:blipFill>
        <p:spPr bwMode="auto">
          <a:xfrm>
            <a:off x="895045" y="348521"/>
            <a:ext cx="10180304" cy="788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5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6" t="28001" r="49348" b="29539"/>
          <a:stretch>
            <a:fillRect/>
          </a:stretch>
        </p:blipFill>
        <p:spPr bwMode="auto">
          <a:xfrm>
            <a:off x="107504" y="6353919"/>
            <a:ext cx="576064" cy="45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79739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737600" y="6381755"/>
            <a:ext cx="2844800" cy="3397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D5C65BA-8E01-4625-9938-9569ADAEA6C0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12361" y="1718632"/>
            <a:ext cx="11655312" cy="4659644"/>
          </a:xfrm>
          <a:prstGeom prst="rect">
            <a:avLst/>
          </a:prstGeom>
          <a:noFill/>
        </p:spPr>
        <p:txBody>
          <a:bodyPr wrap="square" lIns="100493" tIns="50246" rIns="100493" bIns="50246">
            <a:spAutoFit/>
          </a:bodyPr>
          <a:lstStyle/>
          <a:p>
            <a:pPr>
              <a:lnSpc>
                <a:spcPct val="70000"/>
              </a:lnSpc>
              <a:spcAft>
                <a:spcPts val="600"/>
              </a:spcAft>
              <a:defRPr/>
            </a:pPr>
            <a:r>
              <a:rPr lang="ru-RU" altLang="ru-RU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К </a:t>
            </a:r>
            <a:r>
              <a:rPr lang="ru-RU" altLang="ru-RU" dirty="0">
                <a:solidFill>
                  <a:srgbClr val="002060"/>
                </a:solidFill>
                <a:latin typeface="Franklin Gothic Book" panose="020B0503020102020204" pitchFamily="34" charset="0"/>
              </a:rPr>
              <a:t>отдельным категориям ЗЛ относятся лица, осуществляющие профессиональную служебную деятельность в виде госслужбы иных видов в соответствии с федеральными законами:</a:t>
            </a:r>
          </a:p>
          <a:p>
            <a:pPr indent="360000" algn="just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dirty="0">
                <a:solidFill>
                  <a:srgbClr val="002060"/>
                </a:solidFill>
                <a:latin typeface="Franklin Gothic Book" panose="020B0503020102020204" pitchFamily="34" charset="0"/>
              </a:rPr>
              <a:t> О службе в таможенных органах РФ;</a:t>
            </a:r>
          </a:p>
          <a:p>
            <a:pPr indent="360000" algn="just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dirty="0">
                <a:solidFill>
                  <a:srgbClr val="002060"/>
                </a:solidFill>
                <a:latin typeface="Franklin Gothic Book" panose="020B0503020102020204" pitchFamily="34" charset="0"/>
              </a:rPr>
              <a:t>О службе в органах внутренних дел РФ;</a:t>
            </a:r>
          </a:p>
          <a:p>
            <a:pPr indent="360000" algn="just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dirty="0">
                <a:solidFill>
                  <a:srgbClr val="002060"/>
                </a:solidFill>
                <a:latin typeface="Franklin Gothic Book" panose="020B0503020102020204" pitchFamily="34" charset="0"/>
              </a:rPr>
              <a:t>О службе в федеральной противопожарной службе Государственной противопожарной службы;</a:t>
            </a:r>
          </a:p>
          <a:p>
            <a:pPr indent="360000" algn="just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dirty="0">
                <a:solidFill>
                  <a:srgbClr val="002060"/>
                </a:solidFill>
                <a:latin typeface="Franklin Gothic Book" panose="020B0503020102020204" pitchFamily="34" charset="0"/>
              </a:rPr>
              <a:t>О службе в уголовно-исполнительной системе РФ;</a:t>
            </a:r>
          </a:p>
          <a:p>
            <a:pPr indent="360000" algn="just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dirty="0">
                <a:solidFill>
                  <a:srgbClr val="002060"/>
                </a:solidFill>
                <a:latin typeface="Franklin Gothic Book" panose="020B0503020102020204" pitchFamily="34" charset="0"/>
              </a:rPr>
              <a:t>О службе в органах принудительного исполнения РФ;</a:t>
            </a:r>
          </a:p>
          <a:p>
            <a:pPr indent="360000" algn="just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dirty="0">
                <a:solidFill>
                  <a:srgbClr val="002060"/>
                </a:solidFill>
                <a:latin typeface="Franklin Gothic Book" panose="020B0503020102020204" pitchFamily="34" charset="0"/>
              </a:rPr>
              <a:t>О Следственном комитете РФ</a:t>
            </a:r>
            <a:r>
              <a:rPr lang="ru-RU" altLang="ru-RU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.</a:t>
            </a:r>
          </a:p>
          <a:p>
            <a:pPr marL="285750" indent="-285750" algn="just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lang="ru-RU" altLang="ru-RU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 </a:t>
            </a:r>
            <a:r>
              <a:rPr lang="ru-RU" altLang="ru-RU" dirty="0">
                <a:solidFill>
                  <a:srgbClr val="002060"/>
                </a:solidFill>
                <a:latin typeface="Franklin Gothic Book" panose="020B0503020102020204" pitchFamily="34" charset="0"/>
              </a:rPr>
              <a:t>Сведения о трудовой деятельности в отношении таких лиц формируются при их увольнении и представляются в ПФР не позднее рабочего дня, следующего за днем издания приказа (распоряжения), иных решений или документов, подтверждающих прекращение профессиональной служебной деятельности, и содержат: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dirty="0">
                <a:solidFill>
                  <a:srgbClr val="002060"/>
                </a:solidFill>
                <a:latin typeface="Franklin Gothic Book" panose="020B0503020102020204" pitchFamily="34" charset="0"/>
              </a:rPr>
              <a:t> информацию о подаче ЗЛ заявления; сведения о датах приема (поступления) на службу, увольнения (прекращения, окончания контракта, договора) со службы и основание прекращения профессиональной служебной деятельности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2361" y="1113001"/>
            <a:ext cx="11579552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defRPr/>
            </a:pPr>
            <a:r>
              <a:rPr lang="ru-RU" altLang="ru-RU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Особенности </a:t>
            </a:r>
            <a:r>
              <a:rPr lang="ru-RU" altLang="ru-RU" sz="2000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представления</a:t>
            </a:r>
            <a:r>
              <a:rPr lang="ru-RU" altLang="ru-RU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 сведений о трудовой деятельности  государственными органами в отношении отдельных категорий зарегистрированных лиц </a:t>
            </a:r>
            <a:r>
              <a:rPr lang="ru-RU" altLang="ru-RU" b="1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 (</a:t>
            </a:r>
            <a:r>
              <a:rPr lang="ru-RU" altLang="ru-RU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утверждены приказом Минтруда России от 24.08.2020 N 533н):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8431" y="317171"/>
            <a:ext cx="11683171" cy="665730"/>
          </a:xfrm>
          <a:prstGeom prst="rect">
            <a:avLst/>
          </a:prstGeom>
          <a:noFill/>
        </p:spPr>
        <p:txBody>
          <a:bodyPr wrap="square" lIns="100493" tIns="50246" rIns="100493" bIns="50246">
            <a:spAutoFit/>
          </a:bodyPr>
          <a:lstStyle/>
          <a:p>
            <a:pPr algn="just">
              <a:lnSpc>
                <a:spcPts val="2198"/>
              </a:lnSpc>
              <a:defRPr/>
            </a:pPr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Подраздел 1.1 «Сведения о трудовой (иной) деятельности»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 в отношении отдельных категорий зарегистрированных лиц </a:t>
            </a:r>
          </a:p>
        </p:txBody>
      </p:sp>
      <p:pic>
        <p:nvPicPr>
          <p:cNvPr id="6" name="Рисунок 5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6" t="28001" r="49348" b="29539"/>
          <a:stretch>
            <a:fillRect/>
          </a:stretch>
        </p:blipFill>
        <p:spPr bwMode="auto">
          <a:xfrm>
            <a:off x="107504" y="6353919"/>
            <a:ext cx="576064" cy="45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025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A0B4-091C-48CD-8C66-023F2FD737C4}" type="slidenum">
              <a:rPr lang="ru-RU" smtClean="0"/>
              <a:t>28</a:t>
            </a:fld>
            <a:endParaRPr lang="ru-RU"/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1703512" y="44625"/>
            <a:ext cx="8382000" cy="352757"/>
          </a:xfrm>
          <a:prstGeom prst="rect">
            <a:avLst/>
          </a:prstGeom>
        </p:spPr>
        <p:txBody>
          <a:bodyPr lIns="77852" tIns="38926" rIns="77852" bIns="38926"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kern="1200" cap="all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9pPr>
          </a:lstStyle>
          <a:p>
            <a:pPr algn="ctr">
              <a:defRPr/>
            </a:pP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Единая форма сведений</a:t>
            </a: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36" y="2544470"/>
            <a:ext cx="11111346" cy="2159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869093" y="2250947"/>
            <a:ext cx="4226214" cy="73866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2635" indent="-282635" algn="just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В подразделе 1.2 указывается </a:t>
            </a:r>
            <a:r>
              <a:rPr lang="ru-RU" sz="1400" b="1" dirty="0">
                <a:solidFill>
                  <a:srgbClr val="002060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значение «</a:t>
            </a:r>
            <a:r>
              <a:rPr lang="ru-RU" sz="1400" b="1" dirty="0" smtClean="0">
                <a:solidFill>
                  <a:srgbClr val="002060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БЕЗР» </a:t>
            </a:r>
            <a:r>
              <a:rPr lang="ru-RU" sz="1400" b="1" dirty="0" smtClean="0">
                <a:solidFill>
                  <a:srgbClr val="002060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в </a:t>
            </a:r>
            <a:r>
              <a:rPr lang="ru-RU" sz="1400" b="1" dirty="0">
                <a:solidFill>
                  <a:srgbClr val="002060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графе 6 «Основание (код)» подраздела «Особенности исчисления страхового стажа</a:t>
            </a:r>
            <a:r>
              <a:rPr lang="ru-RU" sz="1400" b="1" dirty="0" smtClean="0">
                <a:solidFill>
                  <a:srgbClr val="002060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»</a:t>
            </a:r>
            <a:endParaRPr lang="ru-RU" sz="1400" b="1" dirty="0">
              <a:solidFill>
                <a:srgbClr val="002060"/>
              </a:solidFill>
              <a:latin typeface="Franklin Gothic Book" panose="020B05030201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1840506"/>
              </p:ext>
            </p:extLst>
          </p:nvPr>
        </p:nvGraphicFramePr>
        <p:xfrm>
          <a:off x="639935" y="835835"/>
          <a:ext cx="10866865" cy="1202303"/>
        </p:xfrm>
        <a:graphic>
          <a:graphicData uri="http://schemas.openxmlformats.org/drawingml/2006/table">
            <a:tbl>
              <a:tblPr/>
              <a:tblGrid>
                <a:gridCol w="261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58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68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37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26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84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05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35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178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3091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1583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6144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7652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45761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170581">
                <a:tc gridSpan="14"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 Сведения о периодах работы застрахованных лиц</a:t>
                      </a:r>
                    </a:p>
                  </a:txBody>
                  <a:tcPr marL="5400" marR="5400" marT="54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27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5400" marR="5400" marT="5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Фамилия</a:t>
                      </a:r>
                    </a:p>
                  </a:txBody>
                  <a:tcPr marL="5400" marR="5400" marT="5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Имя</a:t>
                      </a:r>
                    </a:p>
                  </a:txBody>
                  <a:tcPr marL="5400" marR="5400" marT="5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Отчество</a:t>
                      </a:r>
                    </a:p>
                  </a:txBody>
                  <a:tcPr marL="5400" marR="5400" marT="5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СНИЛС</a:t>
                      </a:r>
                    </a:p>
                  </a:txBody>
                  <a:tcPr marL="5400" marR="5400" marT="5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Период работы</a:t>
                      </a:r>
                    </a:p>
                  </a:txBody>
                  <a:tcPr marL="5400" marR="5400" marT="5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Террито-риальные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условия (код)</a:t>
                      </a:r>
                    </a:p>
                  </a:txBody>
                  <a:tcPr marL="5400" marR="5400" marT="5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Особые условия труда (код)</a:t>
                      </a:r>
                    </a:p>
                  </a:txBody>
                  <a:tcPr marL="5400" marR="5400" marT="5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Исчисление страхового стажа </a:t>
                      </a:r>
                    </a:p>
                  </a:txBody>
                  <a:tcPr marL="5400" marR="5400" marT="5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Условия досрочного назначения страховой пенсии</a:t>
                      </a:r>
                    </a:p>
                  </a:txBody>
                  <a:tcPr marL="5400" marR="5400" marT="5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Сведения об увольнении застрахованного лица/сведения о периодах, засчитываемых в страховой стаж безработным</a:t>
                      </a:r>
                    </a:p>
                  </a:txBody>
                  <a:tcPr marL="5400" marR="5400" marT="5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1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 дд.мм. гггг</a:t>
                      </a:r>
                    </a:p>
                  </a:txBody>
                  <a:tcPr marL="5400" marR="5400" marT="5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 дд.мм. гггг</a:t>
                      </a:r>
                    </a:p>
                  </a:txBody>
                  <a:tcPr marL="5400" marR="5400" marT="5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Основание (код)</a:t>
                      </a:r>
                    </a:p>
                  </a:txBody>
                  <a:tcPr marL="5400" marR="5400" marT="5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Дополни-тельные сведения</a:t>
                      </a:r>
                    </a:p>
                  </a:txBody>
                  <a:tcPr marL="5400" marR="5400" marT="5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Основание (код)</a:t>
                      </a:r>
                    </a:p>
                  </a:txBody>
                  <a:tcPr marL="5400" marR="5400" marT="5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Дополни-тельные сведения</a:t>
                      </a:r>
                    </a:p>
                  </a:txBody>
                  <a:tcPr marL="5400" marR="5400" marT="5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5288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400" marR="5400" marT="5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400" marR="5400" marT="5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5400" marR="5400" marT="5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5400" marR="5400" marT="5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5400" marR="5400" marT="5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5400" marR="5400" marT="5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5400" marR="5400" marT="5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5400" marR="5400" marT="5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5400" marR="5400" marT="5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5400" marR="5400" marT="5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5400" marR="5400" marT="5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5400" marR="5400" marT="5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5400" marR="5400" marT="5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5400" marR="5400" marT="5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Заголовок 3"/>
          <p:cNvSpPr txBox="1">
            <a:spLocks/>
          </p:cNvSpPr>
          <p:nvPr/>
        </p:nvSpPr>
        <p:spPr>
          <a:xfrm>
            <a:off x="639935" y="452014"/>
            <a:ext cx="10499120" cy="352757"/>
          </a:xfrm>
          <a:prstGeom prst="rect">
            <a:avLst/>
          </a:prstGeom>
        </p:spPr>
        <p:txBody>
          <a:bodyPr lIns="77852" tIns="38926" rIns="77852" bIns="38926"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kern="1200" cap="all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9pPr>
          </a:lstStyle>
          <a:p>
            <a:pPr>
              <a:defRPr/>
            </a:pPr>
            <a:r>
              <a:rPr lang="ru-RU" sz="1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СЗВ-СТАЖ (</a:t>
            </a:r>
            <a:r>
              <a:rPr lang="ru-RU" sz="1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Действует при представлении за отчетные периоды до 31.12.2022)</a:t>
            </a:r>
            <a:endParaRPr lang="ru-RU" sz="15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1600200" y="2154132"/>
            <a:ext cx="8382000" cy="352757"/>
          </a:xfrm>
          <a:prstGeom prst="rect">
            <a:avLst/>
          </a:prstGeom>
        </p:spPr>
        <p:txBody>
          <a:bodyPr lIns="77852" tIns="38926" rIns="77852" bIns="38926"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kern="1200" cap="all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9pPr>
          </a:lstStyle>
          <a:p>
            <a:pPr>
              <a:defRPr/>
            </a:pPr>
            <a:r>
              <a:rPr lang="ru-RU" sz="1400" dirty="0">
                <a:solidFill>
                  <a:srgbClr val="614F8D"/>
                </a:solidFill>
                <a:latin typeface="Franklin Gothic Book" panose="020B0503020102020204" pitchFamily="34" charset="0"/>
              </a:rPr>
              <a:t>Подраздел 1.2</a:t>
            </a:r>
            <a:endParaRPr lang="ru-RU" sz="15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3121891" y="3805382"/>
            <a:ext cx="819164" cy="560938"/>
          </a:xfrm>
          <a:prstGeom prst="flowChartAlternateProcess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9199418" y="3565236"/>
            <a:ext cx="2429164" cy="799868"/>
          </a:xfrm>
          <a:prstGeom prst="flowChartAlternateProcess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</a:endParaRPr>
          </a:p>
        </p:txBody>
      </p:sp>
      <p:cxnSp>
        <p:nvCxnSpPr>
          <p:cNvPr id="12" name="Соединительная линия уступом 11"/>
          <p:cNvCxnSpPr/>
          <p:nvPr/>
        </p:nvCxnSpPr>
        <p:spPr>
          <a:xfrm rot="5400000">
            <a:off x="6142152" y="2755423"/>
            <a:ext cx="1616594" cy="6350"/>
          </a:xfrm>
          <a:prstGeom prst="bentConnector3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Блок-схема: альтернативный процесс 14"/>
          <p:cNvSpPr/>
          <p:nvPr/>
        </p:nvSpPr>
        <p:spPr>
          <a:xfrm>
            <a:off x="10085512" y="940464"/>
            <a:ext cx="1421288" cy="1100492"/>
          </a:xfrm>
          <a:prstGeom prst="flowChartAlternateProcess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55025" y="4697091"/>
            <a:ext cx="27653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формате 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"X.X"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или "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X.XX "</a:t>
            </a:r>
            <a:endParaRPr lang="ru-RU" sz="1600" dirty="0">
              <a:solidFill>
                <a:srgbClr val="FF0000"/>
              </a:solidFill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V="1">
            <a:off x="3581015" y="4448482"/>
            <a:ext cx="0" cy="27666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5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6" t="28001" r="49348" b="29539"/>
          <a:stretch>
            <a:fillRect/>
          </a:stretch>
        </p:blipFill>
        <p:spPr bwMode="auto">
          <a:xfrm>
            <a:off x="107504" y="6353919"/>
            <a:ext cx="576064" cy="45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1144905" y="5142232"/>
            <a:ext cx="70043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6847" indent="-376847">
              <a:buFont typeface="Wingdings" panose="05000000000000000000" pitchFamily="2" charset="2"/>
              <a:buChar char="Ø"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Подраздел аналогичен форме СЗВ-СТАЖ;</a:t>
            </a:r>
          </a:p>
          <a:p>
            <a:pPr marL="376847" indent="-376847">
              <a:buFont typeface="Wingdings" panose="05000000000000000000" pitchFamily="2" charset="2"/>
              <a:buChar char="Ø"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Дополняется по </a:t>
            </a:r>
            <a:r>
              <a:rPr lang="ru-RU" sz="2000" b="1" dirty="0">
                <a:solidFill>
                  <a:srgbClr val="002060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СОУТ </a:t>
            </a:r>
            <a:r>
              <a:rPr lang="ru-RU" sz="2000" b="1" dirty="0" smtClean="0">
                <a:solidFill>
                  <a:srgbClr val="002060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индивидуальным номером рабочего места;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класс (подкласс) условий труда</a:t>
            </a:r>
            <a:endParaRPr lang="ru-RU" sz="2000" b="1" dirty="0">
              <a:solidFill>
                <a:srgbClr val="002060"/>
              </a:solidFill>
              <a:latin typeface="Franklin Gothic Book" panose="020B05030201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Соединительная линия уступом 9"/>
          <p:cNvCxnSpPr/>
          <p:nvPr/>
        </p:nvCxnSpPr>
        <p:spPr>
          <a:xfrm rot="16200000" flipH="1">
            <a:off x="10973442" y="1956313"/>
            <a:ext cx="460247" cy="129020"/>
          </a:xfrm>
          <a:prstGeom prst="bentConnector3">
            <a:avLst>
              <a:gd name="adj1" fmla="val 331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096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737600" y="6381755"/>
            <a:ext cx="2844800" cy="3397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D5C65BA-8E01-4625-9938-9569ADAEA6C0}" type="slidenum">
              <a:rPr lang="ru-RU" smtClean="0"/>
              <a:pPr>
                <a:defRPr/>
              </a:pPr>
              <a:t>29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34438" y="864842"/>
            <a:ext cx="11655312" cy="4641178"/>
          </a:xfrm>
          <a:prstGeom prst="rect">
            <a:avLst/>
          </a:prstGeom>
          <a:noFill/>
        </p:spPr>
        <p:txBody>
          <a:bodyPr wrap="square" lIns="100493" tIns="50246" rIns="100493" bIns="50246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1" dirty="0" smtClean="0">
                <a:solidFill>
                  <a:schemeClr val="tx2"/>
                </a:solidFill>
              </a:rPr>
              <a:t>1. Сведения о стаже представляются ежегодно до 25 января только в отношении работников, которые выполняли </a:t>
            </a:r>
            <a:r>
              <a:rPr lang="ru-RU" sz="1600" b="1" dirty="0">
                <a:solidFill>
                  <a:schemeClr val="tx2"/>
                </a:solidFill>
              </a:rPr>
              <a:t>работу</a:t>
            </a:r>
            <a:r>
              <a:rPr lang="ru-RU" sz="1600" b="1" dirty="0" smtClean="0">
                <a:solidFill>
                  <a:schemeClr val="tx2"/>
                </a:solidFill>
              </a:rPr>
              <a:t>:</a:t>
            </a:r>
            <a:endParaRPr lang="ru-RU" sz="1600" b="1" dirty="0">
              <a:solidFill>
                <a:schemeClr val="tx2"/>
              </a:solidFill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dirty="0" smtClean="0"/>
              <a:t>дающую право на досрочное назначение страховой пенсии, в том числе:</a:t>
            </a:r>
          </a:p>
          <a:p>
            <a:pPr>
              <a:spcAft>
                <a:spcPts val="600"/>
              </a:spcAft>
            </a:pPr>
            <a:r>
              <a:rPr lang="ru-RU" sz="1600" dirty="0" smtClean="0"/>
              <a:t>в тяжелых и вредных условиях труда;</a:t>
            </a:r>
          </a:p>
          <a:p>
            <a:pPr>
              <a:spcAft>
                <a:spcPts val="600"/>
              </a:spcAft>
            </a:pPr>
            <a:r>
              <a:rPr lang="ru-RU" sz="1600" dirty="0"/>
              <a:t>з</a:t>
            </a:r>
            <a:r>
              <a:rPr lang="ru-RU" sz="1600" dirty="0" smtClean="0"/>
              <a:t>анимались педагогической, медицинской, творческой деятельности;</a:t>
            </a:r>
          </a:p>
          <a:p>
            <a:pPr>
              <a:spcAft>
                <a:spcPts val="600"/>
              </a:spcAft>
            </a:pPr>
            <a:r>
              <a:rPr lang="ru-RU" sz="1600" dirty="0" smtClean="0"/>
              <a:t>в районах Крайнего Севера и приравненных к ним;</a:t>
            </a:r>
            <a:endParaRPr lang="ru-RU" sz="1600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dirty="0"/>
              <a:t>на территориях, подвергшихся воздействию радиации вследствие катастрофы на Чернобыльской АЭС;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dirty="0" smtClean="0"/>
              <a:t>в </a:t>
            </a:r>
            <a:r>
              <a:rPr lang="ru-RU" sz="1600" dirty="0"/>
              <a:t>сельском </a:t>
            </a:r>
            <a:r>
              <a:rPr lang="ru-RU" sz="1600" dirty="0" smtClean="0"/>
              <a:t>хозяйстве на работах, профессиях, в соответствии с которыми устанавливается повышение размера фиксированной выплаты к страховой пенсии;</a:t>
            </a:r>
            <a:endParaRPr lang="ru-RU" sz="1600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dirty="0" smtClean="0"/>
              <a:t>полный </a:t>
            </a:r>
            <a:r>
              <a:rPr lang="ru-RU" sz="1600" dirty="0"/>
              <a:t>навигационный период на водном транспорте, </a:t>
            </a:r>
            <a:r>
              <a:rPr lang="ru-RU" sz="1600" dirty="0" smtClean="0"/>
              <a:t>в сезонных отраслях, </a:t>
            </a:r>
            <a:r>
              <a:rPr lang="ru-RU" sz="1600" dirty="0"/>
              <a:t>вахтовым методом;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dirty="0" smtClean="0"/>
              <a:t>работали </a:t>
            </a:r>
            <a:r>
              <a:rPr lang="ru-RU" sz="1600" dirty="0"/>
              <a:t>в период отбывания наказания в виде лишения свободы;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dirty="0" smtClean="0"/>
              <a:t>имели </a:t>
            </a:r>
            <a:r>
              <a:rPr lang="ru-RU" sz="1600" dirty="0"/>
              <a:t>периоды простоя или отстранения от </a:t>
            </a:r>
            <a:r>
              <a:rPr lang="ru-RU" sz="1600" dirty="0" smtClean="0"/>
              <a:t>работы, получения </a:t>
            </a:r>
            <a:r>
              <a:rPr lang="ru-RU" sz="1600" dirty="0"/>
              <a:t>пособия по </a:t>
            </a:r>
            <a:r>
              <a:rPr lang="ru-RU" sz="1600" dirty="0" smtClean="0"/>
              <a:t>безработице, </a:t>
            </a:r>
            <a:r>
              <a:rPr lang="ru-RU" sz="1600" dirty="0"/>
              <a:t>освобождения от работы с сохранением места работы </a:t>
            </a:r>
            <a:r>
              <a:rPr lang="ru-RU" sz="1600" dirty="0" smtClean="0"/>
              <a:t>(должности) на </a:t>
            </a:r>
            <a:r>
              <a:rPr lang="ru-RU" sz="1600" dirty="0"/>
              <a:t>время исполнения </a:t>
            </a:r>
            <a:r>
              <a:rPr lang="ru-RU" sz="1600" dirty="0" smtClean="0"/>
              <a:t>государственных </a:t>
            </a:r>
            <a:r>
              <a:rPr lang="ru-RU" sz="1600" dirty="0"/>
              <a:t>или общественных обязанностей;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dirty="0" smtClean="0"/>
              <a:t>находились </a:t>
            </a:r>
            <a:r>
              <a:rPr lang="ru-RU" sz="1600" dirty="0"/>
              <a:t>в отпуске по уходу за ребенком в возрасте от полутора до трех лет, в отпуске без сохранения </a:t>
            </a:r>
            <a:r>
              <a:rPr lang="ru-RU" sz="1600" dirty="0" smtClean="0"/>
              <a:t>зарплаты</a:t>
            </a:r>
            <a:r>
              <a:rPr lang="ru-RU" sz="1600" dirty="0"/>
              <a:t>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dirty="0" smtClean="0"/>
              <a:t>замещали </a:t>
            </a:r>
            <a:r>
              <a:rPr lang="ru-RU" sz="1600" dirty="0"/>
              <a:t>гос. должности РФ, замещали на постоянной основе гос. должности субъектов РФ, замещали на постоянной основе муниципальные должности, должности гос. гражданской службы РФ, должности муниципальной </a:t>
            </a:r>
            <a:r>
              <a:rPr lang="ru-RU" sz="1600" dirty="0" smtClean="0"/>
              <a:t>службы.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256802" y="45582"/>
            <a:ext cx="11766431" cy="593916"/>
          </a:xfrm>
          <a:prstGeom prst="rect">
            <a:avLst/>
          </a:prstGeom>
          <a:noFill/>
        </p:spPr>
        <p:txBody>
          <a:bodyPr wrap="square" lIns="100493" tIns="50246" rIns="100493" bIns="50246">
            <a:spAutoFit/>
          </a:bodyPr>
          <a:lstStyle/>
          <a:p>
            <a:pPr algn="ctr">
              <a:lnSpc>
                <a:spcPct val="80000"/>
              </a:lnSpc>
              <a:spcAft>
                <a:spcPts val="1200"/>
              </a:spcAft>
            </a:pPr>
            <a:r>
              <a:rPr lang="ru-RU" sz="2000" b="1" dirty="0">
                <a:solidFill>
                  <a:schemeClr val="accent1"/>
                </a:solidFill>
              </a:rPr>
              <a:t>Изменения в Федеральный закон от </a:t>
            </a:r>
            <a:r>
              <a:rPr lang="ru-RU" sz="2000" b="1" dirty="0" smtClean="0">
                <a:solidFill>
                  <a:schemeClr val="accent1"/>
                </a:solidFill>
              </a:rPr>
              <a:t>1 апреля  1996 </a:t>
            </a:r>
            <a:r>
              <a:rPr lang="ru-RU" sz="2000" b="1" dirty="0">
                <a:solidFill>
                  <a:schemeClr val="accent1"/>
                </a:solidFill>
              </a:rPr>
              <a:t>года № 2</a:t>
            </a:r>
            <a:r>
              <a:rPr lang="ru-RU" sz="2000" b="1" dirty="0" smtClean="0">
                <a:solidFill>
                  <a:schemeClr val="accent1"/>
                </a:solidFill>
              </a:rPr>
              <a:t>7-ФЗ  "</a:t>
            </a:r>
            <a:r>
              <a:rPr lang="ru-RU" sz="2000" b="1" dirty="0">
                <a:solidFill>
                  <a:schemeClr val="accent1"/>
                </a:solidFill>
              </a:rPr>
              <a:t>Об </a:t>
            </a:r>
            <a:r>
              <a:rPr lang="ru-RU" sz="2000" b="1" dirty="0" smtClean="0">
                <a:solidFill>
                  <a:schemeClr val="accent1"/>
                </a:solidFill>
              </a:rPr>
              <a:t>индивидуальном (персонифицированном) учете в системе обязательного пенсионного </a:t>
            </a:r>
            <a:r>
              <a:rPr lang="ru-RU" sz="2000" b="1" dirty="0">
                <a:solidFill>
                  <a:schemeClr val="accent1"/>
                </a:solidFill>
              </a:rPr>
              <a:t>страховании </a:t>
            </a:r>
            <a:r>
              <a:rPr lang="ru-RU" sz="2000" b="1" dirty="0" smtClean="0">
                <a:solidFill>
                  <a:schemeClr val="accent1"/>
                </a:solidFill>
              </a:rPr>
              <a:t>"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0955" y="5472653"/>
            <a:ext cx="1157955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600" b="1" dirty="0" smtClean="0">
                <a:solidFill>
                  <a:schemeClr val="tx2"/>
                </a:solidFill>
              </a:rPr>
              <a:t>2. Сведения </a:t>
            </a:r>
            <a:r>
              <a:rPr lang="ru-RU" sz="1600" b="1" dirty="0">
                <a:solidFill>
                  <a:schemeClr val="tx2"/>
                </a:solidFill>
              </a:rPr>
              <a:t>о стаже </a:t>
            </a:r>
            <a:r>
              <a:rPr lang="ru-RU" sz="1600" dirty="0"/>
              <a:t>в отношении застрахованного лица, подавшего </a:t>
            </a:r>
            <a:r>
              <a:rPr lang="ru-RU" sz="1600" u="sng" dirty="0">
                <a:solidFill>
                  <a:srgbClr val="FF0000"/>
                </a:solidFill>
              </a:rPr>
              <a:t>заявление об установлении пенсии </a:t>
            </a:r>
            <a:r>
              <a:rPr lang="ru-RU" sz="1600" b="1" dirty="0">
                <a:solidFill>
                  <a:schemeClr val="tx2"/>
                </a:solidFill>
              </a:rPr>
              <a:t>представляются </a:t>
            </a:r>
            <a:r>
              <a:rPr lang="ru-RU" sz="1600" dirty="0"/>
              <a:t>в течение </a:t>
            </a:r>
            <a:r>
              <a:rPr lang="ru-RU" sz="1600" b="1" dirty="0">
                <a:solidFill>
                  <a:schemeClr val="tx2"/>
                </a:solidFill>
              </a:rPr>
              <a:t>трех календарных дней </a:t>
            </a:r>
            <a:r>
              <a:rPr lang="ru-RU" sz="1600" dirty="0"/>
              <a:t>со дня поступления к нему запроса органа Фонда либо обращения </a:t>
            </a:r>
            <a:r>
              <a:rPr lang="ru-RU" dirty="0"/>
              <a:t>застрахованного</a:t>
            </a:r>
            <a:r>
              <a:rPr lang="ru-RU" sz="1600" dirty="0"/>
              <a:t> лица.</a:t>
            </a:r>
          </a:p>
        </p:txBody>
      </p:sp>
      <p:pic>
        <p:nvPicPr>
          <p:cNvPr id="8" name="Рисунок 5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6" t="28001" r="49348" b="29539"/>
          <a:stretch>
            <a:fillRect/>
          </a:stretch>
        </p:blipFill>
        <p:spPr bwMode="auto">
          <a:xfrm>
            <a:off x="107504" y="6353919"/>
            <a:ext cx="576064" cy="45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776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7"/>
          <p:cNvSpPr txBox="1">
            <a:spLocks noChangeArrowheads="1"/>
          </p:cNvSpPr>
          <p:nvPr/>
        </p:nvSpPr>
        <p:spPr bwMode="auto">
          <a:xfrm>
            <a:off x="2455342" y="74613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82" name="Заголовок 1"/>
          <p:cNvSpPr txBox="1">
            <a:spLocks noChangeArrowheads="1"/>
          </p:cNvSpPr>
          <p:nvPr/>
        </p:nvSpPr>
        <p:spPr bwMode="auto">
          <a:xfrm>
            <a:off x="207036" y="456837"/>
            <a:ext cx="11637032" cy="320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200" b="1" dirty="0" smtClean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Franklin Gothic Medium" panose="020B0603020102020204" pitchFamily="34" charset="0"/>
                <a:ea typeface="+mj-ea"/>
                <a:cs typeface="Times New Roman" panose="02020603050405020304" pitchFamily="18" charset="0"/>
              </a:rPr>
              <a:t>Тарифы страховых взносов до 01.01.2023 </a:t>
            </a:r>
            <a:endParaRPr lang="ru-RU" altLang="ru-RU" sz="2200" b="1" dirty="0">
              <a:solidFill>
                <a:schemeClr val="accent1"/>
              </a:solidFill>
              <a:effectLst>
                <a:outerShdw blurRad="38100" dist="25400" dir="18900000" algn="bl" rotWithShape="0">
                  <a:schemeClr val="bg1">
                    <a:alpha val="80000"/>
                  </a:schemeClr>
                </a:outerShdw>
              </a:effectLst>
              <a:latin typeface="Franklin Gothic Medium" panose="020B0603020102020204" pitchFamily="34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8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1916662"/>
              </p:ext>
            </p:extLst>
          </p:nvPr>
        </p:nvGraphicFramePr>
        <p:xfrm>
          <a:off x="265662" y="802168"/>
          <a:ext cx="11519779" cy="12659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6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64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18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48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9407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u="none" strike="noStrike" kern="1200" dirty="0">
                          <a:solidFill>
                            <a:schemeClr val="bg1"/>
                          </a:solidFill>
                          <a:latin typeface="Montserrat Bold"/>
                          <a:ea typeface="+mn-ea"/>
                          <a:cs typeface="+mn-cs"/>
                        </a:rPr>
                        <a:t>Совокупный тариф для основной категории плательщиков в 2022 г.</a:t>
                      </a:r>
                    </a:p>
                  </a:txBody>
                  <a:tcPr marL="6428" marR="6428" marT="64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B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u="none" strike="noStrike" kern="1200" dirty="0">
                          <a:solidFill>
                            <a:schemeClr val="bg1"/>
                          </a:solidFill>
                          <a:latin typeface="Montserrat Bold"/>
                          <a:ea typeface="+mn-ea"/>
                          <a:cs typeface="+mn-cs"/>
                        </a:rPr>
                        <a:t>ПФР</a:t>
                      </a:r>
                    </a:p>
                  </a:txBody>
                  <a:tcPr marL="6428" marR="6428" marT="64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B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u="none" strike="noStrike" kern="1200" dirty="0">
                          <a:solidFill>
                            <a:schemeClr val="bg1"/>
                          </a:solidFill>
                          <a:latin typeface="Montserrat Bold"/>
                          <a:ea typeface="+mn-ea"/>
                          <a:cs typeface="+mn-cs"/>
                        </a:rPr>
                        <a:t>ФСС</a:t>
                      </a:r>
                    </a:p>
                  </a:txBody>
                  <a:tcPr marL="6428" marR="6428" marT="64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B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u="none" strike="noStrike" kern="1200" dirty="0">
                          <a:solidFill>
                            <a:schemeClr val="bg1"/>
                          </a:solidFill>
                          <a:latin typeface="Montserrat Bold"/>
                          <a:ea typeface="+mn-ea"/>
                          <a:cs typeface="+mn-cs"/>
                        </a:rPr>
                        <a:t>ФФОМС</a:t>
                      </a:r>
                    </a:p>
                  </a:txBody>
                  <a:tcPr marL="6428" marR="6428" marT="64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B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6373">
                <a:tc>
                  <a:txBody>
                    <a:bodyPr/>
                    <a:lstStyle/>
                    <a:p>
                      <a:pPr marL="98425" indent="0" algn="ctr" defTabSz="914400" rtl="0" eaLnBrk="1" fontAlgn="b" latinLnBrk="0" hangingPunct="1">
                        <a:defRPr/>
                      </a:pPr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latin typeface="Montserrat Medium"/>
                          <a:ea typeface="+mn-ea"/>
                          <a:cs typeface="+mn-cs"/>
                        </a:rPr>
                        <a:t>30,0</a:t>
                      </a:r>
                    </a:p>
                  </a:txBody>
                  <a:tcPr marL="6428" marR="6428" marT="64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FFD"/>
                    </a:solidFill>
                  </a:tcPr>
                </a:tc>
                <a:tc>
                  <a:txBody>
                    <a:bodyPr/>
                    <a:lstStyle/>
                    <a:p>
                      <a:pPr marL="98425" indent="0" algn="ctr" defTabSz="914400" rtl="0" eaLnBrk="1" fontAlgn="b" latinLnBrk="0" hangingPunct="1">
                        <a:lnSpc>
                          <a:spcPct val="100000"/>
                        </a:lnSpc>
                        <a:defRPr/>
                      </a:pPr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latin typeface="Montserrat Medium"/>
                          <a:ea typeface="+mn-ea"/>
                          <a:cs typeface="+mn-cs"/>
                        </a:rPr>
                        <a:t>22,0</a:t>
                      </a:r>
                      <a:endParaRPr lang="en-US" sz="1400" u="none" strike="noStrike" kern="1200" dirty="0">
                        <a:solidFill>
                          <a:schemeClr val="tx1"/>
                        </a:solidFill>
                        <a:latin typeface="Montserrat Medium"/>
                        <a:ea typeface="+mn-ea"/>
                        <a:cs typeface="+mn-cs"/>
                      </a:endParaRPr>
                    </a:p>
                  </a:txBody>
                  <a:tcPr marL="6428" marR="6428" marT="64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FFD"/>
                    </a:solidFill>
                  </a:tcPr>
                </a:tc>
                <a:tc>
                  <a:txBody>
                    <a:bodyPr/>
                    <a:lstStyle/>
                    <a:p>
                      <a:pPr marL="98425" indent="0" algn="ctr" defTabSz="914400" rtl="0" eaLnBrk="1" fontAlgn="b" latinLnBrk="0" hangingPunct="1">
                        <a:defRPr/>
                      </a:pPr>
                      <a:endParaRPr lang="ru-RU" sz="1400" u="none" strike="noStrike" kern="1200" dirty="0">
                        <a:solidFill>
                          <a:schemeClr val="tx1"/>
                        </a:solidFill>
                        <a:latin typeface="Montserrat Medium"/>
                        <a:ea typeface="+mn-ea"/>
                        <a:cs typeface="+mn-cs"/>
                      </a:endParaRPr>
                    </a:p>
                    <a:p>
                      <a:pPr marL="98425" indent="0" algn="ctr" defTabSz="914400" rtl="0" eaLnBrk="1" fontAlgn="b" latinLnBrk="0" hangingPunct="1">
                        <a:defRPr/>
                      </a:pPr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latin typeface="Montserrat Medium"/>
                          <a:ea typeface="+mn-ea"/>
                          <a:cs typeface="+mn-cs"/>
                        </a:rPr>
                        <a:t>2,9 </a:t>
                      </a:r>
                    </a:p>
                    <a:p>
                      <a:pPr marL="98425" indent="0" algn="ctr" defTabSz="914400" rtl="0" eaLnBrk="1" fontAlgn="b" latinLnBrk="0" hangingPunct="1">
                        <a:defRPr/>
                      </a:pPr>
                      <a:endParaRPr lang="ru-RU" sz="1400" u="none" strike="noStrike" kern="1200" dirty="0">
                        <a:solidFill>
                          <a:schemeClr val="tx1"/>
                        </a:solidFill>
                        <a:latin typeface="Montserrat Medium"/>
                        <a:ea typeface="+mn-ea"/>
                        <a:cs typeface="+mn-cs"/>
                      </a:endParaRPr>
                    </a:p>
                  </a:txBody>
                  <a:tcPr marL="6428" marR="6428" marT="64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FFD"/>
                    </a:solidFill>
                  </a:tcPr>
                </a:tc>
                <a:tc>
                  <a:txBody>
                    <a:bodyPr/>
                    <a:lstStyle/>
                    <a:p>
                      <a:pPr marL="98425" indent="0" algn="ctr" defTabSz="914400" rtl="0" eaLnBrk="1" fontAlgn="b" latinLnBrk="0" hangingPunct="1">
                        <a:defRPr/>
                      </a:pPr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latin typeface="Montserrat Medium"/>
                          <a:ea typeface="+mn-ea"/>
                          <a:cs typeface="+mn-cs"/>
                        </a:rPr>
                        <a:t>5,1 </a:t>
                      </a:r>
                    </a:p>
                  </a:txBody>
                  <a:tcPr marL="6428" marR="6428" marT="64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F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522872"/>
              </p:ext>
            </p:extLst>
          </p:nvPr>
        </p:nvGraphicFramePr>
        <p:xfrm>
          <a:off x="265662" y="4102950"/>
          <a:ext cx="11515728" cy="1545093"/>
        </p:xfrm>
        <a:graphic>
          <a:graphicData uri="http://schemas.openxmlformats.org/drawingml/2006/table">
            <a:tbl>
              <a:tblPr firstRow="1" lastRow="1"/>
              <a:tblGrid>
                <a:gridCol w="38712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27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49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68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3856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kern="1200" dirty="0" smtClean="0">
                          <a:solidFill>
                            <a:schemeClr val="bg1"/>
                          </a:solidFill>
                          <a:latin typeface="Montserrat Bold"/>
                          <a:ea typeface="+mn-ea"/>
                          <a:cs typeface="+mn-cs"/>
                        </a:rPr>
                        <a:t>Единый тариф для основной категории плательщиков с 2023 г.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Montserrat Bold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B0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latin typeface="Montserrat Bold"/>
                        </a:rPr>
                        <a:t>Социальный фонд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Montserrat Bold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B0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latin typeface="Montserrat Bold"/>
                        </a:rPr>
                        <a:t>ФОМС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Montserrat Bold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B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914">
                <a:tc vMerge="1"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800" b="1" i="0" u="none" strike="noStrike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217" marR="5217" marT="5217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latin typeface="Montserrat Bold"/>
                        </a:rPr>
                        <a:t>Страховые взносы на ОПС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Montserrat Bold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B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latin typeface="Montserrat Bold"/>
                        </a:rPr>
                        <a:t>Страховые взносы </a:t>
                      </a:r>
                      <a:endParaRPr sz="1600" dirty="0"/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latin typeface="Montserrat Bold"/>
                        </a:rPr>
                        <a:t>на ОСС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Montserrat Bold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B0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182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Montserrat Medium" panose="00000600000000000000" pitchFamily="2" charset="-52"/>
                          <a:ea typeface="+mn-ea"/>
                          <a:cs typeface="+mn-cs"/>
                        </a:rPr>
                        <a:t>30,0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Montserrat Medium" panose="00000600000000000000" pitchFamily="2" charset="-52"/>
                        <a:ea typeface="+mn-ea"/>
                        <a:cs typeface="+mn-cs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FD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98425" indent="0" algn="ctr">
                        <a:defRPr/>
                      </a:pPr>
                      <a:r>
                        <a:rPr lang="ru-RU" sz="1600" b="1" u="none" strike="noStrike" dirty="0" smtClean="0">
                          <a:latin typeface="Montserrat Medium"/>
                        </a:rPr>
                        <a:t>Норматив расщепления тарифа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Montserrat Medium"/>
                      </a:endParaRPr>
                    </a:p>
                  </a:txBody>
                  <a:tcPr marL="9523" marR="9523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F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174"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defRPr/>
                      </a:pPr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Montserrat Medium" panose="00000600000000000000" pitchFamily="2" charset="-52"/>
                          <a:ea typeface="+mn-ea"/>
                          <a:cs typeface="+mn-cs"/>
                        </a:rPr>
                        <a:t>100%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Montserrat Medium" panose="00000600000000000000" pitchFamily="2" charset="-52"/>
                        <a:ea typeface="+mn-ea"/>
                        <a:cs typeface="+mn-cs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  <a:latin typeface="Montserrat Medium" panose="00000600000000000000" pitchFamily="2" charset="-52"/>
                        </a:rPr>
                        <a:t>72,8%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Montserrat Medium" panose="00000600000000000000" pitchFamily="2" charset="-52"/>
                      </a:endParaRPr>
                    </a:p>
                  </a:txBody>
                  <a:tcPr marL="9523" marR="9523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smtClean="0">
                          <a:effectLst/>
                          <a:latin typeface="Montserrat Medium" panose="00000600000000000000" pitchFamily="2" charset="-52"/>
                        </a:rPr>
                        <a:t>8,9%</a:t>
                      </a:r>
                      <a:endParaRPr lang="ru-RU" sz="1600" dirty="0">
                        <a:solidFill>
                          <a:schemeClr val="tx1"/>
                        </a:solidFill>
                        <a:latin typeface="Montserrat Medium" panose="00000600000000000000" pitchFamily="2" charset="-52"/>
                      </a:endParaRPr>
                    </a:p>
                  </a:txBody>
                  <a:tcPr marL="9523" marR="9523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smtClean="0">
                          <a:effectLst/>
                          <a:latin typeface="Montserrat Medium" panose="00000600000000000000" pitchFamily="2" charset="-52"/>
                        </a:rPr>
                        <a:t>18,3%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Montserrat Medium" panose="00000600000000000000" pitchFamily="2" charset="-52"/>
                      </a:endParaRPr>
                    </a:p>
                  </a:txBody>
                  <a:tcPr marL="9523" marR="9523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Заголовок 1"/>
          <p:cNvSpPr txBox="1">
            <a:spLocks noChangeArrowheads="1"/>
          </p:cNvSpPr>
          <p:nvPr/>
        </p:nvSpPr>
        <p:spPr bwMode="auto">
          <a:xfrm>
            <a:off x="1492150" y="74613"/>
            <a:ext cx="941185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800" b="1" cap="small" dirty="0">
                <a:solidFill>
                  <a:srgbClr val="002060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Franklin Gothic Medium" panose="020B0603020102020204" pitchFamily="34" charset="0"/>
                <a:ea typeface="+mj-ea"/>
                <a:cs typeface="Times New Roman" panose="02020603050405020304" pitchFamily="18" charset="0"/>
              </a:rPr>
              <a:t>Единый тариф страховых взносов</a:t>
            </a:r>
          </a:p>
        </p:txBody>
      </p:sp>
      <p:sp>
        <p:nvSpPr>
          <p:cNvPr id="12" name="Заголовок 1"/>
          <p:cNvSpPr txBox="1">
            <a:spLocks noChangeArrowheads="1"/>
          </p:cNvSpPr>
          <p:nvPr/>
        </p:nvSpPr>
        <p:spPr bwMode="auto">
          <a:xfrm>
            <a:off x="379561" y="2807617"/>
            <a:ext cx="11637032" cy="1048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altLang="ru-RU" sz="1800" b="1" dirty="0" smtClean="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Franklin Gothic Medium" panose="020B0603020102020204" pitchFamily="34" charset="0"/>
                <a:ea typeface="+mj-ea"/>
                <a:cs typeface="Times New Roman" panose="02020603050405020304" pitchFamily="18" charset="0"/>
              </a:rPr>
              <a:t>Единая </a:t>
            </a:r>
            <a:r>
              <a:rPr lang="ru-RU" altLang="ru-RU" sz="1800" b="1" dirty="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Franklin Gothic Medium" panose="020B0603020102020204" pitchFamily="34" charset="0"/>
                <a:ea typeface="+mj-ea"/>
                <a:cs typeface="Times New Roman" panose="02020603050405020304" pitchFamily="18" charset="0"/>
              </a:rPr>
              <a:t>база для уплаты страховых взносов</a:t>
            </a:r>
          </a:p>
          <a:p>
            <a:pPr marL="342900" indent="-3429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altLang="ru-RU" sz="1800" b="1" dirty="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Franklin Gothic Medium" panose="020B0603020102020204" pitchFamily="34" charset="0"/>
                <a:ea typeface="+mj-ea"/>
                <a:cs typeface="Times New Roman" panose="02020603050405020304" pitchFamily="18" charset="0"/>
              </a:rPr>
              <a:t>Единая предельная величина базы для исчисления страховых взносов для ОПС и ОСС</a:t>
            </a:r>
          </a:p>
          <a:p>
            <a:pPr marL="342900" indent="-3429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altLang="ru-RU" sz="1800" b="1" dirty="0" smtClean="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Franklin Gothic Medium" panose="020B0603020102020204" pitchFamily="34" charset="0"/>
                <a:ea typeface="+mj-ea"/>
                <a:cs typeface="Times New Roman" panose="02020603050405020304" pitchFamily="18" charset="0"/>
              </a:rPr>
              <a:t>Единая </a:t>
            </a:r>
            <a:r>
              <a:rPr lang="ru-RU" altLang="ru-RU" sz="1800" b="1" dirty="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Franklin Gothic Medium" panose="020B0603020102020204" pitchFamily="34" charset="0"/>
                <a:ea typeface="+mj-ea"/>
                <a:cs typeface="Times New Roman" panose="02020603050405020304" pitchFamily="18" charset="0"/>
              </a:rPr>
              <a:t>платежка с расщеплением Федеральным казначейством</a:t>
            </a:r>
          </a:p>
          <a:p>
            <a:pPr marL="342900" indent="-3429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altLang="ru-RU" sz="1800" b="1" dirty="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Franklin Gothic Medium" panose="020B0603020102020204" pitchFamily="34" charset="0"/>
                <a:ea typeface="+mj-ea"/>
                <a:cs typeface="Times New Roman" panose="02020603050405020304" pitchFamily="18" charset="0"/>
              </a:rPr>
              <a:t>Сохранение прежнего уровня нагрузки на </a:t>
            </a:r>
            <a:r>
              <a:rPr lang="ru-RU" altLang="ru-RU" sz="1800" b="1" dirty="0" smtClean="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Franklin Gothic Medium" panose="020B0603020102020204" pitchFamily="34" charset="0"/>
                <a:ea typeface="+mj-ea"/>
                <a:cs typeface="Times New Roman" panose="02020603050405020304" pitchFamily="18" charset="0"/>
              </a:rPr>
              <a:t>работодателей</a:t>
            </a:r>
            <a:endParaRPr lang="ru-RU" altLang="ru-RU" sz="1800" b="1" dirty="0">
              <a:effectLst>
                <a:outerShdw blurRad="38100" dist="25400" dir="18900000" algn="bl" rotWithShape="0">
                  <a:schemeClr val="bg1">
                    <a:alpha val="80000"/>
                  </a:schemeClr>
                </a:outerShdw>
              </a:effectLst>
              <a:latin typeface="Franklin Gothic Medium" panose="020B0603020102020204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3" name="Заголовок 1"/>
          <p:cNvSpPr txBox="1">
            <a:spLocks noChangeArrowheads="1"/>
          </p:cNvSpPr>
          <p:nvPr/>
        </p:nvSpPr>
        <p:spPr bwMode="auto">
          <a:xfrm>
            <a:off x="205010" y="2400644"/>
            <a:ext cx="11637032" cy="320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200" b="1" dirty="0" smtClean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Franklin Gothic Medium" panose="020B0603020102020204" pitchFamily="34" charset="0"/>
                <a:ea typeface="+mj-ea"/>
                <a:cs typeface="Times New Roman" panose="02020603050405020304" pitchFamily="18" charset="0"/>
              </a:rPr>
              <a:t>Изменения с 01.01.2023 </a:t>
            </a:r>
            <a:endParaRPr lang="ru-RU" altLang="ru-RU" sz="2200" b="1" dirty="0">
              <a:solidFill>
                <a:schemeClr val="accent1"/>
              </a:solidFill>
              <a:effectLst>
                <a:outerShdw blurRad="38100" dist="25400" dir="18900000" algn="bl" rotWithShape="0">
                  <a:schemeClr val="bg1">
                    <a:alpha val="80000"/>
                  </a:schemeClr>
                </a:outerShdw>
              </a:effectLst>
              <a:latin typeface="Franklin Gothic Medium" panose="020B0603020102020204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4" name="Рисунок 5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6" t="28001" r="49348" b="29539"/>
          <a:stretch>
            <a:fillRect/>
          </a:stretch>
        </p:blipFill>
        <p:spPr bwMode="auto">
          <a:xfrm>
            <a:off x="107504" y="6353919"/>
            <a:ext cx="576064" cy="45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418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A0B4-091C-48CD-8C66-023F2FD737C4}" type="slidenum">
              <a:rPr lang="ru-RU" smtClean="0"/>
              <a:t>30</a:t>
            </a:fld>
            <a:endParaRPr lang="ru-RU"/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295563" y="32014"/>
            <a:ext cx="11176000" cy="470343"/>
          </a:xfrm>
          <a:prstGeom prst="rect">
            <a:avLst/>
          </a:prstGeom>
        </p:spPr>
        <p:txBody>
          <a:bodyPr lIns="103802" tIns="51901" rIns="103802" bIns="51901"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kern="1200" cap="all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9pPr>
          </a:lstStyle>
          <a:p>
            <a:pPr algn="ctr">
              <a:defRPr/>
            </a:pP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Единая 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</a:t>
            </a:r>
            <a:endParaRPr lang="ru-RU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153824" y="504888"/>
            <a:ext cx="11878655" cy="4054282"/>
            <a:chOff x="153824" y="658026"/>
            <a:chExt cx="11878655" cy="4054282"/>
          </a:xfrm>
        </p:grpSpPr>
        <p:pic>
          <p:nvPicPr>
            <p:cNvPr id="3073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824" y="658026"/>
              <a:ext cx="11878655" cy="22528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77" t="48889" r="40130" b="41037"/>
            <a:stretch/>
          </p:blipFill>
          <p:spPr bwMode="auto">
            <a:xfrm>
              <a:off x="6520441" y="3296325"/>
              <a:ext cx="1196147" cy="846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Picture 2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986" t="48889" b="30298"/>
            <a:stretch/>
          </p:blipFill>
          <p:spPr bwMode="auto">
            <a:xfrm>
              <a:off x="7725134" y="3287787"/>
              <a:ext cx="1754913" cy="12134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5" name="Прямая со стрелкой 4"/>
            <p:cNvCxnSpPr/>
            <p:nvPr/>
          </p:nvCxnSpPr>
          <p:spPr>
            <a:xfrm>
              <a:off x="2627831" y="2877523"/>
              <a:ext cx="12819" cy="401029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/>
            <p:cNvCxnSpPr/>
            <p:nvPr/>
          </p:nvCxnSpPr>
          <p:spPr>
            <a:xfrm>
              <a:off x="4104831" y="2886061"/>
              <a:ext cx="12819" cy="401029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/>
            <p:cNvCxnSpPr/>
            <p:nvPr/>
          </p:nvCxnSpPr>
          <p:spPr>
            <a:xfrm>
              <a:off x="5694347" y="2886060"/>
              <a:ext cx="12819" cy="401029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/>
            <p:nvPr/>
          </p:nvCxnSpPr>
          <p:spPr>
            <a:xfrm>
              <a:off x="7105695" y="2886059"/>
              <a:ext cx="12819" cy="401029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/>
            <p:cNvCxnSpPr/>
            <p:nvPr/>
          </p:nvCxnSpPr>
          <p:spPr>
            <a:xfrm>
              <a:off x="8258085" y="2886061"/>
              <a:ext cx="12819" cy="401029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162365" y="3973644"/>
              <a:ext cx="4453434" cy="738664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1400" dirty="0"/>
                <a:t>Код «СЕЛО» заполняется </a:t>
              </a:r>
              <a:r>
                <a:rPr lang="ru-RU" sz="1400" dirty="0" smtClean="0"/>
                <a:t>на </a:t>
              </a:r>
              <a:r>
                <a:rPr lang="ru-RU" sz="1400" dirty="0"/>
                <a:t>основании списков работ, производств, профессий, должностей  утвержденных  постановлением Правительства РФ от 29.11.2018 № 1440</a:t>
              </a: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295563" y="4645059"/>
            <a:ext cx="1181242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 smtClean="0"/>
              <a:t>В </a:t>
            </a:r>
            <a:r>
              <a:rPr lang="ru-RU" sz="1400" b="1" dirty="0">
                <a:hlinkClick r:id="rId4"/>
              </a:rPr>
              <a:t>графе 10 "Занятость" </a:t>
            </a:r>
            <a:r>
              <a:rPr lang="ru-RU" sz="1400" b="1" dirty="0"/>
              <a:t>указываются сведения: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/>
              <a:t>о </a:t>
            </a:r>
            <a:r>
              <a:rPr lang="ru-RU" sz="1400" b="1" dirty="0"/>
              <a:t>налете часов </a:t>
            </a:r>
            <a:r>
              <a:rPr lang="ru-RU" sz="1400" b="1" dirty="0" smtClean="0"/>
              <a:t>(</a:t>
            </a:r>
            <a:r>
              <a:rPr lang="ru-RU" sz="1400" b="1" dirty="0"/>
              <a:t>часов, минут</a:t>
            </a:r>
            <a:r>
              <a:rPr lang="ru-RU" sz="1400" b="1" dirty="0" smtClean="0"/>
              <a:t>) - </a:t>
            </a:r>
            <a:r>
              <a:rPr lang="ru-RU" sz="1400" b="1" dirty="0" smtClean="0">
                <a:hlinkClick r:id="rId4"/>
              </a:rPr>
              <a:t>в </a:t>
            </a:r>
            <a:r>
              <a:rPr lang="ru-RU" sz="1400" b="1" dirty="0">
                <a:hlinkClick r:id="rId4"/>
              </a:rPr>
              <a:t>случае, если в </a:t>
            </a:r>
            <a:r>
              <a:rPr lang="ru-RU" sz="1400" b="1" dirty="0">
                <a:hlinkClick r:id="rId5"/>
              </a:rPr>
              <a:t>графе 9 "Основание (код)" указан один из кодов "ИТСИСП", "ИТСМАВ", "ИНСПЕКТ", "ЛЕТИСП</a:t>
            </a:r>
            <a:r>
              <a:rPr lang="ru-RU" sz="1400" b="1" dirty="0" smtClean="0"/>
              <a:t>" для участников  </a:t>
            </a:r>
            <a:r>
              <a:rPr lang="ru-RU" sz="1400" b="1" dirty="0"/>
              <a:t>испытательных </a:t>
            </a:r>
            <a:r>
              <a:rPr lang="ru-RU" sz="1400" b="1" dirty="0" smtClean="0"/>
              <a:t>полетов: </a:t>
            </a:r>
            <a:r>
              <a:rPr lang="ru-RU" sz="1400" b="1" dirty="0" smtClean="0">
                <a:hlinkClick r:id="rId5"/>
              </a:rPr>
              <a:t>"</a:t>
            </a:r>
            <a:r>
              <a:rPr lang="ru-RU" sz="1400" b="1" dirty="0">
                <a:hlinkClick r:id="rId5"/>
              </a:rPr>
              <a:t>САМОЛЕТ", "</a:t>
            </a:r>
            <a:r>
              <a:rPr lang="ru-RU" sz="1400" b="1" dirty="0" smtClean="0">
                <a:hlinkClick r:id="rId5"/>
              </a:rPr>
              <a:t>СПЕЦАВ" </a:t>
            </a:r>
            <a:r>
              <a:rPr lang="ru-RU" sz="1400" b="1" dirty="0" smtClean="0"/>
              <a:t> для работников </a:t>
            </a:r>
            <a:r>
              <a:rPr lang="ru-RU" sz="1400" b="1" dirty="0"/>
              <a:t>летного </a:t>
            </a:r>
            <a:r>
              <a:rPr lang="ru-RU" sz="1400" b="1" dirty="0" smtClean="0"/>
              <a:t>состава;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/>
              <a:t>объем </a:t>
            </a:r>
            <a:r>
              <a:rPr lang="ru-RU" sz="1400" b="1" dirty="0"/>
              <a:t>работ (доля ставки) по занимаемой должности, выполняемой медицинскими </a:t>
            </a:r>
            <a:r>
              <a:rPr lang="ru-RU" sz="1400" b="1" dirty="0" smtClean="0"/>
              <a:t>работниками - </a:t>
            </a:r>
            <a:r>
              <a:rPr lang="ru-RU" sz="1400" b="1" dirty="0" smtClean="0">
                <a:hlinkClick r:id="rId4"/>
              </a:rPr>
              <a:t> </a:t>
            </a:r>
            <a:r>
              <a:rPr lang="ru-RU" sz="1400" b="1" dirty="0">
                <a:hlinkClick r:id="rId4"/>
              </a:rPr>
              <a:t>одновременно с указанием в </a:t>
            </a:r>
            <a:r>
              <a:rPr lang="ru-RU" sz="1400" b="1" dirty="0">
                <a:hlinkClick r:id="rId5"/>
              </a:rPr>
              <a:t>графе 9 "Основание (код)" одного из кодов: "27-СМ", "27-ГД", "27-СМХР", "27-ГДХР</a:t>
            </a:r>
            <a:r>
              <a:rPr lang="ru-RU" sz="1400" b="1" dirty="0" smtClean="0">
                <a:hlinkClick r:id="rId5"/>
              </a:rPr>
              <a:t>".</a:t>
            </a:r>
            <a:endParaRPr lang="ru-RU" sz="1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/>
              <a:t>ставка </a:t>
            </a:r>
            <a:r>
              <a:rPr lang="ru-RU" sz="1400" b="1" dirty="0"/>
              <a:t>(доля ставки) и количество учебных часов, отработанных педагогами в школах и других учреждениях для </a:t>
            </a:r>
            <a:r>
              <a:rPr lang="ru-RU" sz="1400" b="1" dirty="0" smtClean="0"/>
              <a:t>детей –  </a:t>
            </a:r>
            <a:r>
              <a:rPr lang="ru-RU" sz="1400" b="1" dirty="0"/>
              <a:t>одновременно с указанием в </a:t>
            </a:r>
            <a:r>
              <a:rPr lang="ru-RU" sz="1400" b="1" dirty="0">
                <a:hlinkClick r:id="rId5"/>
              </a:rPr>
              <a:t>графе 9 "Основание (код)" одного из значений "27-ПД", "27-ПДРК</a:t>
            </a:r>
            <a:r>
              <a:rPr lang="ru-RU" sz="1400" b="1" dirty="0" smtClean="0">
                <a:hlinkClick r:id="rId5"/>
              </a:rPr>
              <a:t>"</a:t>
            </a:r>
            <a:r>
              <a:rPr lang="ru-RU" sz="1400" b="1" dirty="0"/>
              <a:t> </a:t>
            </a:r>
            <a:endParaRPr lang="ru-RU" sz="1400" b="1" dirty="0" smtClean="0"/>
          </a:p>
        </p:txBody>
      </p:sp>
      <p:sp>
        <p:nvSpPr>
          <p:cNvPr id="21" name="Прямоугольник 20"/>
          <p:cNvSpPr/>
          <p:nvPr/>
        </p:nvSpPr>
        <p:spPr>
          <a:xfrm>
            <a:off x="9445863" y="3155883"/>
            <a:ext cx="1313291" cy="1061829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1050" b="1" dirty="0" err="1" smtClean="0"/>
              <a:t>Инд.номер</a:t>
            </a:r>
            <a:r>
              <a:rPr lang="ru-RU" sz="1050" b="1" dirty="0" smtClean="0"/>
              <a:t> </a:t>
            </a:r>
            <a:r>
              <a:rPr lang="ru-RU" sz="1050" b="1" dirty="0"/>
              <a:t>основного рабочего места работника в соответствии с картой </a:t>
            </a:r>
            <a:r>
              <a:rPr lang="ru-RU" sz="1050" b="1" dirty="0" err="1" smtClean="0"/>
              <a:t>спец.оценки</a:t>
            </a:r>
            <a:r>
              <a:rPr lang="ru-RU" sz="1050" b="1" dirty="0" smtClean="0"/>
              <a:t> </a:t>
            </a:r>
            <a:r>
              <a:rPr lang="ru-RU" sz="1050" b="1" dirty="0"/>
              <a:t>условий труда</a:t>
            </a: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10076915" y="2759101"/>
            <a:ext cx="12819" cy="401029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10844613" y="3163001"/>
            <a:ext cx="1263378" cy="1384995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1050" b="1" dirty="0" smtClean="0"/>
              <a:t>класс </a:t>
            </a:r>
            <a:r>
              <a:rPr lang="ru-RU" sz="1050" b="1" dirty="0"/>
              <a:t>(подкласс) условий труда по степени вредности и (или) </a:t>
            </a:r>
            <a:r>
              <a:rPr lang="ru-RU" sz="1050" b="1" dirty="0" smtClean="0"/>
              <a:t>опасности по </a:t>
            </a:r>
            <a:r>
              <a:rPr lang="ru-RU" sz="1050" b="1" dirty="0"/>
              <a:t>результатам проведения </a:t>
            </a:r>
            <a:r>
              <a:rPr lang="ru-RU" sz="1050" b="1" dirty="0" smtClean="0"/>
              <a:t>спец. </a:t>
            </a:r>
            <a:r>
              <a:rPr lang="ru-RU" sz="1050" b="1" dirty="0"/>
              <a:t>оценки условий труда</a:t>
            </a:r>
            <a:endParaRPr lang="ru-RU" sz="1050" b="1" dirty="0" smtClean="0"/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11445925" y="2761972"/>
            <a:ext cx="12819" cy="401029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706283" y="3149675"/>
            <a:ext cx="1733269" cy="60016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РКС, МКС</a:t>
            </a:r>
            <a:r>
              <a:rPr lang="ru-RU" sz="1100" b="1" dirty="0"/>
              <a:t>, РКСР, МКСР, МКС-РКСР, Ч31, Ч33, Ч34, Ч35, </a:t>
            </a:r>
            <a:r>
              <a:rPr lang="ru-RU" sz="1100" b="1" dirty="0" smtClean="0"/>
              <a:t>Ч36, СЕЛО</a:t>
            </a:r>
            <a:endParaRPr lang="ru-RU" sz="11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524743" y="3160145"/>
            <a:ext cx="1120556" cy="60016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b="1" dirty="0"/>
              <a:t>СЕЗОН, ПОЛЕ, </a:t>
            </a:r>
            <a:r>
              <a:rPr lang="ru-RU" sz="1100" b="1" dirty="0" smtClean="0"/>
              <a:t>БЕЗР, УИК104</a:t>
            </a:r>
            <a:r>
              <a:rPr lang="ru-RU" sz="1100" b="1" dirty="0"/>
              <a:t>, </a:t>
            </a:r>
            <a:r>
              <a:rPr lang="ru-RU" sz="1100" b="1" dirty="0" smtClean="0"/>
              <a:t>ВОДОЛАЗ, </a:t>
            </a:r>
            <a:endParaRPr lang="ru-RU" sz="11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4730490" y="3141232"/>
            <a:ext cx="1715537" cy="147732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900" b="1" dirty="0"/>
              <a:t>ДЕТИ</a:t>
            </a:r>
            <a:r>
              <a:rPr lang="ru-RU" sz="900" b="1" dirty="0" smtClean="0"/>
              <a:t>, </a:t>
            </a:r>
            <a:r>
              <a:rPr lang="ru-RU" sz="900" b="1" dirty="0"/>
              <a:t>ДЕКРЕТ, ДОГОВОР, ДЛОТПУСК, ВРНЕТРУД, ДИСПР, ВАХТА, МЕСЯЦ, </a:t>
            </a:r>
            <a:r>
              <a:rPr lang="ru-RU" sz="900" b="1" dirty="0" smtClean="0"/>
              <a:t>КВАЛИФОБ</a:t>
            </a:r>
            <a:r>
              <a:rPr lang="ru-RU" sz="900" b="1" dirty="0"/>
              <a:t>, КВАЛИФОЦ, ОБЩЕСТ, СДКРОВ, ОТСТРАН, ПРОСТОЙ, УЧОТПУСК, МЕДНЕТРУД, НЕОПЛДОГ, НЕОПЛАВТ, ДОПВЫХ, ЗГДС, ЗГД, ЗГТС, ЗМС, ЗМД, ДЛДЕТИ, ЧАЭС, НЕОПЛ, ДЕТИПРЛ, ВОЕНСЛ </a:t>
            </a:r>
          </a:p>
        </p:txBody>
      </p:sp>
      <p:pic>
        <p:nvPicPr>
          <p:cNvPr id="28" name="Рисунок 5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6" t="28001" r="49348" b="29539"/>
          <a:stretch>
            <a:fillRect/>
          </a:stretch>
        </p:blipFill>
        <p:spPr bwMode="auto">
          <a:xfrm>
            <a:off x="12254" y="6392019"/>
            <a:ext cx="576064" cy="45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740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A0B4-091C-48CD-8C66-023F2FD737C4}" type="slidenum">
              <a:rPr lang="ru-RU" smtClean="0"/>
              <a:t>31</a:t>
            </a:fld>
            <a:endParaRPr lang="ru-RU"/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1703512" y="44625"/>
            <a:ext cx="8382000" cy="352757"/>
          </a:xfrm>
          <a:prstGeom prst="rect">
            <a:avLst/>
          </a:prstGeom>
        </p:spPr>
        <p:txBody>
          <a:bodyPr lIns="77852" tIns="38926" rIns="77852" bIns="38926"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kern="1200" cap="all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9pPr>
          </a:lstStyle>
          <a:p>
            <a:pPr algn="ctr">
              <a:defRPr/>
            </a:pP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Единая форма сведений</a:t>
            </a: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6" y="411604"/>
            <a:ext cx="11610974" cy="2159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7176" y="2771670"/>
            <a:ext cx="11610974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635" indent="-282635" algn="just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1700" b="1" dirty="0">
                <a:solidFill>
                  <a:srgbClr val="002060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Код "РКС" </a:t>
            </a:r>
            <a:r>
              <a:rPr lang="ru-RU" sz="1700" b="1" dirty="0" smtClean="0">
                <a:solidFill>
                  <a:srgbClr val="002060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и Код "</a:t>
            </a:r>
            <a:r>
              <a:rPr lang="ru-RU" sz="1700" b="1" dirty="0">
                <a:solidFill>
                  <a:srgbClr val="002060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МКС" </a:t>
            </a:r>
            <a:r>
              <a:rPr lang="ru-RU" sz="1700" dirty="0" smtClean="0"/>
              <a:t>указываются </a:t>
            </a:r>
            <a:r>
              <a:rPr lang="ru-RU" sz="1700" dirty="0"/>
              <a:t>в случае </a:t>
            </a:r>
            <a:r>
              <a:rPr lang="ru-RU" sz="1700" dirty="0" smtClean="0"/>
              <a:t>работы лицом в </a:t>
            </a:r>
            <a:r>
              <a:rPr lang="ru-RU" sz="1700" dirty="0"/>
              <a:t>районах </a:t>
            </a:r>
            <a:r>
              <a:rPr lang="ru-RU" sz="1700" dirty="0" smtClean="0"/>
              <a:t>КС и </a:t>
            </a:r>
            <a:r>
              <a:rPr lang="ru-RU" sz="1700" dirty="0"/>
              <a:t>в местностях, приравненных к районам </a:t>
            </a:r>
            <a:r>
              <a:rPr lang="ru-RU" sz="1700" dirty="0" smtClean="0"/>
              <a:t>КС, </a:t>
            </a:r>
            <a:r>
              <a:rPr lang="ru-RU" sz="1700" dirty="0"/>
              <a:t>предусмотренных одновременно </a:t>
            </a:r>
            <a:r>
              <a:rPr lang="ru-RU" sz="1700" dirty="0">
                <a:hlinkClick r:id="rId3"/>
              </a:rPr>
              <a:t>Перечнем</a:t>
            </a:r>
            <a:r>
              <a:rPr lang="ru-RU" sz="1700" dirty="0"/>
              <a:t>, утвержденным постановлением Совмина СССР от </a:t>
            </a:r>
            <a:r>
              <a:rPr lang="ru-RU" sz="1700" b="1" dirty="0" smtClean="0"/>
              <a:t>10.11.1967 N1029</a:t>
            </a:r>
            <a:r>
              <a:rPr lang="ru-RU" sz="1700" dirty="0"/>
              <a:t>, действовавшим на </a:t>
            </a:r>
            <a:r>
              <a:rPr lang="ru-RU" sz="1700" dirty="0" smtClean="0"/>
              <a:t>31.12.2001, </a:t>
            </a:r>
            <a:r>
              <a:rPr lang="ru-RU" sz="1700" dirty="0"/>
              <a:t>и </a:t>
            </a:r>
            <a:r>
              <a:rPr lang="ru-RU" sz="1700" dirty="0">
                <a:hlinkClick r:id="rId4"/>
              </a:rPr>
              <a:t>Перечнем</a:t>
            </a:r>
            <a:r>
              <a:rPr lang="ru-RU" sz="1700" dirty="0"/>
              <a:t>, утвержденным постановлением Правительства </a:t>
            </a:r>
            <a:r>
              <a:rPr lang="ru-RU" sz="1700" dirty="0" smtClean="0"/>
              <a:t>РФ от </a:t>
            </a:r>
            <a:r>
              <a:rPr lang="ru-RU" sz="1700" b="1" dirty="0" smtClean="0"/>
              <a:t>16.11.2021 N1946</a:t>
            </a:r>
            <a:r>
              <a:rPr lang="ru-RU" sz="1700" dirty="0"/>
              <a:t>, действующим в отчетном периоде</a:t>
            </a:r>
            <a:r>
              <a:rPr lang="ru-RU" sz="1700" dirty="0" smtClean="0"/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1700" b="1" dirty="0">
                <a:solidFill>
                  <a:srgbClr val="002060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Код "</a:t>
            </a:r>
            <a:r>
              <a:rPr lang="ru-RU" sz="1700" b="1" dirty="0" smtClean="0">
                <a:solidFill>
                  <a:srgbClr val="002060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РКСР" </a:t>
            </a:r>
            <a:r>
              <a:rPr lang="ru-RU" sz="1700" dirty="0"/>
              <a:t>указывается в случае </a:t>
            </a:r>
            <a:r>
              <a:rPr lang="ru-RU" sz="1700" dirty="0"/>
              <a:t>работы лицом в </a:t>
            </a:r>
            <a:r>
              <a:rPr lang="ru-RU" sz="1700" dirty="0"/>
              <a:t>районах </a:t>
            </a:r>
            <a:r>
              <a:rPr lang="ru-RU" sz="1700" dirty="0" smtClean="0"/>
              <a:t>КС, </a:t>
            </a:r>
            <a:r>
              <a:rPr lang="ru-RU" sz="1700" dirty="0"/>
              <a:t>предусмотренных </a:t>
            </a:r>
            <a:r>
              <a:rPr lang="ru-RU" sz="1700" dirty="0">
                <a:hlinkClick r:id="rId4"/>
              </a:rPr>
              <a:t>Перечнем</a:t>
            </a:r>
            <a:r>
              <a:rPr lang="ru-RU" sz="1700" dirty="0"/>
              <a:t>, утвержденным постановлением Правительства </a:t>
            </a:r>
            <a:r>
              <a:rPr lang="ru-RU" sz="1700" dirty="0" smtClean="0"/>
              <a:t>РФ от 16.11.2021 N </a:t>
            </a:r>
            <a:r>
              <a:rPr lang="ru-RU" sz="1700" dirty="0"/>
              <a:t>1946, </a:t>
            </a:r>
            <a:r>
              <a:rPr lang="ru-RU" sz="1700" dirty="0" smtClean="0"/>
              <a:t>но </a:t>
            </a:r>
            <a:r>
              <a:rPr lang="ru-RU" sz="1700" dirty="0"/>
              <a:t>не относившихся согласно </a:t>
            </a:r>
            <a:r>
              <a:rPr lang="ru-RU" sz="1700" dirty="0">
                <a:hlinkClick r:id="rId3"/>
              </a:rPr>
              <a:t>Перечню</a:t>
            </a:r>
            <a:r>
              <a:rPr lang="ru-RU" sz="1700" dirty="0"/>
              <a:t>, утвержденному постановлением Совмина СССР от 10.11.1967</a:t>
            </a:r>
            <a:r>
              <a:rPr lang="ru-RU" sz="1700" dirty="0" smtClean="0"/>
              <a:t> </a:t>
            </a:r>
            <a:r>
              <a:rPr lang="ru-RU" sz="1700" dirty="0"/>
              <a:t>N 1029, действовавшему на 31.12.2001</a:t>
            </a:r>
            <a:r>
              <a:rPr lang="ru-RU" sz="1700" dirty="0" smtClean="0"/>
              <a:t>, </a:t>
            </a:r>
            <a:r>
              <a:rPr lang="ru-RU" sz="1700" dirty="0"/>
              <a:t>к районам </a:t>
            </a:r>
            <a:r>
              <a:rPr lang="ru-RU" sz="1700" dirty="0" smtClean="0"/>
              <a:t>КС </a:t>
            </a:r>
            <a:r>
              <a:rPr lang="ru-RU" sz="1700" dirty="0"/>
              <a:t>либо </a:t>
            </a:r>
            <a:r>
              <a:rPr lang="ru-RU" sz="1700" dirty="0" smtClean="0"/>
              <a:t>приравненным </a:t>
            </a:r>
            <a:r>
              <a:rPr lang="ru-RU" sz="1700" dirty="0"/>
              <a:t>к районам </a:t>
            </a:r>
            <a:r>
              <a:rPr lang="ru-RU" sz="1700" dirty="0" smtClean="0"/>
              <a:t>КС.</a:t>
            </a:r>
            <a:endParaRPr lang="ru-RU" sz="17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700" b="1" dirty="0">
                <a:solidFill>
                  <a:srgbClr val="002060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Код "МКСР" </a:t>
            </a:r>
            <a:r>
              <a:rPr lang="ru-RU" sz="1700" dirty="0"/>
              <a:t>указывается в случае </a:t>
            </a:r>
            <a:r>
              <a:rPr lang="ru-RU" sz="1700" dirty="0"/>
              <a:t>работы лицом в </a:t>
            </a:r>
            <a:r>
              <a:rPr lang="ru-RU" sz="1700" dirty="0"/>
              <a:t>местностях, приравненных к районам </a:t>
            </a:r>
            <a:r>
              <a:rPr lang="ru-RU" sz="1700" dirty="0" smtClean="0"/>
              <a:t>КС, предусмотренных </a:t>
            </a:r>
            <a:r>
              <a:rPr lang="ru-RU" sz="1700" dirty="0">
                <a:hlinkClick r:id="rId4"/>
              </a:rPr>
              <a:t>Перечнем</a:t>
            </a:r>
            <a:r>
              <a:rPr lang="ru-RU" sz="1700" dirty="0"/>
              <a:t>, утвержденным постановлением Правительства </a:t>
            </a:r>
            <a:r>
              <a:rPr lang="ru-RU" sz="1700" dirty="0" smtClean="0"/>
              <a:t>РФ </a:t>
            </a:r>
            <a:r>
              <a:rPr lang="ru-RU" sz="1700" dirty="0"/>
              <a:t>от 16.11.2021</a:t>
            </a:r>
            <a:r>
              <a:rPr lang="ru-RU" sz="1700" dirty="0" smtClean="0"/>
              <a:t> </a:t>
            </a:r>
            <a:r>
              <a:rPr lang="ru-RU" sz="1700" dirty="0"/>
              <a:t>N 1946, </a:t>
            </a:r>
            <a:r>
              <a:rPr lang="ru-RU" sz="1700" dirty="0" smtClean="0"/>
              <a:t>но </a:t>
            </a:r>
            <a:r>
              <a:rPr lang="ru-RU" sz="1700" dirty="0"/>
              <a:t>не относившихся </a:t>
            </a:r>
            <a:r>
              <a:rPr lang="ru-RU" sz="1700" dirty="0" smtClean="0"/>
              <a:t>по </a:t>
            </a:r>
            <a:r>
              <a:rPr lang="ru-RU" sz="1700" dirty="0">
                <a:hlinkClick r:id="rId3"/>
              </a:rPr>
              <a:t>Перечню</a:t>
            </a:r>
            <a:r>
              <a:rPr lang="ru-RU" sz="1700" dirty="0"/>
              <a:t>, утвержденному постановлением Совмина СССР от 10.11.1967 </a:t>
            </a:r>
            <a:r>
              <a:rPr lang="ru-RU" sz="1700" dirty="0" smtClean="0"/>
              <a:t>N1029</a:t>
            </a:r>
            <a:r>
              <a:rPr lang="ru-RU" sz="1700" dirty="0"/>
              <a:t>, </a:t>
            </a:r>
            <a:r>
              <a:rPr lang="ru-RU" sz="1700" dirty="0" smtClean="0"/>
              <a:t>к </a:t>
            </a:r>
            <a:r>
              <a:rPr lang="ru-RU" sz="1700" dirty="0"/>
              <a:t>районам </a:t>
            </a:r>
            <a:r>
              <a:rPr lang="ru-RU" sz="1700" dirty="0" smtClean="0"/>
              <a:t>КС </a:t>
            </a:r>
            <a:r>
              <a:rPr lang="ru-RU" sz="1700" dirty="0"/>
              <a:t>либо </a:t>
            </a:r>
            <a:r>
              <a:rPr lang="ru-RU" sz="1700" dirty="0" smtClean="0"/>
              <a:t>приравненным </a:t>
            </a:r>
            <a:r>
              <a:rPr lang="ru-RU" sz="1700" dirty="0"/>
              <a:t>к районам </a:t>
            </a:r>
            <a:r>
              <a:rPr lang="ru-RU" sz="1700" dirty="0" smtClean="0"/>
              <a:t>КС.</a:t>
            </a:r>
            <a:endParaRPr lang="ru-RU" sz="17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700" b="1" dirty="0">
                <a:solidFill>
                  <a:srgbClr val="002060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Код "МКС-РКСР" </a:t>
            </a:r>
            <a:r>
              <a:rPr lang="ru-RU" sz="1700" dirty="0"/>
              <a:t>указывается в случае </a:t>
            </a:r>
            <a:r>
              <a:rPr lang="ru-RU" sz="1700" dirty="0"/>
              <a:t>работы лицом в </a:t>
            </a:r>
            <a:r>
              <a:rPr lang="ru-RU" sz="1700" dirty="0"/>
              <a:t>районах </a:t>
            </a:r>
            <a:r>
              <a:rPr lang="ru-RU" sz="1700" dirty="0" smtClean="0"/>
              <a:t>КС, </a:t>
            </a:r>
            <a:r>
              <a:rPr lang="ru-RU" sz="1700" dirty="0"/>
              <a:t>предусмотренных </a:t>
            </a:r>
            <a:r>
              <a:rPr lang="ru-RU" sz="1700" dirty="0">
                <a:hlinkClick r:id="rId4"/>
              </a:rPr>
              <a:t>Перечнем</a:t>
            </a:r>
            <a:r>
              <a:rPr lang="ru-RU" sz="1700" dirty="0"/>
              <a:t>, утвержденным постановлением Правительства </a:t>
            </a:r>
            <a:r>
              <a:rPr lang="ru-RU" sz="1700" dirty="0" smtClean="0"/>
              <a:t>РФ </a:t>
            </a:r>
            <a:r>
              <a:rPr lang="ru-RU" sz="1700" dirty="0"/>
              <a:t>от 16.11.2021</a:t>
            </a:r>
            <a:r>
              <a:rPr lang="ru-RU" sz="1700" dirty="0" smtClean="0"/>
              <a:t> </a:t>
            </a:r>
            <a:r>
              <a:rPr lang="ru-RU" sz="1700" dirty="0"/>
              <a:t>N 1946, действующим в отчетном периоде, которые согласно </a:t>
            </a:r>
            <a:r>
              <a:rPr lang="ru-RU" sz="1700" dirty="0">
                <a:hlinkClick r:id="rId3"/>
              </a:rPr>
              <a:t>Перечню</a:t>
            </a:r>
            <a:r>
              <a:rPr lang="ru-RU" sz="1700" dirty="0"/>
              <a:t>, утвержденному постановлением Совмина СССР от 10.11.1967</a:t>
            </a:r>
            <a:r>
              <a:rPr lang="ru-RU" sz="1700" dirty="0" smtClean="0"/>
              <a:t> </a:t>
            </a:r>
            <a:r>
              <a:rPr lang="ru-RU" sz="1700" dirty="0"/>
              <a:t>N 1029, действовавшему на 31.12.2001</a:t>
            </a:r>
            <a:r>
              <a:rPr lang="ru-RU" sz="1700" dirty="0" smtClean="0"/>
              <a:t>, </a:t>
            </a:r>
            <a:r>
              <a:rPr lang="ru-RU" sz="1700" dirty="0"/>
              <a:t>относились к местностям, приравненным к районам </a:t>
            </a:r>
            <a:r>
              <a:rPr lang="ru-RU" sz="1700" dirty="0" smtClean="0"/>
              <a:t>КС.</a:t>
            </a:r>
            <a:endParaRPr lang="ru-RU" sz="1700" b="1" dirty="0">
              <a:solidFill>
                <a:srgbClr val="002060"/>
              </a:solidFill>
              <a:latin typeface="Franklin Gothic Book" panose="020B05030201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2551631" y="2370641"/>
            <a:ext cx="12819" cy="401029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5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6" t="28001" r="49348" b="29539"/>
          <a:stretch>
            <a:fillRect/>
          </a:stretch>
        </p:blipFill>
        <p:spPr bwMode="auto">
          <a:xfrm>
            <a:off x="12254" y="6382494"/>
            <a:ext cx="576064" cy="45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927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A0B4-091C-48CD-8C66-023F2FD737C4}" type="slidenum">
              <a:rPr lang="ru-RU" smtClean="0"/>
              <a:t>32</a:t>
            </a:fld>
            <a:endParaRPr lang="ru-RU"/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1703512" y="44625"/>
            <a:ext cx="8382000" cy="352757"/>
          </a:xfrm>
          <a:prstGeom prst="rect">
            <a:avLst/>
          </a:prstGeom>
        </p:spPr>
        <p:txBody>
          <a:bodyPr lIns="77852" tIns="38926" rIns="77852" bIns="38926"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kern="1200" cap="all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9pPr>
          </a:lstStyle>
          <a:p>
            <a:pPr algn="ctr">
              <a:defRPr/>
            </a:pP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Единая форма сведений</a:t>
            </a: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6" y="411604"/>
            <a:ext cx="11610974" cy="2159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7176" y="2714520"/>
            <a:ext cx="1161097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635" indent="-282635" algn="just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dirty="0"/>
              <a:t>Периоды работы в районах </a:t>
            </a:r>
            <a:r>
              <a:rPr lang="ru-RU" sz="1600" dirty="0" smtClean="0"/>
              <a:t>КС и </a:t>
            </a:r>
            <a:r>
              <a:rPr lang="ru-RU" sz="1600" dirty="0"/>
              <a:t>приравненных к ним местностях, которая выполнялась в режиме </a:t>
            </a:r>
            <a:r>
              <a:rPr lang="ru-RU" sz="1600" b="1" u="sng" dirty="0"/>
              <a:t>неполной рабочей недели, но полного рабочего дня, </a:t>
            </a:r>
            <a:r>
              <a:rPr lang="ru-RU" sz="1600" dirty="0"/>
              <a:t>в связи с сокращением объемов производства, исчисляются по фактически отработанному времени в соответствии с </a:t>
            </a:r>
            <a:r>
              <a:rPr lang="ru-RU" sz="1600" dirty="0">
                <a:hlinkClick r:id="rId3"/>
              </a:rPr>
              <a:t>пунктом 6</a:t>
            </a:r>
            <a:r>
              <a:rPr lang="ru-RU" sz="1600" dirty="0"/>
              <a:t> Правил исчисления периодов работы, дающей право на досрочное назначение трудовой пенсии по старости в соответствии со статьями 27 и 28 Федерального закона "О трудовых пенсиях в Российской Федерации", утвержденных постановлением Правительства Российской Федерации от 11 июля 2002 г. N </a:t>
            </a:r>
            <a:r>
              <a:rPr lang="ru-RU" sz="1600" dirty="0" smtClean="0"/>
              <a:t>516 (для кодов "РКС", "МКС", "РКСР", "МКСР", "МКС-РКСР").</a:t>
            </a:r>
            <a:endParaRPr lang="ru-RU" sz="1600" dirty="0" smtClean="0"/>
          </a:p>
          <a:p>
            <a:pPr marL="282635" indent="-282635" algn="just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dirty="0"/>
              <a:t>Количество месяцев, принимаемых к зачету в стаж работы в районах </a:t>
            </a:r>
            <a:r>
              <a:rPr lang="ru-RU" sz="1600" dirty="0" smtClean="0"/>
              <a:t>КС и </a:t>
            </a:r>
            <a:r>
              <a:rPr lang="ru-RU" sz="1600" dirty="0"/>
              <a:t>приравненных к ним местностях, определяется путем деления суммарного числа фактически отработанных полных дней на число рабочих дней в месяце, исчисленное в среднем за </a:t>
            </a:r>
            <a:r>
              <a:rPr lang="ru-RU" sz="1600" dirty="0" smtClean="0"/>
              <a:t>год: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 smtClean="0"/>
              <a:t> </a:t>
            </a:r>
            <a:r>
              <a:rPr lang="ru-RU" sz="1600" dirty="0"/>
              <a:t>21,2 - при пятидневной рабочей неделе; </a:t>
            </a:r>
            <a:endParaRPr lang="ru-RU" sz="1600" dirty="0" smtClean="0"/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 smtClean="0"/>
              <a:t>25,4 </a:t>
            </a:r>
            <a:r>
              <a:rPr lang="ru-RU" sz="1600" dirty="0"/>
              <a:t>- при шестидневной рабочей неделе. </a:t>
            </a:r>
            <a:endParaRPr lang="ru-RU" sz="1600" dirty="0" smtClean="0"/>
          </a:p>
          <a:p>
            <a:pPr marL="282635" indent="-282635" algn="just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dirty="0" smtClean="0"/>
              <a:t>Полученное </a:t>
            </a:r>
            <a:r>
              <a:rPr lang="ru-RU" sz="1600" dirty="0"/>
              <a:t>после этого действия число </a:t>
            </a:r>
            <a:r>
              <a:rPr lang="ru-RU" sz="1600" dirty="0" smtClean="0"/>
              <a:t>округляется </a:t>
            </a:r>
            <a:r>
              <a:rPr lang="ru-RU" sz="1600" dirty="0"/>
              <a:t>до двух </a:t>
            </a:r>
            <a:r>
              <a:rPr lang="ru-RU" sz="1600" dirty="0" smtClean="0"/>
              <a:t>знаков:</a:t>
            </a:r>
            <a:endParaRPr lang="ru-RU" sz="1600" dirty="0" smtClean="0"/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 smtClean="0"/>
              <a:t>Целая </a:t>
            </a:r>
            <a:r>
              <a:rPr lang="ru-RU" sz="1600" dirty="0"/>
              <a:t>часть полученного числа составляет количество календарных месяцев. </a:t>
            </a:r>
            <a:endParaRPr lang="ru-RU" sz="1600" dirty="0" smtClean="0"/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 smtClean="0"/>
              <a:t>Дробная </a:t>
            </a:r>
            <a:r>
              <a:rPr lang="ru-RU" sz="1600" dirty="0"/>
              <a:t>часть числа переводится в календарные дни из расчета 1 календарный месяц равен 30 </a:t>
            </a:r>
            <a:r>
              <a:rPr lang="ru-RU" sz="1600" dirty="0" smtClean="0"/>
              <a:t>дням</a:t>
            </a:r>
            <a:r>
              <a:rPr lang="ru-RU" sz="1600" dirty="0"/>
              <a:t>. При переводе во внимание принимается целая часть числа, </a:t>
            </a:r>
            <a:r>
              <a:rPr lang="ru-RU" sz="1600" u="sng" dirty="0"/>
              <a:t>округление не </a:t>
            </a:r>
            <a:r>
              <a:rPr lang="ru-RU" sz="1600" u="sng" dirty="0" smtClean="0"/>
              <a:t>допускается</a:t>
            </a:r>
            <a:r>
              <a:rPr lang="ru-RU" sz="1600" dirty="0" smtClean="0"/>
              <a:t>.</a:t>
            </a:r>
            <a:endParaRPr lang="ru-RU" sz="1600" b="1" dirty="0">
              <a:solidFill>
                <a:srgbClr val="002060"/>
              </a:solidFill>
              <a:latin typeface="Franklin Gothic Book" panose="020B05030201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2551631" y="2332541"/>
            <a:ext cx="12819" cy="401029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5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6" t="28001" r="49348" b="29539"/>
          <a:stretch>
            <a:fillRect/>
          </a:stretch>
        </p:blipFill>
        <p:spPr bwMode="auto">
          <a:xfrm>
            <a:off x="-6796" y="6401544"/>
            <a:ext cx="576064" cy="45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264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A0B4-091C-48CD-8C66-023F2FD737C4}" type="slidenum">
              <a:rPr lang="ru-RU" smtClean="0"/>
              <a:t>33</a:t>
            </a:fld>
            <a:endParaRPr lang="ru-RU"/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1703512" y="44625"/>
            <a:ext cx="8382000" cy="352757"/>
          </a:xfrm>
          <a:prstGeom prst="rect">
            <a:avLst/>
          </a:prstGeom>
        </p:spPr>
        <p:txBody>
          <a:bodyPr lIns="77852" tIns="38926" rIns="77852" bIns="38926"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kern="1200" cap="all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9pPr>
          </a:lstStyle>
          <a:p>
            <a:pPr algn="ctr">
              <a:defRPr/>
            </a:pP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Единая форма сведений</a:t>
            </a: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6" y="411604"/>
            <a:ext cx="11610974" cy="2159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7176" y="2676420"/>
            <a:ext cx="11610974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635" indent="-282635" algn="just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dirty="0"/>
              <a:t>Для застрахованных лиц, работающих в </a:t>
            </a:r>
            <a:r>
              <a:rPr lang="ru-RU" sz="1600" dirty="0" err="1" smtClean="0"/>
              <a:t>терр</a:t>
            </a:r>
            <a:r>
              <a:rPr lang="ru-RU" sz="1600" dirty="0" smtClean="0"/>
              <a:t>. </a:t>
            </a:r>
            <a:r>
              <a:rPr lang="ru-RU" sz="1600" dirty="0"/>
              <a:t>условиях или на видах работ, дающих право на досрочное назначение страховой пенсии по старости, </a:t>
            </a:r>
            <a:r>
              <a:rPr lang="ru-RU" sz="1600" dirty="0" smtClean="0"/>
              <a:t>код. </a:t>
            </a:r>
            <a:r>
              <a:rPr lang="ru-RU" sz="1600" dirty="0"/>
              <a:t>или код особых условий труда и код основания для досрочного назначения страховой пенсии по старости </a:t>
            </a:r>
            <a:r>
              <a:rPr lang="ru-RU" sz="1600" b="1" u="sng" dirty="0"/>
              <a:t>не указывается</a:t>
            </a:r>
            <a:r>
              <a:rPr lang="ru-RU" sz="1600" dirty="0"/>
              <a:t>, если в </a:t>
            </a:r>
            <a:r>
              <a:rPr lang="ru-RU" sz="1600" dirty="0">
                <a:hlinkClick r:id="rId3"/>
              </a:rPr>
              <a:t>графе 7</a:t>
            </a:r>
            <a:r>
              <a:rPr lang="ru-RU" sz="1600" dirty="0"/>
              <a:t> "Дополнительные сведения" указаны коды (за исключением случаев, указанных в </a:t>
            </a:r>
            <a:r>
              <a:rPr lang="ru-RU" sz="1600" b="1" u="sng" dirty="0" smtClean="0"/>
              <a:t>п. </a:t>
            </a:r>
            <a:r>
              <a:rPr lang="ru-RU" sz="1600" b="1" u="sng" dirty="0"/>
              <a:t>5.21</a:t>
            </a:r>
            <a:r>
              <a:rPr lang="ru-RU" sz="1600" dirty="0"/>
              <a:t>) "ДЕТИ", "НЕОПЛ", "КВАЛИФОЦ", "ОБЩЕСТ", "СДКРОВ", "ОТСТРАН", "ПРОСТОЙ", "УЧОТПУСК", "ДЛДЕТИ", "ДЕТИПРЛ", "ЧАЭС", "ДОПВЫХ", "ДИСПР</a:t>
            </a:r>
            <a:r>
              <a:rPr lang="ru-RU" sz="1600" dirty="0" smtClean="0"/>
              <a:t>".</a:t>
            </a:r>
          </a:p>
          <a:p>
            <a:pPr marL="282635" indent="-282635" algn="just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b="1" u="sng" dirty="0"/>
              <a:t>п. </a:t>
            </a:r>
            <a:r>
              <a:rPr lang="ru-RU" sz="1600" b="1" u="sng" dirty="0" smtClean="0"/>
              <a:t>5.21.</a:t>
            </a:r>
            <a:r>
              <a:rPr lang="ru-RU" sz="1600" dirty="0" smtClean="0"/>
              <a:t> </a:t>
            </a:r>
            <a:r>
              <a:rPr lang="ru-RU" sz="1600" dirty="0"/>
              <a:t>Код "КВАЛИФОБ" для периодов профессионального обучения или дополнительного профессионального образования с отрывом от работы застрахованных лиц, работающих в районах </a:t>
            </a:r>
            <a:r>
              <a:rPr lang="ru-RU" sz="1600" dirty="0" smtClean="0"/>
              <a:t>КС </a:t>
            </a:r>
            <a:r>
              <a:rPr lang="ru-RU" sz="1600" dirty="0"/>
              <a:t>и приравненных к ним местностях либо на видах работ, дающих право на досрочное назначение страховой пенсии по старости, может указываться с одновременным указанием кодов </a:t>
            </a:r>
            <a:r>
              <a:rPr lang="ru-RU" sz="1600" dirty="0" err="1" smtClean="0"/>
              <a:t>терр</a:t>
            </a:r>
            <a:r>
              <a:rPr lang="ru-RU" sz="1600" dirty="0" smtClean="0"/>
              <a:t>. </a:t>
            </a:r>
            <a:r>
              <a:rPr lang="ru-RU" sz="1600" dirty="0"/>
              <a:t>условий ("РКС", "МКС", "РКСР", "МКСР", "МКС-РКСР"), особых условий труда и оснований досрочного назначения страховой пенсии по старости, </a:t>
            </a:r>
            <a:r>
              <a:rPr lang="ru-RU" sz="1600" b="1" u="sng" dirty="0">
                <a:solidFill>
                  <a:srgbClr val="FF0000"/>
                </a:solidFill>
              </a:rPr>
              <a:t>а для периодов прохождения независимой оценки квалификации</a:t>
            </a:r>
            <a:r>
              <a:rPr lang="ru-RU" sz="1600" b="1" u="sng" dirty="0"/>
              <a:t> </a:t>
            </a:r>
            <a:r>
              <a:rPr lang="ru-RU" sz="1600" dirty="0"/>
              <a:t>для застрахованных лиц, работающих в </a:t>
            </a:r>
            <a:r>
              <a:rPr lang="ru-RU" sz="1600" dirty="0" err="1" smtClean="0"/>
              <a:t>терр</a:t>
            </a:r>
            <a:r>
              <a:rPr lang="ru-RU" sz="1600" dirty="0" smtClean="0"/>
              <a:t>. </a:t>
            </a:r>
            <a:r>
              <a:rPr lang="ru-RU" sz="1600" dirty="0"/>
              <a:t>условиях или на видах работ, дающих право на досрочное назначение страховой пенсии по старости, - </a:t>
            </a:r>
            <a:r>
              <a:rPr lang="ru-RU" sz="1600" b="1" u="sng" dirty="0">
                <a:solidFill>
                  <a:srgbClr val="FF0000"/>
                </a:solidFill>
              </a:rPr>
              <a:t>без указания кодов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err="1" smtClean="0"/>
              <a:t>терр</a:t>
            </a:r>
            <a:r>
              <a:rPr lang="ru-RU" sz="1600" dirty="0" smtClean="0"/>
              <a:t>. </a:t>
            </a:r>
            <a:r>
              <a:rPr lang="ru-RU" sz="1600" dirty="0"/>
              <a:t>условий, особых условий труда и оснований для досрочного назначения страховой пенсии по </a:t>
            </a:r>
            <a:r>
              <a:rPr lang="ru-RU" sz="1600" dirty="0" smtClean="0"/>
              <a:t>старости.</a:t>
            </a:r>
          </a:p>
          <a:p>
            <a:pPr marL="282635" indent="-282635" algn="just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dirty="0" smtClean="0"/>
              <a:t>Код </a:t>
            </a:r>
            <a:r>
              <a:rPr lang="ru-RU" sz="1600" dirty="0"/>
              <a:t>"КВАЛИФОБ" для периодов профессионального обучения или дополнительного профессионального образования с отрывом от работы застрахованных лиц, работающих в районах </a:t>
            </a:r>
            <a:r>
              <a:rPr lang="ru-RU" sz="1600" dirty="0" smtClean="0"/>
              <a:t>КС и </a:t>
            </a:r>
            <a:r>
              <a:rPr lang="ru-RU" sz="1600" dirty="0"/>
              <a:t>приравненных к ним местностях, указывается с одновременным указанием кодов территориальных условий ("РКС", "МКС", "РКСР", "МКСР", "МКС-РКСР") независимо от того, где проходило обучение (в районах </a:t>
            </a:r>
            <a:r>
              <a:rPr lang="ru-RU" sz="1600" dirty="0" smtClean="0"/>
              <a:t>КС и </a:t>
            </a:r>
            <a:r>
              <a:rPr lang="ru-RU" sz="1600" dirty="0"/>
              <a:t>приравненных к ним местностях или за их пределами).</a:t>
            </a:r>
            <a:endParaRPr lang="ru-RU" sz="1600" b="1" dirty="0">
              <a:solidFill>
                <a:srgbClr val="002060"/>
              </a:solidFill>
              <a:latin typeface="Franklin Gothic Book" panose="020B05030201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5874393" y="2370380"/>
            <a:ext cx="12819" cy="401029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5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6" t="28001" r="49348" b="29539"/>
          <a:stretch>
            <a:fillRect/>
          </a:stretch>
        </p:blipFill>
        <p:spPr bwMode="auto">
          <a:xfrm>
            <a:off x="12254" y="6401544"/>
            <a:ext cx="576064" cy="45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934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A0B4-091C-48CD-8C66-023F2FD737C4}" type="slidenum">
              <a:rPr lang="ru-RU" smtClean="0"/>
              <a:t>34</a:t>
            </a:fld>
            <a:endParaRPr lang="ru-RU"/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1703512" y="44625"/>
            <a:ext cx="8382000" cy="352757"/>
          </a:xfrm>
          <a:prstGeom prst="rect">
            <a:avLst/>
          </a:prstGeom>
        </p:spPr>
        <p:txBody>
          <a:bodyPr lIns="77852" tIns="38926" rIns="77852" bIns="38926"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kern="1200" cap="all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9pPr>
          </a:lstStyle>
          <a:p>
            <a:pPr algn="ctr">
              <a:defRPr/>
            </a:pP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Единая форма сведений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7176" y="3801815"/>
            <a:ext cx="1161097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/>
              <a:t>Коды особых условий труда или коды основания для досрочного назначения </a:t>
            </a:r>
            <a:r>
              <a:rPr lang="ru-RU" sz="1600" dirty="0" smtClean="0"/>
              <a:t>страховой </a:t>
            </a:r>
            <a:r>
              <a:rPr lang="ru-RU" sz="1600" dirty="0"/>
              <a:t>пенсии (</a:t>
            </a:r>
            <a:r>
              <a:rPr lang="ru-RU" sz="1600" dirty="0">
                <a:hlinkClick r:id="rId2"/>
              </a:rPr>
              <a:t>графы 8</a:t>
            </a:r>
            <a:r>
              <a:rPr lang="ru-RU" sz="1600" dirty="0"/>
              <a:t> и </a:t>
            </a:r>
            <a:r>
              <a:rPr lang="ru-RU" sz="1600" dirty="0">
                <a:hlinkClick r:id="rId3"/>
              </a:rPr>
              <a:t>9</a:t>
            </a:r>
            <a:r>
              <a:rPr lang="ru-RU" sz="1600" dirty="0"/>
              <a:t>) указываются за периоды работы, дающей право на досрочное назначение страховой пенсии по старости в соответствии с </a:t>
            </a:r>
            <a:r>
              <a:rPr lang="ru-RU" sz="1600" dirty="0">
                <a:hlinkClick r:id="rId4"/>
              </a:rPr>
              <a:t>пунктами 1</a:t>
            </a:r>
            <a:r>
              <a:rPr lang="ru-RU" sz="1600" dirty="0"/>
              <a:t> - </a:t>
            </a:r>
            <a:r>
              <a:rPr lang="ru-RU" sz="1600" dirty="0">
                <a:hlinkClick r:id="rId5"/>
              </a:rPr>
              <a:t>18 части 1 статьи 30</a:t>
            </a:r>
            <a:r>
              <a:rPr lang="ru-RU" sz="1600" dirty="0"/>
              <a:t> Федерального закона от 28 декабря 2013 г. N 400-ФЗ (в случае, если класс условий труда на рабочем месте по данной работе соответствовал </a:t>
            </a:r>
            <a:r>
              <a:rPr lang="ru-RU" sz="1600" b="1" u="sng" dirty="0"/>
              <a:t>вредному и (или) опасному классу</a:t>
            </a:r>
            <a:r>
              <a:rPr lang="ru-RU" sz="1600" dirty="0"/>
              <a:t> условий труда, установленному по результатам специальной оценки условий труда</a:t>
            </a:r>
            <a:r>
              <a:rPr lang="ru-RU" sz="1600" dirty="0" smtClean="0"/>
              <a:t>). </a:t>
            </a:r>
            <a:r>
              <a:rPr lang="ru-RU" sz="1600" b="1" dirty="0" smtClean="0">
                <a:solidFill>
                  <a:srgbClr val="FF0000"/>
                </a:solidFill>
              </a:rPr>
              <a:t>Не </a:t>
            </a:r>
            <a:r>
              <a:rPr lang="ru-RU" sz="1600" b="1" dirty="0">
                <a:solidFill>
                  <a:srgbClr val="FF0000"/>
                </a:solidFill>
              </a:rPr>
              <a:t>заполняются, </a:t>
            </a:r>
            <a:r>
              <a:rPr lang="ru-RU" sz="1600" dirty="0"/>
              <a:t>если особые условия труда </a:t>
            </a:r>
            <a:r>
              <a:rPr lang="ru-RU" sz="1600" b="1" dirty="0">
                <a:solidFill>
                  <a:srgbClr val="FF0000"/>
                </a:solidFill>
              </a:rPr>
              <a:t>не подтверждены документально, </a:t>
            </a:r>
            <a:r>
              <a:rPr lang="ru-RU" sz="1600" dirty="0"/>
              <a:t>либо уплата страховых взносов </a:t>
            </a:r>
            <a:r>
              <a:rPr lang="ru-RU" sz="1600" b="1" dirty="0">
                <a:solidFill>
                  <a:srgbClr val="FF0000"/>
                </a:solidFill>
              </a:rPr>
              <a:t>по дополнительному тарифу или пенсионных взносов по пенсионным договорам </a:t>
            </a:r>
            <a:r>
              <a:rPr lang="ru-RU" sz="1600" dirty="0"/>
              <a:t>досрочного негосударственного пенсионного обеспечения </a:t>
            </a:r>
            <a:r>
              <a:rPr lang="ru-RU" sz="1600" b="1" dirty="0">
                <a:solidFill>
                  <a:srgbClr val="FF0000"/>
                </a:solidFill>
              </a:rPr>
              <a:t>отсутствует. </a:t>
            </a:r>
            <a:endParaRPr lang="ru-RU" sz="1600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Исключение </a:t>
            </a:r>
            <a:r>
              <a:rPr lang="ru-RU" sz="1600" dirty="0"/>
              <a:t>составляют периоды с </a:t>
            </a:r>
            <a:r>
              <a:rPr lang="ru-RU" sz="1600" dirty="0" smtClean="0"/>
              <a:t>кодами </a:t>
            </a:r>
            <a:r>
              <a:rPr lang="ru-RU" sz="1600" b="1" dirty="0" smtClean="0">
                <a:solidFill>
                  <a:srgbClr val="FF0000"/>
                </a:solidFill>
              </a:rPr>
              <a:t>"ДЕКРЕТ</a:t>
            </a:r>
            <a:r>
              <a:rPr lang="ru-RU" sz="1600" b="1" dirty="0">
                <a:solidFill>
                  <a:srgbClr val="FF0000"/>
                </a:solidFill>
              </a:rPr>
              <a:t>", "ВРНЕТРУД", "ВАХТА", "ДЛОТПУСК", "МЕСЯЦ", "МЕДНЕТРУД", непосредственно примыкающие без перерывов к периодам работ с особыми условиями труда.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/>
              <a:t>При </a:t>
            </a:r>
            <a:r>
              <a:rPr lang="ru-RU" sz="1600" dirty="0"/>
              <a:t>выполнении работником видов работ, дающих застрахованному лицу право на досрочное назначение страховой пенсии по старости в соответствии со </a:t>
            </a:r>
            <a:r>
              <a:rPr lang="ru-RU" sz="1600" dirty="0" smtClean="0">
                <a:hlinkClick r:id="rId6"/>
              </a:rPr>
              <a:t>Списками </a:t>
            </a:r>
            <a:r>
              <a:rPr lang="ru-RU" sz="1600" dirty="0">
                <a:hlinkClick r:id="rId6"/>
              </a:rPr>
              <a:t>1</a:t>
            </a:r>
            <a:r>
              <a:rPr lang="ru-RU" sz="1600" dirty="0"/>
              <a:t> и </a:t>
            </a:r>
            <a:r>
              <a:rPr lang="ru-RU" sz="1600" dirty="0" smtClean="0">
                <a:hlinkClick r:id="rId7"/>
              </a:rPr>
              <a:t>2</a:t>
            </a:r>
            <a:r>
              <a:rPr lang="ru-RU" sz="1600" dirty="0" smtClean="0"/>
              <a:t>, </a:t>
            </a:r>
            <a:r>
              <a:rPr lang="ru-RU" sz="1600" dirty="0"/>
              <a:t>утвержденными постановлением Кабинета Министров СССР от 26 января 1991 г. N </a:t>
            </a:r>
            <a:r>
              <a:rPr lang="ru-RU" sz="1600" dirty="0" smtClean="0"/>
              <a:t>10, </a:t>
            </a:r>
            <a:r>
              <a:rPr lang="ru-RU" sz="1600" dirty="0"/>
              <a:t>код профессии работника указывается в соответствии с </a:t>
            </a:r>
            <a:r>
              <a:rPr lang="ru-RU" sz="1600" dirty="0" smtClean="0"/>
              <a:t>Классификатором. </a:t>
            </a:r>
            <a:endParaRPr lang="ru-RU" sz="1600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257176" y="426085"/>
            <a:ext cx="11610974" cy="3241040"/>
            <a:chOff x="257176" y="426085"/>
            <a:chExt cx="11610974" cy="3050540"/>
          </a:xfrm>
        </p:grpSpPr>
        <p:pic>
          <p:nvPicPr>
            <p:cNvPr id="3073" name="Picture 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176" y="426085"/>
              <a:ext cx="11610974" cy="30505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6515100" y="3152774"/>
              <a:ext cx="1038225" cy="323851"/>
            </a:xfrm>
            <a:prstGeom prst="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70000"/>
                </a:lnSpc>
              </a:pPr>
              <a:r>
                <a:rPr lang="ru-RU" sz="1200" b="1" dirty="0" smtClean="0">
                  <a:solidFill>
                    <a:schemeClr val="tx1"/>
                  </a:solidFill>
                </a:rPr>
                <a:t>27-1</a:t>
              </a:r>
            </a:p>
            <a:p>
              <a:pPr algn="ctr">
                <a:lnSpc>
                  <a:spcPct val="70000"/>
                </a:lnSpc>
              </a:pPr>
              <a:r>
                <a:rPr lang="ru-RU" sz="1200" b="1" dirty="0" smtClean="0">
                  <a:solidFill>
                    <a:schemeClr val="tx1"/>
                  </a:solidFill>
                </a:rPr>
                <a:t>10101000</a:t>
              </a:r>
              <a:endParaRPr lang="ru-RU" sz="12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8" name="Рисунок 5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6" t="28001" r="49348" b="29539"/>
          <a:stretch>
            <a:fillRect/>
          </a:stretch>
        </p:blipFill>
        <p:spPr bwMode="auto">
          <a:xfrm>
            <a:off x="21779" y="6382494"/>
            <a:ext cx="576064" cy="45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593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A0B4-091C-48CD-8C66-023F2FD737C4}" type="slidenum">
              <a:rPr lang="ru-RU" smtClean="0"/>
              <a:t>35</a:t>
            </a:fld>
            <a:endParaRPr lang="ru-RU"/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1703512" y="44625"/>
            <a:ext cx="8382000" cy="352757"/>
          </a:xfrm>
          <a:prstGeom prst="rect">
            <a:avLst/>
          </a:prstGeom>
        </p:spPr>
        <p:txBody>
          <a:bodyPr lIns="77852" tIns="38926" rIns="77852" bIns="38926"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kern="1200" cap="all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9pPr>
          </a:lstStyle>
          <a:p>
            <a:pPr algn="ctr">
              <a:defRPr/>
            </a:pP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Единая форма сведений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2424" y="3649415"/>
            <a:ext cx="762000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В </a:t>
            </a:r>
            <a:r>
              <a:rPr lang="ru-RU" dirty="0">
                <a:hlinkClick r:id="rId2"/>
              </a:rPr>
              <a:t>графе 11</a:t>
            </a:r>
            <a:r>
              <a:rPr lang="ru-RU" dirty="0"/>
              <a:t> "Индивидуальный номер рабочего места" подраздела "Результат специальной оценки условий труда" указывается индивидуальный номер </a:t>
            </a:r>
            <a:r>
              <a:rPr lang="ru-RU" b="1" u="sng" dirty="0"/>
              <a:t>основного рабочего места</a:t>
            </a:r>
            <a:r>
              <a:rPr lang="ru-RU" dirty="0"/>
              <a:t> работника в соответствии с картой СОУТ. </a:t>
            </a:r>
            <a:r>
              <a:rPr lang="ru-RU" dirty="0" smtClean="0"/>
              <a:t>Не </a:t>
            </a:r>
            <a:r>
              <a:rPr lang="ru-RU" dirty="0"/>
              <a:t>более 8 знаков: от 1 до 99 999 </a:t>
            </a:r>
            <a:r>
              <a:rPr lang="ru-RU" dirty="0" smtClean="0"/>
              <a:t>999. </a:t>
            </a:r>
            <a:r>
              <a:rPr lang="ru-RU" dirty="0"/>
              <a:t>Аналогичные рабочие места обозначаются номером с добавлением прописной буквы "А</a:t>
            </a:r>
            <a:r>
              <a:rPr lang="ru-RU" dirty="0" smtClean="0"/>
              <a:t>". Например</a:t>
            </a:r>
            <a:r>
              <a:rPr lang="ru-RU" dirty="0"/>
              <a:t>: 365, 1245А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В </a:t>
            </a:r>
            <a:r>
              <a:rPr lang="ru-RU" dirty="0">
                <a:hlinkClick r:id="rId3"/>
              </a:rPr>
              <a:t>графе 12</a:t>
            </a:r>
            <a:r>
              <a:rPr lang="ru-RU" dirty="0"/>
              <a:t> "Класс (подкласс) условий труда" подраздела "Результат специальной оценки условий труда" указывается итоговый класс (подкласс) условий труда по степени вредности и (или) опасности, установленный по результатам проведения </a:t>
            </a:r>
            <a:r>
              <a:rPr lang="ru-RU" dirty="0" smtClean="0"/>
              <a:t>СОУТ </a:t>
            </a:r>
            <a:r>
              <a:rPr lang="ru-RU" dirty="0"/>
              <a:t>в соответствии с Федеральным </a:t>
            </a:r>
            <a:r>
              <a:rPr lang="ru-RU" dirty="0">
                <a:hlinkClick r:id="rId4"/>
              </a:rPr>
              <a:t>законом</a:t>
            </a:r>
            <a:r>
              <a:rPr lang="ru-RU" dirty="0"/>
              <a:t> от 28 декабря 2013 г. N 426-ФЗ "О специальной оценке условий труда</a:t>
            </a:r>
            <a:r>
              <a:rPr lang="ru-RU" dirty="0" smtClean="0"/>
              <a:t>".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257176" y="378460"/>
            <a:ext cx="11610974" cy="3241040"/>
            <a:chOff x="257176" y="426085"/>
            <a:chExt cx="11610974" cy="3050540"/>
          </a:xfrm>
        </p:grpSpPr>
        <p:pic>
          <p:nvPicPr>
            <p:cNvPr id="3073" name="Picture 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176" y="426085"/>
              <a:ext cx="11610974" cy="30505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6515100" y="3152774"/>
              <a:ext cx="1038225" cy="323851"/>
            </a:xfrm>
            <a:prstGeom prst="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70000"/>
                </a:lnSpc>
              </a:pPr>
              <a:r>
                <a:rPr lang="ru-RU" sz="1200" b="1" dirty="0" smtClean="0">
                  <a:solidFill>
                    <a:schemeClr val="tx1"/>
                  </a:solidFill>
                </a:rPr>
                <a:t>27-1</a:t>
              </a:r>
            </a:p>
            <a:p>
              <a:pPr algn="ctr">
                <a:lnSpc>
                  <a:spcPct val="70000"/>
                </a:lnSpc>
              </a:pPr>
              <a:r>
                <a:rPr lang="ru-RU" sz="1200" b="1" dirty="0" smtClean="0">
                  <a:solidFill>
                    <a:schemeClr val="tx1"/>
                  </a:solidFill>
                </a:rPr>
                <a:t>10101000</a:t>
              </a:r>
              <a:endParaRPr lang="ru-RU" sz="12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/>
          <a:srcRect l="5152" t="32002" r="53252" b="16986"/>
          <a:stretch/>
        </p:blipFill>
        <p:spPr>
          <a:xfrm>
            <a:off x="7972425" y="3664815"/>
            <a:ext cx="3895725" cy="2774085"/>
          </a:xfrm>
          <a:prstGeom prst="rect">
            <a:avLst/>
          </a:prstGeom>
        </p:spPr>
      </p:pic>
      <p:pic>
        <p:nvPicPr>
          <p:cNvPr id="9" name="Рисунок 5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6" t="28001" r="49348" b="29539"/>
          <a:stretch>
            <a:fillRect/>
          </a:stretch>
        </p:blipFill>
        <p:spPr bwMode="auto">
          <a:xfrm>
            <a:off x="107504" y="6353919"/>
            <a:ext cx="576064" cy="45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4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A0B4-091C-48CD-8C66-023F2FD737C4}" type="slidenum">
              <a:rPr lang="ru-RU" smtClean="0"/>
              <a:t>36</a:t>
            </a:fld>
            <a:endParaRPr lang="ru-RU"/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1703512" y="44625"/>
            <a:ext cx="8382000" cy="352757"/>
          </a:xfrm>
          <a:prstGeom prst="rect">
            <a:avLst/>
          </a:prstGeom>
        </p:spPr>
        <p:txBody>
          <a:bodyPr lIns="77852" tIns="38926" rIns="77852" bIns="38926"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kern="1200" cap="all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9pPr>
          </a:lstStyle>
          <a:p>
            <a:pPr algn="ctr">
              <a:defRPr/>
            </a:pP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Единая форма сведений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985958"/>
              </p:ext>
            </p:extLst>
          </p:nvPr>
        </p:nvGraphicFramePr>
        <p:xfrm>
          <a:off x="341685" y="1513369"/>
          <a:ext cx="11591723" cy="4592155"/>
        </p:xfrm>
        <a:graphic>
          <a:graphicData uri="http://schemas.openxmlformats.org/drawingml/2006/table">
            <a:tbl>
              <a:tblPr/>
              <a:tblGrid>
                <a:gridCol w="81061">
                  <a:extLst>
                    <a:ext uri="{9D8B030D-6E8A-4147-A177-3AD203B41FA5}">
                      <a16:colId xmlns:a16="http://schemas.microsoft.com/office/drawing/2014/main" val="1952752306"/>
                    </a:ext>
                  </a:extLst>
                </a:gridCol>
                <a:gridCol w="81061">
                  <a:extLst>
                    <a:ext uri="{9D8B030D-6E8A-4147-A177-3AD203B41FA5}">
                      <a16:colId xmlns:a16="http://schemas.microsoft.com/office/drawing/2014/main" val="2544565302"/>
                    </a:ext>
                  </a:extLst>
                </a:gridCol>
                <a:gridCol w="81061">
                  <a:extLst>
                    <a:ext uri="{9D8B030D-6E8A-4147-A177-3AD203B41FA5}">
                      <a16:colId xmlns:a16="http://schemas.microsoft.com/office/drawing/2014/main" val="2450810874"/>
                    </a:ext>
                  </a:extLst>
                </a:gridCol>
                <a:gridCol w="81061">
                  <a:extLst>
                    <a:ext uri="{9D8B030D-6E8A-4147-A177-3AD203B41FA5}">
                      <a16:colId xmlns:a16="http://schemas.microsoft.com/office/drawing/2014/main" val="680169043"/>
                    </a:ext>
                  </a:extLst>
                </a:gridCol>
                <a:gridCol w="81061">
                  <a:extLst>
                    <a:ext uri="{9D8B030D-6E8A-4147-A177-3AD203B41FA5}">
                      <a16:colId xmlns:a16="http://schemas.microsoft.com/office/drawing/2014/main" val="3389193458"/>
                    </a:ext>
                  </a:extLst>
                </a:gridCol>
                <a:gridCol w="81061">
                  <a:extLst>
                    <a:ext uri="{9D8B030D-6E8A-4147-A177-3AD203B41FA5}">
                      <a16:colId xmlns:a16="http://schemas.microsoft.com/office/drawing/2014/main" val="42510209"/>
                    </a:ext>
                  </a:extLst>
                </a:gridCol>
                <a:gridCol w="81061">
                  <a:extLst>
                    <a:ext uri="{9D8B030D-6E8A-4147-A177-3AD203B41FA5}">
                      <a16:colId xmlns:a16="http://schemas.microsoft.com/office/drawing/2014/main" val="3677094763"/>
                    </a:ext>
                  </a:extLst>
                </a:gridCol>
                <a:gridCol w="81061">
                  <a:extLst>
                    <a:ext uri="{9D8B030D-6E8A-4147-A177-3AD203B41FA5}">
                      <a16:colId xmlns:a16="http://schemas.microsoft.com/office/drawing/2014/main" val="918090741"/>
                    </a:ext>
                  </a:extLst>
                </a:gridCol>
                <a:gridCol w="81061">
                  <a:extLst>
                    <a:ext uri="{9D8B030D-6E8A-4147-A177-3AD203B41FA5}">
                      <a16:colId xmlns:a16="http://schemas.microsoft.com/office/drawing/2014/main" val="2930489472"/>
                    </a:ext>
                  </a:extLst>
                </a:gridCol>
                <a:gridCol w="81061">
                  <a:extLst>
                    <a:ext uri="{9D8B030D-6E8A-4147-A177-3AD203B41FA5}">
                      <a16:colId xmlns:a16="http://schemas.microsoft.com/office/drawing/2014/main" val="3293214328"/>
                    </a:ext>
                  </a:extLst>
                </a:gridCol>
                <a:gridCol w="81061">
                  <a:extLst>
                    <a:ext uri="{9D8B030D-6E8A-4147-A177-3AD203B41FA5}">
                      <a16:colId xmlns:a16="http://schemas.microsoft.com/office/drawing/2014/main" val="2169475347"/>
                    </a:ext>
                  </a:extLst>
                </a:gridCol>
                <a:gridCol w="81061">
                  <a:extLst>
                    <a:ext uri="{9D8B030D-6E8A-4147-A177-3AD203B41FA5}">
                      <a16:colId xmlns:a16="http://schemas.microsoft.com/office/drawing/2014/main" val="3687066839"/>
                    </a:ext>
                  </a:extLst>
                </a:gridCol>
                <a:gridCol w="81061">
                  <a:extLst>
                    <a:ext uri="{9D8B030D-6E8A-4147-A177-3AD203B41FA5}">
                      <a16:colId xmlns:a16="http://schemas.microsoft.com/office/drawing/2014/main" val="2879698461"/>
                    </a:ext>
                  </a:extLst>
                </a:gridCol>
                <a:gridCol w="81061">
                  <a:extLst>
                    <a:ext uri="{9D8B030D-6E8A-4147-A177-3AD203B41FA5}">
                      <a16:colId xmlns:a16="http://schemas.microsoft.com/office/drawing/2014/main" val="1726737215"/>
                    </a:ext>
                  </a:extLst>
                </a:gridCol>
                <a:gridCol w="81061">
                  <a:extLst>
                    <a:ext uri="{9D8B030D-6E8A-4147-A177-3AD203B41FA5}">
                      <a16:colId xmlns:a16="http://schemas.microsoft.com/office/drawing/2014/main" val="2560415269"/>
                    </a:ext>
                  </a:extLst>
                </a:gridCol>
                <a:gridCol w="81061">
                  <a:extLst>
                    <a:ext uri="{9D8B030D-6E8A-4147-A177-3AD203B41FA5}">
                      <a16:colId xmlns:a16="http://schemas.microsoft.com/office/drawing/2014/main" val="1969134298"/>
                    </a:ext>
                  </a:extLst>
                </a:gridCol>
                <a:gridCol w="81061">
                  <a:extLst>
                    <a:ext uri="{9D8B030D-6E8A-4147-A177-3AD203B41FA5}">
                      <a16:colId xmlns:a16="http://schemas.microsoft.com/office/drawing/2014/main" val="2807679762"/>
                    </a:ext>
                  </a:extLst>
                </a:gridCol>
                <a:gridCol w="81061">
                  <a:extLst>
                    <a:ext uri="{9D8B030D-6E8A-4147-A177-3AD203B41FA5}">
                      <a16:colId xmlns:a16="http://schemas.microsoft.com/office/drawing/2014/main" val="2958398759"/>
                    </a:ext>
                  </a:extLst>
                </a:gridCol>
                <a:gridCol w="81061">
                  <a:extLst>
                    <a:ext uri="{9D8B030D-6E8A-4147-A177-3AD203B41FA5}">
                      <a16:colId xmlns:a16="http://schemas.microsoft.com/office/drawing/2014/main" val="3653007180"/>
                    </a:ext>
                  </a:extLst>
                </a:gridCol>
                <a:gridCol w="81061">
                  <a:extLst>
                    <a:ext uri="{9D8B030D-6E8A-4147-A177-3AD203B41FA5}">
                      <a16:colId xmlns:a16="http://schemas.microsoft.com/office/drawing/2014/main" val="2752625913"/>
                    </a:ext>
                  </a:extLst>
                </a:gridCol>
                <a:gridCol w="81061">
                  <a:extLst>
                    <a:ext uri="{9D8B030D-6E8A-4147-A177-3AD203B41FA5}">
                      <a16:colId xmlns:a16="http://schemas.microsoft.com/office/drawing/2014/main" val="578732704"/>
                    </a:ext>
                  </a:extLst>
                </a:gridCol>
                <a:gridCol w="81061">
                  <a:extLst>
                    <a:ext uri="{9D8B030D-6E8A-4147-A177-3AD203B41FA5}">
                      <a16:colId xmlns:a16="http://schemas.microsoft.com/office/drawing/2014/main" val="1772355612"/>
                    </a:ext>
                  </a:extLst>
                </a:gridCol>
                <a:gridCol w="81061">
                  <a:extLst>
                    <a:ext uri="{9D8B030D-6E8A-4147-A177-3AD203B41FA5}">
                      <a16:colId xmlns:a16="http://schemas.microsoft.com/office/drawing/2014/main" val="4164600519"/>
                    </a:ext>
                  </a:extLst>
                </a:gridCol>
                <a:gridCol w="81061">
                  <a:extLst>
                    <a:ext uri="{9D8B030D-6E8A-4147-A177-3AD203B41FA5}">
                      <a16:colId xmlns:a16="http://schemas.microsoft.com/office/drawing/2014/main" val="1933754231"/>
                    </a:ext>
                  </a:extLst>
                </a:gridCol>
                <a:gridCol w="81061">
                  <a:extLst>
                    <a:ext uri="{9D8B030D-6E8A-4147-A177-3AD203B41FA5}">
                      <a16:colId xmlns:a16="http://schemas.microsoft.com/office/drawing/2014/main" val="3592898483"/>
                    </a:ext>
                  </a:extLst>
                </a:gridCol>
                <a:gridCol w="81061">
                  <a:extLst>
                    <a:ext uri="{9D8B030D-6E8A-4147-A177-3AD203B41FA5}">
                      <a16:colId xmlns:a16="http://schemas.microsoft.com/office/drawing/2014/main" val="2056241549"/>
                    </a:ext>
                  </a:extLst>
                </a:gridCol>
                <a:gridCol w="81061">
                  <a:extLst>
                    <a:ext uri="{9D8B030D-6E8A-4147-A177-3AD203B41FA5}">
                      <a16:colId xmlns:a16="http://schemas.microsoft.com/office/drawing/2014/main" val="3280815373"/>
                    </a:ext>
                  </a:extLst>
                </a:gridCol>
                <a:gridCol w="81061">
                  <a:extLst>
                    <a:ext uri="{9D8B030D-6E8A-4147-A177-3AD203B41FA5}">
                      <a16:colId xmlns:a16="http://schemas.microsoft.com/office/drawing/2014/main" val="3179649882"/>
                    </a:ext>
                  </a:extLst>
                </a:gridCol>
                <a:gridCol w="81061">
                  <a:extLst>
                    <a:ext uri="{9D8B030D-6E8A-4147-A177-3AD203B41FA5}">
                      <a16:colId xmlns:a16="http://schemas.microsoft.com/office/drawing/2014/main" val="3452451337"/>
                    </a:ext>
                  </a:extLst>
                </a:gridCol>
                <a:gridCol w="81061">
                  <a:extLst>
                    <a:ext uri="{9D8B030D-6E8A-4147-A177-3AD203B41FA5}">
                      <a16:colId xmlns:a16="http://schemas.microsoft.com/office/drawing/2014/main" val="1361950759"/>
                    </a:ext>
                  </a:extLst>
                </a:gridCol>
                <a:gridCol w="81061">
                  <a:extLst>
                    <a:ext uri="{9D8B030D-6E8A-4147-A177-3AD203B41FA5}">
                      <a16:colId xmlns:a16="http://schemas.microsoft.com/office/drawing/2014/main" val="4226700090"/>
                    </a:ext>
                  </a:extLst>
                </a:gridCol>
                <a:gridCol w="81061">
                  <a:extLst>
                    <a:ext uri="{9D8B030D-6E8A-4147-A177-3AD203B41FA5}">
                      <a16:colId xmlns:a16="http://schemas.microsoft.com/office/drawing/2014/main" val="4141354779"/>
                    </a:ext>
                  </a:extLst>
                </a:gridCol>
                <a:gridCol w="81061">
                  <a:extLst>
                    <a:ext uri="{9D8B030D-6E8A-4147-A177-3AD203B41FA5}">
                      <a16:colId xmlns:a16="http://schemas.microsoft.com/office/drawing/2014/main" val="1533673019"/>
                    </a:ext>
                  </a:extLst>
                </a:gridCol>
                <a:gridCol w="81061">
                  <a:extLst>
                    <a:ext uri="{9D8B030D-6E8A-4147-A177-3AD203B41FA5}">
                      <a16:colId xmlns:a16="http://schemas.microsoft.com/office/drawing/2014/main" val="3195225269"/>
                    </a:ext>
                  </a:extLst>
                </a:gridCol>
                <a:gridCol w="81061">
                  <a:extLst>
                    <a:ext uri="{9D8B030D-6E8A-4147-A177-3AD203B41FA5}">
                      <a16:colId xmlns:a16="http://schemas.microsoft.com/office/drawing/2014/main" val="2209049570"/>
                    </a:ext>
                  </a:extLst>
                </a:gridCol>
                <a:gridCol w="81061">
                  <a:extLst>
                    <a:ext uri="{9D8B030D-6E8A-4147-A177-3AD203B41FA5}">
                      <a16:colId xmlns:a16="http://schemas.microsoft.com/office/drawing/2014/main" val="1300768136"/>
                    </a:ext>
                  </a:extLst>
                </a:gridCol>
                <a:gridCol w="81061">
                  <a:extLst>
                    <a:ext uri="{9D8B030D-6E8A-4147-A177-3AD203B41FA5}">
                      <a16:colId xmlns:a16="http://schemas.microsoft.com/office/drawing/2014/main" val="4087639631"/>
                    </a:ext>
                  </a:extLst>
                </a:gridCol>
                <a:gridCol w="81061">
                  <a:extLst>
                    <a:ext uri="{9D8B030D-6E8A-4147-A177-3AD203B41FA5}">
                      <a16:colId xmlns:a16="http://schemas.microsoft.com/office/drawing/2014/main" val="3102848663"/>
                    </a:ext>
                  </a:extLst>
                </a:gridCol>
                <a:gridCol w="81061">
                  <a:extLst>
                    <a:ext uri="{9D8B030D-6E8A-4147-A177-3AD203B41FA5}">
                      <a16:colId xmlns:a16="http://schemas.microsoft.com/office/drawing/2014/main" val="1035594648"/>
                    </a:ext>
                  </a:extLst>
                </a:gridCol>
                <a:gridCol w="81061">
                  <a:extLst>
                    <a:ext uri="{9D8B030D-6E8A-4147-A177-3AD203B41FA5}">
                      <a16:colId xmlns:a16="http://schemas.microsoft.com/office/drawing/2014/main" val="2753444927"/>
                    </a:ext>
                  </a:extLst>
                </a:gridCol>
                <a:gridCol w="81061">
                  <a:extLst>
                    <a:ext uri="{9D8B030D-6E8A-4147-A177-3AD203B41FA5}">
                      <a16:colId xmlns:a16="http://schemas.microsoft.com/office/drawing/2014/main" val="966990081"/>
                    </a:ext>
                  </a:extLst>
                </a:gridCol>
                <a:gridCol w="81061">
                  <a:extLst>
                    <a:ext uri="{9D8B030D-6E8A-4147-A177-3AD203B41FA5}">
                      <a16:colId xmlns:a16="http://schemas.microsoft.com/office/drawing/2014/main" val="3901014128"/>
                    </a:ext>
                  </a:extLst>
                </a:gridCol>
                <a:gridCol w="81061">
                  <a:extLst>
                    <a:ext uri="{9D8B030D-6E8A-4147-A177-3AD203B41FA5}">
                      <a16:colId xmlns:a16="http://schemas.microsoft.com/office/drawing/2014/main" val="2428308105"/>
                    </a:ext>
                  </a:extLst>
                </a:gridCol>
                <a:gridCol w="81061">
                  <a:extLst>
                    <a:ext uri="{9D8B030D-6E8A-4147-A177-3AD203B41FA5}">
                      <a16:colId xmlns:a16="http://schemas.microsoft.com/office/drawing/2014/main" val="1409841337"/>
                    </a:ext>
                  </a:extLst>
                </a:gridCol>
                <a:gridCol w="81061">
                  <a:extLst>
                    <a:ext uri="{9D8B030D-6E8A-4147-A177-3AD203B41FA5}">
                      <a16:colId xmlns:a16="http://schemas.microsoft.com/office/drawing/2014/main" val="3680402366"/>
                    </a:ext>
                  </a:extLst>
                </a:gridCol>
                <a:gridCol w="81061">
                  <a:extLst>
                    <a:ext uri="{9D8B030D-6E8A-4147-A177-3AD203B41FA5}">
                      <a16:colId xmlns:a16="http://schemas.microsoft.com/office/drawing/2014/main" val="3897794949"/>
                    </a:ext>
                  </a:extLst>
                </a:gridCol>
                <a:gridCol w="81061">
                  <a:extLst>
                    <a:ext uri="{9D8B030D-6E8A-4147-A177-3AD203B41FA5}">
                      <a16:colId xmlns:a16="http://schemas.microsoft.com/office/drawing/2014/main" val="3953127593"/>
                    </a:ext>
                  </a:extLst>
                </a:gridCol>
                <a:gridCol w="81061">
                  <a:extLst>
                    <a:ext uri="{9D8B030D-6E8A-4147-A177-3AD203B41FA5}">
                      <a16:colId xmlns:a16="http://schemas.microsoft.com/office/drawing/2014/main" val="1011099153"/>
                    </a:ext>
                  </a:extLst>
                </a:gridCol>
                <a:gridCol w="81061">
                  <a:extLst>
                    <a:ext uri="{9D8B030D-6E8A-4147-A177-3AD203B41FA5}">
                      <a16:colId xmlns:a16="http://schemas.microsoft.com/office/drawing/2014/main" val="2102870713"/>
                    </a:ext>
                  </a:extLst>
                </a:gridCol>
                <a:gridCol w="81061">
                  <a:extLst>
                    <a:ext uri="{9D8B030D-6E8A-4147-A177-3AD203B41FA5}">
                      <a16:colId xmlns:a16="http://schemas.microsoft.com/office/drawing/2014/main" val="1738679594"/>
                    </a:ext>
                  </a:extLst>
                </a:gridCol>
                <a:gridCol w="81061">
                  <a:extLst>
                    <a:ext uri="{9D8B030D-6E8A-4147-A177-3AD203B41FA5}">
                      <a16:colId xmlns:a16="http://schemas.microsoft.com/office/drawing/2014/main" val="1421824047"/>
                    </a:ext>
                  </a:extLst>
                </a:gridCol>
                <a:gridCol w="81061">
                  <a:extLst>
                    <a:ext uri="{9D8B030D-6E8A-4147-A177-3AD203B41FA5}">
                      <a16:colId xmlns:a16="http://schemas.microsoft.com/office/drawing/2014/main" val="1635274404"/>
                    </a:ext>
                  </a:extLst>
                </a:gridCol>
                <a:gridCol w="81061">
                  <a:extLst>
                    <a:ext uri="{9D8B030D-6E8A-4147-A177-3AD203B41FA5}">
                      <a16:colId xmlns:a16="http://schemas.microsoft.com/office/drawing/2014/main" val="1130988699"/>
                    </a:ext>
                  </a:extLst>
                </a:gridCol>
                <a:gridCol w="81061">
                  <a:extLst>
                    <a:ext uri="{9D8B030D-6E8A-4147-A177-3AD203B41FA5}">
                      <a16:colId xmlns:a16="http://schemas.microsoft.com/office/drawing/2014/main" val="1199491411"/>
                    </a:ext>
                  </a:extLst>
                </a:gridCol>
                <a:gridCol w="81061">
                  <a:extLst>
                    <a:ext uri="{9D8B030D-6E8A-4147-A177-3AD203B41FA5}">
                      <a16:colId xmlns:a16="http://schemas.microsoft.com/office/drawing/2014/main" val="2511878513"/>
                    </a:ext>
                  </a:extLst>
                </a:gridCol>
                <a:gridCol w="81061">
                  <a:extLst>
                    <a:ext uri="{9D8B030D-6E8A-4147-A177-3AD203B41FA5}">
                      <a16:colId xmlns:a16="http://schemas.microsoft.com/office/drawing/2014/main" val="3932620504"/>
                    </a:ext>
                  </a:extLst>
                </a:gridCol>
                <a:gridCol w="81061">
                  <a:extLst>
                    <a:ext uri="{9D8B030D-6E8A-4147-A177-3AD203B41FA5}">
                      <a16:colId xmlns:a16="http://schemas.microsoft.com/office/drawing/2014/main" val="607932457"/>
                    </a:ext>
                  </a:extLst>
                </a:gridCol>
                <a:gridCol w="81061">
                  <a:extLst>
                    <a:ext uri="{9D8B030D-6E8A-4147-A177-3AD203B41FA5}">
                      <a16:colId xmlns:a16="http://schemas.microsoft.com/office/drawing/2014/main" val="1066784631"/>
                    </a:ext>
                  </a:extLst>
                </a:gridCol>
                <a:gridCol w="81061">
                  <a:extLst>
                    <a:ext uri="{9D8B030D-6E8A-4147-A177-3AD203B41FA5}">
                      <a16:colId xmlns:a16="http://schemas.microsoft.com/office/drawing/2014/main" val="4223708267"/>
                    </a:ext>
                  </a:extLst>
                </a:gridCol>
                <a:gridCol w="81061">
                  <a:extLst>
                    <a:ext uri="{9D8B030D-6E8A-4147-A177-3AD203B41FA5}">
                      <a16:colId xmlns:a16="http://schemas.microsoft.com/office/drawing/2014/main" val="3076804244"/>
                    </a:ext>
                  </a:extLst>
                </a:gridCol>
                <a:gridCol w="81061">
                  <a:extLst>
                    <a:ext uri="{9D8B030D-6E8A-4147-A177-3AD203B41FA5}">
                      <a16:colId xmlns:a16="http://schemas.microsoft.com/office/drawing/2014/main" val="88489863"/>
                    </a:ext>
                  </a:extLst>
                </a:gridCol>
                <a:gridCol w="81061">
                  <a:extLst>
                    <a:ext uri="{9D8B030D-6E8A-4147-A177-3AD203B41FA5}">
                      <a16:colId xmlns:a16="http://schemas.microsoft.com/office/drawing/2014/main" val="36400271"/>
                    </a:ext>
                  </a:extLst>
                </a:gridCol>
                <a:gridCol w="81061">
                  <a:extLst>
                    <a:ext uri="{9D8B030D-6E8A-4147-A177-3AD203B41FA5}">
                      <a16:colId xmlns:a16="http://schemas.microsoft.com/office/drawing/2014/main" val="2026553577"/>
                    </a:ext>
                  </a:extLst>
                </a:gridCol>
                <a:gridCol w="81061">
                  <a:extLst>
                    <a:ext uri="{9D8B030D-6E8A-4147-A177-3AD203B41FA5}">
                      <a16:colId xmlns:a16="http://schemas.microsoft.com/office/drawing/2014/main" val="414108568"/>
                    </a:ext>
                  </a:extLst>
                </a:gridCol>
                <a:gridCol w="81061">
                  <a:extLst>
                    <a:ext uri="{9D8B030D-6E8A-4147-A177-3AD203B41FA5}">
                      <a16:colId xmlns:a16="http://schemas.microsoft.com/office/drawing/2014/main" val="2396084328"/>
                    </a:ext>
                  </a:extLst>
                </a:gridCol>
                <a:gridCol w="81061">
                  <a:extLst>
                    <a:ext uri="{9D8B030D-6E8A-4147-A177-3AD203B41FA5}">
                      <a16:colId xmlns:a16="http://schemas.microsoft.com/office/drawing/2014/main" val="829050131"/>
                    </a:ext>
                  </a:extLst>
                </a:gridCol>
                <a:gridCol w="81061">
                  <a:extLst>
                    <a:ext uri="{9D8B030D-6E8A-4147-A177-3AD203B41FA5}">
                      <a16:colId xmlns:a16="http://schemas.microsoft.com/office/drawing/2014/main" val="2695617780"/>
                    </a:ext>
                  </a:extLst>
                </a:gridCol>
                <a:gridCol w="81061">
                  <a:extLst>
                    <a:ext uri="{9D8B030D-6E8A-4147-A177-3AD203B41FA5}">
                      <a16:colId xmlns:a16="http://schemas.microsoft.com/office/drawing/2014/main" val="505997994"/>
                    </a:ext>
                  </a:extLst>
                </a:gridCol>
                <a:gridCol w="81061">
                  <a:extLst>
                    <a:ext uri="{9D8B030D-6E8A-4147-A177-3AD203B41FA5}">
                      <a16:colId xmlns:a16="http://schemas.microsoft.com/office/drawing/2014/main" val="762856107"/>
                    </a:ext>
                  </a:extLst>
                </a:gridCol>
                <a:gridCol w="81061">
                  <a:extLst>
                    <a:ext uri="{9D8B030D-6E8A-4147-A177-3AD203B41FA5}">
                      <a16:colId xmlns:a16="http://schemas.microsoft.com/office/drawing/2014/main" val="251477819"/>
                    </a:ext>
                  </a:extLst>
                </a:gridCol>
                <a:gridCol w="81061">
                  <a:extLst>
                    <a:ext uri="{9D8B030D-6E8A-4147-A177-3AD203B41FA5}">
                      <a16:colId xmlns:a16="http://schemas.microsoft.com/office/drawing/2014/main" val="3793463928"/>
                    </a:ext>
                  </a:extLst>
                </a:gridCol>
                <a:gridCol w="81061">
                  <a:extLst>
                    <a:ext uri="{9D8B030D-6E8A-4147-A177-3AD203B41FA5}">
                      <a16:colId xmlns:a16="http://schemas.microsoft.com/office/drawing/2014/main" val="2352461847"/>
                    </a:ext>
                  </a:extLst>
                </a:gridCol>
                <a:gridCol w="81061">
                  <a:extLst>
                    <a:ext uri="{9D8B030D-6E8A-4147-A177-3AD203B41FA5}">
                      <a16:colId xmlns:a16="http://schemas.microsoft.com/office/drawing/2014/main" val="3684023777"/>
                    </a:ext>
                  </a:extLst>
                </a:gridCol>
                <a:gridCol w="81061">
                  <a:extLst>
                    <a:ext uri="{9D8B030D-6E8A-4147-A177-3AD203B41FA5}">
                      <a16:colId xmlns:a16="http://schemas.microsoft.com/office/drawing/2014/main" val="1290465842"/>
                    </a:ext>
                  </a:extLst>
                </a:gridCol>
                <a:gridCol w="81061">
                  <a:extLst>
                    <a:ext uri="{9D8B030D-6E8A-4147-A177-3AD203B41FA5}">
                      <a16:colId xmlns:a16="http://schemas.microsoft.com/office/drawing/2014/main" val="4022101170"/>
                    </a:ext>
                  </a:extLst>
                </a:gridCol>
                <a:gridCol w="81061">
                  <a:extLst>
                    <a:ext uri="{9D8B030D-6E8A-4147-A177-3AD203B41FA5}">
                      <a16:colId xmlns:a16="http://schemas.microsoft.com/office/drawing/2014/main" val="1480761334"/>
                    </a:ext>
                  </a:extLst>
                </a:gridCol>
                <a:gridCol w="81061">
                  <a:extLst>
                    <a:ext uri="{9D8B030D-6E8A-4147-A177-3AD203B41FA5}">
                      <a16:colId xmlns:a16="http://schemas.microsoft.com/office/drawing/2014/main" val="4017505382"/>
                    </a:ext>
                  </a:extLst>
                </a:gridCol>
                <a:gridCol w="81061">
                  <a:extLst>
                    <a:ext uri="{9D8B030D-6E8A-4147-A177-3AD203B41FA5}">
                      <a16:colId xmlns:a16="http://schemas.microsoft.com/office/drawing/2014/main" val="3397261692"/>
                    </a:ext>
                  </a:extLst>
                </a:gridCol>
                <a:gridCol w="81061">
                  <a:extLst>
                    <a:ext uri="{9D8B030D-6E8A-4147-A177-3AD203B41FA5}">
                      <a16:colId xmlns:a16="http://schemas.microsoft.com/office/drawing/2014/main" val="434668698"/>
                    </a:ext>
                  </a:extLst>
                </a:gridCol>
                <a:gridCol w="81061">
                  <a:extLst>
                    <a:ext uri="{9D8B030D-6E8A-4147-A177-3AD203B41FA5}">
                      <a16:colId xmlns:a16="http://schemas.microsoft.com/office/drawing/2014/main" val="2949612380"/>
                    </a:ext>
                  </a:extLst>
                </a:gridCol>
                <a:gridCol w="81061">
                  <a:extLst>
                    <a:ext uri="{9D8B030D-6E8A-4147-A177-3AD203B41FA5}">
                      <a16:colId xmlns:a16="http://schemas.microsoft.com/office/drawing/2014/main" val="3750400959"/>
                    </a:ext>
                  </a:extLst>
                </a:gridCol>
                <a:gridCol w="81061">
                  <a:extLst>
                    <a:ext uri="{9D8B030D-6E8A-4147-A177-3AD203B41FA5}">
                      <a16:colId xmlns:a16="http://schemas.microsoft.com/office/drawing/2014/main" val="2267530893"/>
                    </a:ext>
                  </a:extLst>
                </a:gridCol>
                <a:gridCol w="81061">
                  <a:extLst>
                    <a:ext uri="{9D8B030D-6E8A-4147-A177-3AD203B41FA5}">
                      <a16:colId xmlns:a16="http://schemas.microsoft.com/office/drawing/2014/main" val="2120564884"/>
                    </a:ext>
                  </a:extLst>
                </a:gridCol>
                <a:gridCol w="81061">
                  <a:extLst>
                    <a:ext uri="{9D8B030D-6E8A-4147-A177-3AD203B41FA5}">
                      <a16:colId xmlns:a16="http://schemas.microsoft.com/office/drawing/2014/main" val="2146564532"/>
                    </a:ext>
                  </a:extLst>
                </a:gridCol>
                <a:gridCol w="81061">
                  <a:extLst>
                    <a:ext uri="{9D8B030D-6E8A-4147-A177-3AD203B41FA5}">
                      <a16:colId xmlns:a16="http://schemas.microsoft.com/office/drawing/2014/main" val="1323113879"/>
                    </a:ext>
                  </a:extLst>
                </a:gridCol>
                <a:gridCol w="81061">
                  <a:extLst>
                    <a:ext uri="{9D8B030D-6E8A-4147-A177-3AD203B41FA5}">
                      <a16:colId xmlns:a16="http://schemas.microsoft.com/office/drawing/2014/main" val="2303312341"/>
                    </a:ext>
                  </a:extLst>
                </a:gridCol>
                <a:gridCol w="81061">
                  <a:extLst>
                    <a:ext uri="{9D8B030D-6E8A-4147-A177-3AD203B41FA5}">
                      <a16:colId xmlns:a16="http://schemas.microsoft.com/office/drawing/2014/main" val="2280607862"/>
                    </a:ext>
                  </a:extLst>
                </a:gridCol>
                <a:gridCol w="81061">
                  <a:extLst>
                    <a:ext uri="{9D8B030D-6E8A-4147-A177-3AD203B41FA5}">
                      <a16:colId xmlns:a16="http://schemas.microsoft.com/office/drawing/2014/main" val="3018400077"/>
                    </a:ext>
                  </a:extLst>
                </a:gridCol>
                <a:gridCol w="81061">
                  <a:extLst>
                    <a:ext uri="{9D8B030D-6E8A-4147-A177-3AD203B41FA5}">
                      <a16:colId xmlns:a16="http://schemas.microsoft.com/office/drawing/2014/main" val="204289526"/>
                    </a:ext>
                  </a:extLst>
                </a:gridCol>
                <a:gridCol w="81061">
                  <a:extLst>
                    <a:ext uri="{9D8B030D-6E8A-4147-A177-3AD203B41FA5}">
                      <a16:colId xmlns:a16="http://schemas.microsoft.com/office/drawing/2014/main" val="2410576129"/>
                    </a:ext>
                  </a:extLst>
                </a:gridCol>
                <a:gridCol w="81061">
                  <a:extLst>
                    <a:ext uri="{9D8B030D-6E8A-4147-A177-3AD203B41FA5}">
                      <a16:colId xmlns:a16="http://schemas.microsoft.com/office/drawing/2014/main" val="3834316017"/>
                    </a:ext>
                  </a:extLst>
                </a:gridCol>
                <a:gridCol w="81061">
                  <a:extLst>
                    <a:ext uri="{9D8B030D-6E8A-4147-A177-3AD203B41FA5}">
                      <a16:colId xmlns:a16="http://schemas.microsoft.com/office/drawing/2014/main" val="1019927822"/>
                    </a:ext>
                  </a:extLst>
                </a:gridCol>
                <a:gridCol w="81061">
                  <a:extLst>
                    <a:ext uri="{9D8B030D-6E8A-4147-A177-3AD203B41FA5}">
                      <a16:colId xmlns:a16="http://schemas.microsoft.com/office/drawing/2014/main" val="1174989140"/>
                    </a:ext>
                  </a:extLst>
                </a:gridCol>
                <a:gridCol w="81061">
                  <a:extLst>
                    <a:ext uri="{9D8B030D-6E8A-4147-A177-3AD203B41FA5}">
                      <a16:colId xmlns:a16="http://schemas.microsoft.com/office/drawing/2014/main" val="762550906"/>
                    </a:ext>
                  </a:extLst>
                </a:gridCol>
                <a:gridCol w="81061">
                  <a:extLst>
                    <a:ext uri="{9D8B030D-6E8A-4147-A177-3AD203B41FA5}">
                      <a16:colId xmlns:a16="http://schemas.microsoft.com/office/drawing/2014/main" val="1860781121"/>
                    </a:ext>
                  </a:extLst>
                </a:gridCol>
                <a:gridCol w="81061">
                  <a:extLst>
                    <a:ext uri="{9D8B030D-6E8A-4147-A177-3AD203B41FA5}">
                      <a16:colId xmlns:a16="http://schemas.microsoft.com/office/drawing/2014/main" val="3950361811"/>
                    </a:ext>
                  </a:extLst>
                </a:gridCol>
                <a:gridCol w="81061">
                  <a:extLst>
                    <a:ext uri="{9D8B030D-6E8A-4147-A177-3AD203B41FA5}">
                      <a16:colId xmlns:a16="http://schemas.microsoft.com/office/drawing/2014/main" val="2447362398"/>
                    </a:ext>
                  </a:extLst>
                </a:gridCol>
                <a:gridCol w="81061">
                  <a:extLst>
                    <a:ext uri="{9D8B030D-6E8A-4147-A177-3AD203B41FA5}">
                      <a16:colId xmlns:a16="http://schemas.microsoft.com/office/drawing/2014/main" val="2072946353"/>
                    </a:ext>
                  </a:extLst>
                </a:gridCol>
                <a:gridCol w="81061">
                  <a:extLst>
                    <a:ext uri="{9D8B030D-6E8A-4147-A177-3AD203B41FA5}">
                      <a16:colId xmlns:a16="http://schemas.microsoft.com/office/drawing/2014/main" val="3857274061"/>
                    </a:ext>
                  </a:extLst>
                </a:gridCol>
                <a:gridCol w="81061">
                  <a:extLst>
                    <a:ext uri="{9D8B030D-6E8A-4147-A177-3AD203B41FA5}">
                      <a16:colId xmlns:a16="http://schemas.microsoft.com/office/drawing/2014/main" val="2731357393"/>
                    </a:ext>
                  </a:extLst>
                </a:gridCol>
                <a:gridCol w="81061">
                  <a:extLst>
                    <a:ext uri="{9D8B030D-6E8A-4147-A177-3AD203B41FA5}">
                      <a16:colId xmlns:a16="http://schemas.microsoft.com/office/drawing/2014/main" val="2371500985"/>
                    </a:ext>
                  </a:extLst>
                </a:gridCol>
                <a:gridCol w="81061">
                  <a:extLst>
                    <a:ext uri="{9D8B030D-6E8A-4147-A177-3AD203B41FA5}">
                      <a16:colId xmlns:a16="http://schemas.microsoft.com/office/drawing/2014/main" val="4279455215"/>
                    </a:ext>
                  </a:extLst>
                </a:gridCol>
                <a:gridCol w="81061">
                  <a:extLst>
                    <a:ext uri="{9D8B030D-6E8A-4147-A177-3AD203B41FA5}">
                      <a16:colId xmlns:a16="http://schemas.microsoft.com/office/drawing/2014/main" val="477269152"/>
                    </a:ext>
                  </a:extLst>
                </a:gridCol>
                <a:gridCol w="81061">
                  <a:extLst>
                    <a:ext uri="{9D8B030D-6E8A-4147-A177-3AD203B41FA5}">
                      <a16:colId xmlns:a16="http://schemas.microsoft.com/office/drawing/2014/main" val="3646428669"/>
                    </a:ext>
                  </a:extLst>
                </a:gridCol>
                <a:gridCol w="81061">
                  <a:extLst>
                    <a:ext uri="{9D8B030D-6E8A-4147-A177-3AD203B41FA5}">
                      <a16:colId xmlns:a16="http://schemas.microsoft.com/office/drawing/2014/main" val="1019448730"/>
                    </a:ext>
                  </a:extLst>
                </a:gridCol>
                <a:gridCol w="81061">
                  <a:extLst>
                    <a:ext uri="{9D8B030D-6E8A-4147-A177-3AD203B41FA5}">
                      <a16:colId xmlns:a16="http://schemas.microsoft.com/office/drawing/2014/main" val="1760114934"/>
                    </a:ext>
                  </a:extLst>
                </a:gridCol>
                <a:gridCol w="81061">
                  <a:extLst>
                    <a:ext uri="{9D8B030D-6E8A-4147-A177-3AD203B41FA5}">
                      <a16:colId xmlns:a16="http://schemas.microsoft.com/office/drawing/2014/main" val="2075276454"/>
                    </a:ext>
                  </a:extLst>
                </a:gridCol>
                <a:gridCol w="81061">
                  <a:extLst>
                    <a:ext uri="{9D8B030D-6E8A-4147-A177-3AD203B41FA5}">
                      <a16:colId xmlns:a16="http://schemas.microsoft.com/office/drawing/2014/main" val="657196167"/>
                    </a:ext>
                  </a:extLst>
                </a:gridCol>
                <a:gridCol w="81061">
                  <a:extLst>
                    <a:ext uri="{9D8B030D-6E8A-4147-A177-3AD203B41FA5}">
                      <a16:colId xmlns:a16="http://schemas.microsoft.com/office/drawing/2014/main" val="3861147443"/>
                    </a:ext>
                  </a:extLst>
                </a:gridCol>
                <a:gridCol w="81061">
                  <a:extLst>
                    <a:ext uri="{9D8B030D-6E8A-4147-A177-3AD203B41FA5}">
                      <a16:colId xmlns:a16="http://schemas.microsoft.com/office/drawing/2014/main" val="2924548160"/>
                    </a:ext>
                  </a:extLst>
                </a:gridCol>
                <a:gridCol w="81061">
                  <a:extLst>
                    <a:ext uri="{9D8B030D-6E8A-4147-A177-3AD203B41FA5}">
                      <a16:colId xmlns:a16="http://schemas.microsoft.com/office/drawing/2014/main" val="467894151"/>
                    </a:ext>
                  </a:extLst>
                </a:gridCol>
                <a:gridCol w="81061">
                  <a:extLst>
                    <a:ext uri="{9D8B030D-6E8A-4147-A177-3AD203B41FA5}">
                      <a16:colId xmlns:a16="http://schemas.microsoft.com/office/drawing/2014/main" val="1827076247"/>
                    </a:ext>
                  </a:extLst>
                </a:gridCol>
                <a:gridCol w="81061">
                  <a:extLst>
                    <a:ext uri="{9D8B030D-6E8A-4147-A177-3AD203B41FA5}">
                      <a16:colId xmlns:a16="http://schemas.microsoft.com/office/drawing/2014/main" val="62975368"/>
                    </a:ext>
                  </a:extLst>
                </a:gridCol>
                <a:gridCol w="81061">
                  <a:extLst>
                    <a:ext uri="{9D8B030D-6E8A-4147-A177-3AD203B41FA5}">
                      <a16:colId xmlns:a16="http://schemas.microsoft.com/office/drawing/2014/main" val="505534040"/>
                    </a:ext>
                  </a:extLst>
                </a:gridCol>
                <a:gridCol w="81061">
                  <a:extLst>
                    <a:ext uri="{9D8B030D-6E8A-4147-A177-3AD203B41FA5}">
                      <a16:colId xmlns:a16="http://schemas.microsoft.com/office/drawing/2014/main" val="401625637"/>
                    </a:ext>
                  </a:extLst>
                </a:gridCol>
                <a:gridCol w="81061">
                  <a:extLst>
                    <a:ext uri="{9D8B030D-6E8A-4147-A177-3AD203B41FA5}">
                      <a16:colId xmlns:a16="http://schemas.microsoft.com/office/drawing/2014/main" val="3721890129"/>
                    </a:ext>
                  </a:extLst>
                </a:gridCol>
                <a:gridCol w="81061">
                  <a:extLst>
                    <a:ext uri="{9D8B030D-6E8A-4147-A177-3AD203B41FA5}">
                      <a16:colId xmlns:a16="http://schemas.microsoft.com/office/drawing/2014/main" val="3308329083"/>
                    </a:ext>
                  </a:extLst>
                </a:gridCol>
                <a:gridCol w="81061">
                  <a:extLst>
                    <a:ext uri="{9D8B030D-6E8A-4147-A177-3AD203B41FA5}">
                      <a16:colId xmlns:a16="http://schemas.microsoft.com/office/drawing/2014/main" val="155347255"/>
                    </a:ext>
                  </a:extLst>
                </a:gridCol>
                <a:gridCol w="81061">
                  <a:extLst>
                    <a:ext uri="{9D8B030D-6E8A-4147-A177-3AD203B41FA5}">
                      <a16:colId xmlns:a16="http://schemas.microsoft.com/office/drawing/2014/main" val="2087847351"/>
                    </a:ext>
                  </a:extLst>
                </a:gridCol>
                <a:gridCol w="81061">
                  <a:extLst>
                    <a:ext uri="{9D8B030D-6E8A-4147-A177-3AD203B41FA5}">
                      <a16:colId xmlns:a16="http://schemas.microsoft.com/office/drawing/2014/main" val="2918795576"/>
                    </a:ext>
                  </a:extLst>
                </a:gridCol>
                <a:gridCol w="81061">
                  <a:extLst>
                    <a:ext uri="{9D8B030D-6E8A-4147-A177-3AD203B41FA5}">
                      <a16:colId xmlns:a16="http://schemas.microsoft.com/office/drawing/2014/main" val="986209799"/>
                    </a:ext>
                  </a:extLst>
                </a:gridCol>
                <a:gridCol w="81061">
                  <a:extLst>
                    <a:ext uri="{9D8B030D-6E8A-4147-A177-3AD203B41FA5}">
                      <a16:colId xmlns:a16="http://schemas.microsoft.com/office/drawing/2014/main" val="4062439710"/>
                    </a:ext>
                  </a:extLst>
                </a:gridCol>
                <a:gridCol w="81061">
                  <a:extLst>
                    <a:ext uri="{9D8B030D-6E8A-4147-A177-3AD203B41FA5}">
                      <a16:colId xmlns:a16="http://schemas.microsoft.com/office/drawing/2014/main" val="280605519"/>
                    </a:ext>
                  </a:extLst>
                </a:gridCol>
                <a:gridCol w="81061">
                  <a:extLst>
                    <a:ext uri="{9D8B030D-6E8A-4147-A177-3AD203B41FA5}">
                      <a16:colId xmlns:a16="http://schemas.microsoft.com/office/drawing/2014/main" val="3157168657"/>
                    </a:ext>
                  </a:extLst>
                </a:gridCol>
                <a:gridCol w="81061">
                  <a:extLst>
                    <a:ext uri="{9D8B030D-6E8A-4147-A177-3AD203B41FA5}">
                      <a16:colId xmlns:a16="http://schemas.microsoft.com/office/drawing/2014/main" val="3045260121"/>
                    </a:ext>
                  </a:extLst>
                </a:gridCol>
                <a:gridCol w="81061">
                  <a:extLst>
                    <a:ext uri="{9D8B030D-6E8A-4147-A177-3AD203B41FA5}">
                      <a16:colId xmlns:a16="http://schemas.microsoft.com/office/drawing/2014/main" val="1849719573"/>
                    </a:ext>
                  </a:extLst>
                </a:gridCol>
                <a:gridCol w="81061">
                  <a:extLst>
                    <a:ext uri="{9D8B030D-6E8A-4147-A177-3AD203B41FA5}">
                      <a16:colId xmlns:a16="http://schemas.microsoft.com/office/drawing/2014/main" val="2316756489"/>
                    </a:ext>
                  </a:extLst>
                </a:gridCol>
                <a:gridCol w="81061">
                  <a:extLst>
                    <a:ext uri="{9D8B030D-6E8A-4147-A177-3AD203B41FA5}">
                      <a16:colId xmlns:a16="http://schemas.microsoft.com/office/drawing/2014/main" val="833779195"/>
                    </a:ext>
                  </a:extLst>
                </a:gridCol>
                <a:gridCol w="81061">
                  <a:extLst>
                    <a:ext uri="{9D8B030D-6E8A-4147-A177-3AD203B41FA5}">
                      <a16:colId xmlns:a16="http://schemas.microsoft.com/office/drawing/2014/main" val="1582239060"/>
                    </a:ext>
                  </a:extLst>
                </a:gridCol>
                <a:gridCol w="81061">
                  <a:extLst>
                    <a:ext uri="{9D8B030D-6E8A-4147-A177-3AD203B41FA5}">
                      <a16:colId xmlns:a16="http://schemas.microsoft.com/office/drawing/2014/main" val="1320071171"/>
                    </a:ext>
                  </a:extLst>
                </a:gridCol>
                <a:gridCol w="81061">
                  <a:extLst>
                    <a:ext uri="{9D8B030D-6E8A-4147-A177-3AD203B41FA5}">
                      <a16:colId xmlns:a16="http://schemas.microsoft.com/office/drawing/2014/main" val="362380322"/>
                    </a:ext>
                  </a:extLst>
                </a:gridCol>
                <a:gridCol w="81061">
                  <a:extLst>
                    <a:ext uri="{9D8B030D-6E8A-4147-A177-3AD203B41FA5}">
                      <a16:colId xmlns:a16="http://schemas.microsoft.com/office/drawing/2014/main" val="2768067900"/>
                    </a:ext>
                  </a:extLst>
                </a:gridCol>
                <a:gridCol w="81061">
                  <a:extLst>
                    <a:ext uri="{9D8B030D-6E8A-4147-A177-3AD203B41FA5}">
                      <a16:colId xmlns:a16="http://schemas.microsoft.com/office/drawing/2014/main" val="2949155581"/>
                    </a:ext>
                  </a:extLst>
                </a:gridCol>
                <a:gridCol w="81061">
                  <a:extLst>
                    <a:ext uri="{9D8B030D-6E8A-4147-A177-3AD203B41FA5}">
                      <a16:colId xmlns:a16="http://schemas.microsoft.com/office/drawing/2014/main" val="1856757628"/>
                    </a:ext>
                  </a:extLst>
                </a:gridCol>
                <a:gridCol w="81061">
                  <a:extLst>
                    <a:ext uri="{9D8B030D-6E8A-4147-A177-3AD203B41FA5}">
                      <a16:colId xmlns:a16="http://schemas.microsoft.com/office/drawing/2014/main" val="3300686232"/>
                    </a:ext>
                  </a:extLst>
                </a:gridCol>
                <a:gridCol w="81061">
                  <a:extLst>
                    <a:ext uri="{9D8B030D-6E8A-4147-A177-3AD203B41FA5}">
                      <a16:colId xmlns:a16="http://schemas.microsoft.com/office/drawing/2014/main" val="421971680"/>
                    </a:ext>
                  </a:extLst>
                </a:gridCol>
                <a:gridCol w="81061">
                  <a:extLst>
                    <a:ext uri="{9D8B030D-6E8A-4147-A177-3AD203B41FA5}">
                      <a16:colId xmlns:a16="http://schemas.microsoft.com/office/drawing/2014/main" val="3583621644"/>
                    </a:ext>
                  </a:extLst>
                </a:gridCol>
                <a:gridCol w="81061">
                  <a:extLst>
                    <a:ext uri="{9D8B030D-6E8A-4147-A177-3AD203B41FA5}">
                      <a16:colId xmlns:a16="http://schemas.microsoft.com/office/drawing/2014/main" val="290522429"/>
                    </a:ext>
                  </a:extLst>
                </a:gridCol>
                <a:gridCol w="81061">
                  <a:extLst>
                    <a:ext uri="{9D8B030D-6E8A-4147-A177-3AD203B41FA5}">
                      <a16:colId xmlns:a16="http://schemas.microsoft.com/office/drawing/2014/main" val="3505625795"/>
                    </a:ext>
                  </a:extLst>
                </a:gridCol>
                <a:gridCol w="81061">
                  <a:extLst>
                    <a:ext uri="{9D8B030D-6E8A-4147-A177-3AD203B41FA5}">
                      <a16:colId xmlns:a16="http://schemas.microsoft.com/office/drawing/2014/main" val="3297209578"/>
                    </a:ext>
                  </a:extLst>
                </a:gridCol>
                <a:gridCol w="81061">
                  <a:extLst>
                    <a:ext uri="{9D8B030D-6E8A-4147-A177-3AD203B41FA5}">
                      <a16:colId xmlns:a16="http://schemas.microsoft.com/office/drawing/2014/main" val="1469879869"/>
                    </a:ext>
                  </a:extLst>
                </a:gridCol>
                <a:gridCol w="81061">
                  <a:extLst>
                    <a:ext uri="{9D8B030D-6E8A-4147-A177-3AD203B41FA5}">
                      <a16:colId xmlns:a16="http://schemas.microsoft.com/office/drawing/2014/main" val="2316736041"/>
                    </a:ext>
                  </a:extLst>
                </a:gridCol>
                <a:gridCol w="81061">
                  <a:extLst>
                    <a:ext uri="{9D8B030D-6E8A-4147-A177-3AD203B41FA5}">
                      <a16:colId xmlns:a16="http://schemas.microsoft.com/office/drawing/2014/main" val="2925802158"/>
                    </a:ext>
                  </a:extLst>
                </a:gridCol>
              </a:tblGrid>
              <a:tr h="423334">
                <a:tc gridSpan="143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Подраздел 2. Основание для отражения данных о периодах работы застрахованного лица в условиях, дающих право на досрочное назначение пенсии в соответствии с частью 1 статьи 30 и статьей 31 Федерального закона от 28 декабря 2013 г. № 400-ФЗ «О страховых пенсиях»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49789"/>
                  </a:ext>
                </a:extLst>
              </a:tr>
              <a:tr h="206964"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6434864"/>
                  </a:ext>
                </a:extLst>
              </a:tr>
              <a:tr h="385705"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7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Отчетный период: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 год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8649103"/>
                  </a:ext>
                </a:extLst>
              </a:tr>
              <a:tr h="206964"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2082950"/>
                  </a:ext>
                </a:extLst>
              </a:tr>
              <a:tr h="385705"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Тип сведений: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Исходная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5"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Корректирующая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2"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Отменяющая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5"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Корректируемый (отменяемый) период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8695372"/>
                  </a:ext>
                </a:extLst>
              </a:tr>
              <a:tr h="197556"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0232773"/>
                  </a:ext>
                </a:extLst>
              </a:tr>
              <a:tr h="95015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7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Наименование структурного подразделения по штатному расписанию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0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Наименование профессии (должности) по штатному расписанию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рабочих мест по штатному расписанию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Численность фактически работающих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0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Характер фактически выполняемых работ и дополнительные условия труда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3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Наименование первичных документов, подтверждающих занятость в особых условиях труда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7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Код особых условий труда / выслуги лет по Классификатору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4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Код позиции Списков № 1 и 2, «малого» списка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922178"/>
                  </a:ext>
                </a:extLst>
              </a:tr>
              <a:tr h="255327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7"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0"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5"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0"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3"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7"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4"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7930201"/>
                  </a:ext>
                </a:extLst>
              </a:tr>
              <a:tr h="20696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7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0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5"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0"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3"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7"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4"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3285811"/>
                  </a:ext>
                </a:extLst>
              </a:tr>
              <a:tr h="197556"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3695157"/>
                  </a:ext>
                </a:extLst>
              </a:tr>
              <a:tr h="385705">
                <a:tc gridSpan="71"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Общее количество рабочих мест в особых условиях труда по штату  _______________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8738335"/>
                  </a:ext>
                </a:extLst>
              </a:tr>
              <a:tr h="197556"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9398565"/>
                  </a:ext>
                </a:extLst>
              </a:tr>
              <a:tr h="385705">
                <a:tc gridSpan="68"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Численность фактически работающих в особых условиях труда  _______________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7448678"/>
                  </a:ext>
                </a:extLst>
              </a:tr>
              <a:tr h="206964"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0806094"/>
                  </a:ext>
                </a:extLst>
              </a:tr>
            </a:tbl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434038" y="493712"/>
            <a:ext cx="112037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635" indent="-282635" algn="just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при </a:t>
            </a:r>
            <a:r>
              <a:rPr lang="ru-RU" sz="2000" b="1" dirty="0">
                <a:solidFill>
                  <a:srgbClr val="002060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представлении сведений о ЗЛ, занятых на соответствующих видах работ, дающих право на досрочное назначение страховой пенсии, одновременно с подразделом 1.2 представляется подраздел 2 раздела 1 </a:t>
            </a:r>
            <a:r>
              <a:rPr lang="ru-RU" sz="2000" b="1" dirty="0" smtClean="0">
                <a:solidFill>
                  <a:srgbClr val="002060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(аналог </a:t>
            </a:r>
            <a:r>
              <a:rPr lang="ru-RU" sz="2000" b="1" dirty="0">
                <a:solidFill>
                  <a:srgbClr val="002060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раздела 5 формы </a:t>
            </a:r>
            <a:r>
              <a:rPr lang="ru-RU" sz="2000" b="1" dirty="0" smtClean="0">
                <a:solidFill>
                  <a:srgbClr val="002060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ОДВ-1)</a:t>
            </a:r>
            <a:endParaRPr lang="ru-RU" sz="2000" b="1" dirty="0">
              <a:solidFill>
                <a:srgbClr val="002060"/>
              </a:solidFill>
              <a:latin typeface="Franklin Gothic Book" panose="020B0503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6" t="28001" r="49348" b="29539"/>
          <a:stretch>
            <a:fillRect/>
          </a:stretch>
        </p:blipFill>
        <p:spPr bwMode="auto">
          <a:xfrm>
            <a:off x="107504" y="6353919"/>
            <a:ext cx="576064" cy="45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495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A0B4-091C-48CD-8C66-023F2FD737C4}" type="slidenum">
              <a:rPr lang="ru-RU" smtClean="0">
                <a:solidFill>
                  <a:srgbClr val="5A5A5A">
                    <a:tint val="75000"/>
                  </a:srgbClr>
                </a:solidFill>
              </a:rPr>
              <a:pPr/>
              <a:t>37</a:t>
            </a:fld>
            <a:endParaRPr lang="ru-RU" dirty="0">
              <a:solidFill>
                <a:srgbClr val="5A5A5A">
                  <a:tint val="75000"/>
                </a:srgb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262593" y="27980"/>
            <a:ext cx="11738832" cy="79000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48768" tIns="48768" rIns="48768" bIns="48768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правилах заполнения подраздела 1.3 «Сведения о заработной плате и условиях осуществления деятельности работников государственных (муниципальных) учреждений» формы ЕФС-1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0" y="922488"/>
            <a:ext cx="12034983" cy="1402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195" y="1965363"/>
            <a:ext cx="2531618" cy="3077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29213" y="1963874"/>
            <a:ext cx="6506227" cy="3221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44446" y="1963874"/>
            <a:ext cx="2664428" cy="3221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5400000">
            <a:off x="1012802" y="2473965"/>
            <a:ext cx="551205" cy="14956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5400000">
            <a:off x="10467840" y="2486826"/>
            <a:ext cx="551204" cy="14956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3890" y="2861617"/>
            <a:ext cx="3065768" cy="1015663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Код типа организации заполняется в соответствии с классификатором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42662" y="2861617"/>
            <a:ext cx="3866211" cy="193899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OID (уникальный идентификатор) организации заполняется только для медицинских организаций в соответствии с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соответствующим полем федерального регистра медицинских организаций (ФРМО)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 rot="5400000">
            <a:off x="5449821" y="2473964"/>
            <a:ext cx="551205" cy="14956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770811" y="2861617"/>
            <a:ext cx="3870960" cy="193899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Идентификационный номер ТОСП заполняется для территориально обособленных структурных подразделений (присваивается налоговыми органами при регистрации ТОСП). </a:t>
            </a:r>
          </a:p>
        </p:txBody>
      </p:sp>
      <p:pic>
        <p:nvPicPr>
          <p:cNvPr id="14" name="Рисунок 5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6" t="28001" r="49348" b="29539"/>
          <a:stretch>
            <a:fillRect/>
          </a:stretch>
        </p:blipFill>
        <p:spPr bwMode="auto">
          <a:xfrm>
            <a:off x="107504" y="6353919"/>
            <a:ext cx="576064" cy="45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550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A0B4-091C-48CD-8C66-023F2FD737C4}" type="slidenum">
              <a:rPr lang="ru-RU" smtClean="0"/>
              <a:t>38</a:t>
            </a:fld>
            <a:endParaRPr lang="ru-RU"/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295563" y="32014"/>
            <a:ext cx="11176000" cy="470343"/>
          </a:xfrm>
          <a:prstGeom prst="rect">
            <a:avLst/>
          </a:prstGeom>
        </p:spPr>
        <p:txBody>
          <a:bodyPr lIns="103802" tIns="51901" rIns="103802" bIns="51901"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kern="1200" cap="all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9pPr>
          </a:lstStyle>
          <a:p>
            <a:pPr algn="ctr">
              <a:defRPr/>
            </a:pP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Единая 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</a:t>
            </a:r>
            <a:endParaRPr lang="ru-RU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683980"/>
            <a:ext cx="11963400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трелка вверх 6"/>
          <p:cNvSpPr/>
          <p:nvPr/>
        </p:nvSpPr>
        <p:spPr>
          <a:xfrm>
            <a:off x="2666288" y="3913974"/>
            <a:ext cx="188007" cy="41103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верх 11"/>
          <p:cNvSpPr/>
          <p:nvPr/>
        </p:nvSpPr>
        <p:spPr>
          <a:xfrm>
            <a:off x="5484975" y="3913974"/>
            <a:ext cx="188007" cy="41103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верх 12"/>
          <p:cNvSpPr/>
          <p:nvPr/>
        </p:nvSpPr>
        <p:spPr>
          <a:xfrm>
            <a:off x="10720508" y="3896881"/>
            <a:ext cx="188007" cy="41103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верх 14"/>
          <p:cNvSpPr/>
          <p:nvPr/>
        </p:nvSpPr>
        <p:spPr>
          <a:xfrm>
            <a:off x="7138370" y="3913974"/>
            <a:ext cx="188007" cy="41103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верх 23"/>
          <p:cNvSpPr/>
          <p:nvPr/>
        </p:nvSpPr>
        <p:spPr>
          <a:xfrm>
            <a:off x="3720270" y="3913974"/>
            <a:ext cx="188007" cy="41103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верх 24"/>
          <p:cNvSpPr/>
          <p:nvPr/>
        </p:nvSpPr>
        <p:spPr>
          <a:xfrm>
            <a:off x="4228744" y="3913973"/>
            <a:ext cx="188007" cy="41103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верх 25"/>
          <p:cNvSpPr/>
          <p:nvPr/>
        </p:nvSpPr>
        <p:spPr>
          <a:xfrm>
            <a:off x="6484834" y="3923350"/>
            <a:ext cx="188007" cy="41103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верх 26"/>
          <p:cNvSpPr/>
          <p:nvPr/>
        </p:nvSpPr>
        <p:spPr>
          <a:xfrm>
            <a:off x="11377559" y="3913974"/>
            <a:ext cx="188007" cy="41103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верх 27"/>
          <p:cNvSpPr/>
          <p:nvPr/>
        </p:nvSpPr>
        <p:spPr>
          <a:xfrm>
            <a:off x="3134883" y="3923349"/>
            <a:ext cx="188007" cy="41103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верх 28"/>
          <p:cNvSpPr/>
          <p:nvPr/>
        </p:nvSpPr>
        <p:spPr>
          <a:xfrm>
            <a:off x="2160662" y="3923348"/>
            <a:ext cx="188007" cy="41103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верх 29"/>
          <p:cNvSpPr/>
          <p:nvPr/>
        </p:nvSpPr>
        <p:spPr>
          <a:xfrm>
            <a:off x="8235079" y="3923350"/>
            <a:ext cx="188007" cy="41103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340948" y="4595986"/>
            <a:ext cx="11719824" cy="374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6847" indent="-376847">
              <a:lnSpc>
                <a:spcPts val="2198"/>
              </a:lnSpc>
              <a:buFont typeface="Wingdings" panose="05000000000000000000" pitchFamily="2" charset="2"/>
              <a:buChar char="ü"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Устанавливаются Классификаторы допустимых значений</a:t>
            </a:r>
          </a:p>
        </p:txBody>
      </p:sp>
      <p:pic>
        <p:nvPicPr>
          <p:cNvPr id="17" name="Рисунок 5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6" t="28001" r="49348" b="29539"/>
          <a:stretch>
            <a:fillRect/>
          </a:stretch>
        </p:blipFill>
        <p:spPr bwMode="auto">
          <a:xfrm>
            <a:off x="107504" y="6353919"/>
            <a:ext cx="576064" cy="45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910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A0B4-091C-48CD-8C66-023F2FD737C4}" type="slidenum">
              <a:rPr lang="ru-RU" smtClean="0">
                <a:solidFill>
                  <a:srgbClr val="5A5A5A">
                    <a:tint val="75000"/>
                  </a:srgbClr>
                </a:solidFill>
              </a:rPr>
              <a:pPr/>
              <a:t>39</a:t>
            </a:fld>
            <a:endParaRPr lang="ru-RU">
              <a:solidFill>
                <a:srgbClr val="5A5A5A">
                  <a:tint val="75000"/>
                </a:srgb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262593" y="27980"/>
            <a:ext cx="11738832" cy="79000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48768" tIns="48768" rIns="48768" bIns="48768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правилах заполнения подраздела 1.3 «Сведения о заработной плате и условиях осуществления деятельности работников государственных (муниципальных) учреждений» формы ЕФС-1</a:t>
            </a:r>
          </a:p>
        </p:txBody>
      </p:sp>
      <p:sp>
        <p:nvSpPr>
          <p:cNvPr id="14" name="AutoShape 262"/>
          <p:cNvSpPr>
            <a:spLocks noChangeArrowheads="1"/>
          </p:cNvSpPr>
          <p:nvPr/>
        </p:nvSpPr>
        <p:spPr bwMode="auto">
          <a:xfrm>
            <a:off x="128187" y="1124744"/>
            <a:ext cx="11981204" cy="50801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t"/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>
              <a:buNone/>
            </a:pPr>
            <a:r>
              <a:rPr lang="ru-RU" altLang="ru-RU" sz="20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Обязанность </a:t>
            </a:r>
            <a:r>
              <a:rPr lang="ru-RU" altLang="ru-RU" sz="20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представления </a:t>
            </a:r>
            <a:r>
              <a:rPr kumimoji="0" lang="ru-RU" sz="200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сведений о заработной плате и условиях осуществления деятельности работников государственных (муниципальных) учреждений установлена пунктом 9 статьи 11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Федерального закона №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27-ФЗ </a:t>
            </a:r>
            <a:r>
              <a:rPr lang="ru-RU" sz="2000" dirty="0" smtClean="0">
                <a:solidFill>
                  <a:srgbClr val="FF0000"/>
                </a:solidFill>
                <a:latin typeface="Times New Roman"/>
              </a:rPr>
              <a:t>для </a:t>
            </a:r>
            <a:r>
              <a:rPr lang="ru-RU" sz="2000" dirty="0">
                <a:solidFill>
                  <a:srgbClr val="FF0000"/>
                </a:solidFill>
                <a:latin typeface="Times New Roman"/>
              </a:rPr>
              <a:t>мониторинга системы оплаты труда работников бюджетной </a:t>
            </a:r>
            <a:r>
              <a:rPr lang="ru-RU" sz="2000" dirty="0" smtClean="0">
                <a:solidFill>
                  <a:srgbClr val="FF0000"/>
                </a:solidFill>
                <a:latin typeface="Times New Roman"/>
              </a:rPr>
              <a:t>сферы.</a:t>
            </a:r>
            <a:endParaRPr lang="ru-RU" sz="2000" dirty="0" smtClean="0">
              <a:solidFill>
                <a:srgbClr val="FF0000"/>
              </a:solidFill>
              <a:latin typeface="Times New Roman"/>
            </a:endParaRPr>
          </a:p>
          <a:p>
            <a:pPr algn="just">
              <a:buNone/>
            </a:pPr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/>
            </a:endParaRPr>
          </a:p>
          <a:p>
            <a:pPr algn="just"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Виды деятельности, при осуществлении которых страхователи, являющиеся государственными (муниципальными) учреждениями представляют указанные сведения в органы СФР определяются приказом Минтруда России.</a:t>
            </a:r>
          </a:p>
          <a:p>
            <a:pPr algn="just">
              <a:buNone/>
            </a:pPr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/>
            </a:endParaRPr>
          </a:p>
          <a:p>
            <a:pPr algn="just"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Сведения о заработной плате представляются в органы СФР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не позднее 25-го числа каждого месяца, следующего за истекшим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, в отношении лиц,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работающих по трудовым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договорам. </a:t>
            </a:r>
          </a:p>
          <a:p>
            <a:pPr algn="just">
              <a:buNone/>
            </a:pPr>
            <a:endParaRPr lang="ru-RU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При этом если одновременно заключен и договор ГПХ, то сведения о периоде работы по ГПХ не указываются, но отражаются отдельно в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выплате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вознаграждения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по договорам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ГПХ </a:t>
            </a:r>
            <a:endParaRPr lang="ru-RU" altLang="ru-RU" sz="2000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6" name="Рисунок 5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6" t="28001" r="49348" b="29539"/>
          <a:stretch>
            <a:fillRect/>
          </a:stretch>
        </p:blipFill>
        <p:spPr bwMode="auto">
          <a:xfrm>
            <a:off x="107504" y="6353919"/>
            <a:ext cx="576064" cy="45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331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Box 84"/>
          <p:cNvSpPr txBox="1"/>
          <p:nvPr/>
        </p:nvSpPr>
        <p:spPr>
          <a:xfrm>
            <a:off x="8191415" y="842384"/>
            <a:ext cx="4016002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914145" eaLnBrk="1">
              <a:defRPr/>
            </a:pP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rPr>
              <a:t>Не облагалось 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rPr>
              <a:t>в соответствии с законодательством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rPr>
              <a:t>до 01.01.2023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Calibri" pitchFamily="34" charset="0"/>
            </a:endParaRPr>
          </a:p>
        </p:txBody>
      </p:sp>
      <p:sp>
        <p:nvSpPr>
          <p:cNvPr id="90" name="Заголовок 1"/>
          <p:cNvSpPr txBox="1">
            <a:spLocks noChangeArrowheads="1"/>
          </p:cNvSpPr>
          <p:nvPr/>
        </p:nvSpPr>
        <p:spPr bwMode="auto">
          <a:xfrm>
            <a:off x="1422345" y="161699"/>
            <a:ext cx="9411855" cy="532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800" b="1" cap="small" dirty="0">
                <a:solidFill>
                  <a:srgbClr val="002060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Franklin Gothic Medium" panose="020B0603020102020204" pitchFamily="34" charset="0"/>
                <a:ea typeface="+mj-ea"/>
                <a:cs typeface="Times New Roman" panose="02020603050405020304" pitchFamily="18" charset="0"/>
              </a:rPr>
              <a:t>Единая база для уплаты страховых взносов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334395" y="914782"/>
            <a:ext cx="11432732" cy="4741300"/>
            <a:chOff x="334396" y="914782"/>
            <a:chExt cx="10472846" cy="4741300"/>
          </a:xfrm>
        </p:grpSpPr>
        <p:sp>
          <p:nvSpPr>
            <p:cNvPr id="61" name="TextBox 60"/>
            <p:cNvSpPr txBox="1"/>
            <p:nvPr/>
          </p:nvSpPr>
          <p:spPr>
            <a:xfrm>
              <a:off x="468023" y="4685531"/>
              <a:ext cx="5283297" cy="6463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285750" indent="-285750" defTabSz="914145" eaLnBrk="1">
                <a:buFont typeface="Wingdings" panose="05000000000000000000" pitchFamily="2" charset="2"/>
                <a:buChar char="Ø"/>
                <a:defRPr/>
              </a:pPr>
              <a:r>
                <a:rPr lang="ru-RU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 pitchFamily="34" charset="0"/>
                </a:rPr>
                <a:t>Выплаты прокурорам, следователям, судьям федеральных судов и мировым судьям </a:t>
              </a:r>
              <a:endPara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endParaRPr>
            </a:p>
          </p:txBody>
        </p:sp>
        <p:sp>
          <p:nvSpPr>
            <p:cNvPr id="41" name="AutoShape 34"/>
            <p:cNvSpPr>
              <a:spLocks noChangeArrowheads="1"/>
            </p:cNvSpPr>
            <p:nvPr/>
          </p:nvSpPr>
          <p:spPr bwMode="blackGray">
            <a:xfrm rot="10800000" flipV="1">
              <a:off x="7812313" y="3270454"/>
              <a:ext cx="1316567" cy="257175"/>
            </a:xfrm>
            <a:prstGeom prst="rightArrow">
              <a:avLst>
                <a:gd name="adj1" fmla="val 46509"/>
                <a:gd name="adj2" fmla="val 42098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defTabSz="914145" eaLnBrk="1">
                <a:defRPr/>
              </a:pPr>
              <a:endParaRPr lang="ru-RU" sz="1700" dirty="0">
                <a:solidFill>
                  <a:srgbClr val="000000"/>
                </a:solidFill>
                <a:latin typeface="Calibri"/>
                <a:sym typeface="Calibri" pitchFamily="34" charset="0"/>
              </a:endParaRPr>
            </a:p>
          </p:txBody>
        </p:sp>
        <p:grpSp>
          <p:nvGrpSpPr>
            <p:cNvPr id="19467" name="Group 2"/>
            <p:cNvGrpSpPr>
              <a:grpSpLocks noChangeAspect="1"/>
            </p:cNvGrpSpPr>
            <p:nvPr/>
          </p:nvGrpSpPr>
          <p:grpSpPr bwMode="auto">
            <a:xfrm>
              <a:off x="9885682" y="2987518"/>
              <a:ext cx="769547" cy="861749"/>
              <a:chOff x="2472" y="164"/>
              <a:chExt cx="763" cy="994"/>
            </a:xfrm>
          </p:grpSpPr>
          <p:sp>
            <p:nvSpPr>
              <p:cNvPr id="43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2472" y="164"/>
                <a:ext cx="763" cy="864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/>
              <a:lstStyle/>
              <a:p>
                <a:pPr defTabSz="914145"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 kern="0" dirty="0">
                  <a:solidFill>
                    <a:sysClr val="windowText" lastClr="000000"/>
                  </a:solidFill>
                  <a:latin typeface="Calibri"/>
                  <a:sym typeface="Calibri" pitchFamily="34" charset="0"/>
                </a:endParaRPr>
              </a:p>
            </p:txBody>
          </p:sp>
          <p:sp>
            <p:nvSpPr>
              <p:cNvPr id="44" name="Freeform 4"/>
              <p:cNvSpPr>
                <a:spLocks/>
              </p:cNvSpPr>
              <p:nvPr/>
            </p:nvSpPr>
            <p:spPr bwMode="auto">
              <a:xfrm>
                <a:off x="2472" y="164"/>
                <a:ext cx="738" cy="521"/>
              </a:xfrm>
              <a:custGeom>
                <a:avLst/>
                <a:gdLst>
                  <a:gd name="T0" fmla="*/ 3 w 1475"/>
                  <a:gd name="T1" fmla="*/ 1 h 1046"/>
                  <a:gd name="T2" fmla="*/ 3 w 1475"/>
                  <a:gd name="T3" fmla="*/ 1 h 1046"/>
                  <a:gd name="T4" fmla="*/ 3 w 1475"/>
                  <a:gd name="T5" fmla="*/ 1 h 1046"/>
                  <a:gd name="T6" fmla="*/ 3 w 1475"/>
                  <a:gd name="T7" fmla="*/ 1 h 1046"/>
                  <a:gd name="T8" fmla="*/ 2 w 1475"/>
                  <a:gd name="T9" fmla="*/ 1 h 1046"/>
                  <a:gd name="T10" fmla="*/ 2 w 1475"/>
                  <a:gd name="T11" fmla="*/ 1 h 1046"/>
                  <a:gd name="T12" fmla="*/ 2 w 1475"/>
                  <a:gd name="T13" fmla="*/ 1 h 1046"/>
                  <a:gd name="T14" fmla="*/ 2 w 1475"/>
                  <a:gd name="T15" fmla="*/ 1 h 1046"/>
                  <a:gd name="T16" fmla="*/ 2 w 1475"/>
                  <a:gd name="T17" fmla="*/ 1 h 1046"/>
                  <a:gd name="T18" fmla="*/ 2 w 1475"/>
                  <a:gd name="T19" fmla="*/ 1 h 1046"/>
                  <a:gd name="T20" fmla="*/ 2 w 1475"/>
                  <a:gd name="T21" fmla="*/ 1 h 1046"/>
                  <a:gd name="T22" fmla="*/ 2 w 1475"/>
                  <a:gd name="T23" fmla="*/ 1 h 1046"/>
                  <a:gd name="T24" fmla="*/ 2 w 1475"/>
                  <a:gd name="T25" fmla="*/ 1 h 1046"/>
                  <a:gd name="T26" fmla="*/ 2 w 1475"/>
                  <a:gd name="T27" fmla="*/ 1 h 1046"/>
                  <a:gd name="T28" fmla="*/ 2 w 1475"/>
                  <a:gd name="T29" fmla="*/ 1 h 1046"/>
                  <a:gd name="T30" fmla="*/ 2 w 1475"/>
                  <a:gd name="T31" fmla="*/ 1 h 1046"/>
                  <a:gd name="T32" fmla="*/ 1 w 1475"/>
                  <a:gd name="T33" fmla="*/ 1 h 1046"/>
                  <a:gd name="T34" fmla="*/ 1 w 1475"/>
                  <a:gd name="T35" fmla="*/ 1 h 1046"/>
                  <a:gd name="T36" fmla="*/ 1 w 1475"/>
                  <a:gd name="T37" fmla="*/ 1 h 1046"/>
                  <a:gd name="T38" fmla="*/ 1 w 1475"/>
                  <a:gd name="T39" fmla="*/ 1 h 1046"/>
                  <a:gd name="T40" fmla="*/ 1 w 1475"/>
                  <a:gd name="T41" fmla="*/ 1 h 1046"/>
                  <a:gd name="T42" fmla="*/ 1 w 1475"/>
                  <a:gd name="T43" fmla="*/ 1 h 1046"/>
                  <a:gd name="T44" fmla="*/ 1 w 1475"/>
                  <a:gd name="T45" fmla="*/ 1 h 1046"/>
                  <a:gd name="T46" fmla="*/ 1 w 1475"/>
                  <a:gd name="T47" fmla="*/ 1 h 1046"/>
                  <a:gd name="T48" fmla="*/ 1 w 1475"/>
                  <a:gd name="T49" fmla="*/ 1 h 1046"/>
                  <a:gd name="T50" fmla="*/ 1 w 1475"/>
                  <a:gd name="T51" fmla="*/ 1 h 1046"/>
                  <a:gd name="T52" fmla="*/ 1 w 1475"/>
                  <a:gd name="T53" fmla="*/ 1 h 1046"/>
                  <a:gd name="T54" fmla="*/ 0 w 1475"/>
                  <a:gd name="T55" fmla="*/ 1 h 1046"/>
                  <a:gd name="T56" fmla="*/ 1 w 1475"/>
                  <a:gd name="T57" fmla="*/ 2 h 1046"/>
                  <a:gd name="T58" fmla="*/ 1 w 1475"/>
                  <a:gd name="T59" fmla="*/ 2 h 1046"/>
                  <a:gd name="T60" fmla="*/ 1 w 1475"/>
                  <a:gd name="T61" fmla="*/ 2 h 1046"/>
                  <a:gd name="T62" fmla="*/ 1 w 1475"/>
                  <a:gd name="T63" fmla="*/ 2 h 1046"/>
                  <a:gd name="T64" fmla="*/ 1 w 1475"/>
                  <a:gd name="T65" fmla="*/ 2 h 1046"/>
                  <a:gd name="T66" fmla="*/ 1 w 1475"/>
                  <a:gd name="T67" fmla="*/ 2 h 1046"/>
                  <a:gd name="T68" fmla="*/ 1 w 1475"/>
                  <a:gd name="T69" fmla="*/ 2 h 1046"/>
                  <a:gd name="T70" fmla="*/ 1 w 1475"/>
                  <a:gd name="T71" fmla="*/ 2 h 1046"/>
                  <a:gd name="T72" fmla="*/ 1 w 1475"/>
                  <a:gd name="T73" fmla="*/ 2 h 1046"/>
                  <a:gd name="T74" fmla="*/ 2 w 1475"/>
                  <a:gd name="T75" fmla="*/ 2 h 1046"/>
                  <a:gd name="T76" fmla="*/ 2 w 1475"/>
                  <a:gd name="T77" fmla="*/ 2 h 1046"/>
                  <a:gd name="T78" fmla="*/ 2 w 1475"/>
                  <a:gd name="T79" fmla="*/ 2 h 1046"/>
                  <a:gd name="T80" fmla="*/ 2 w 1475"/>
                  <a:gd name="T81" fmla="*/ 2 h 1046"/>
                  <a:gd name="T82" fmla="*/ 2 w 1475"/>
                  <a:gd name="T83" fmla="*/ 2 h 1046"/>
                  <a:gd name="T84" fmla="*/ 3 w 1475"/>
                  <a:gd name="T85" fmla="*/ 2 h 1046"/>
                  <a:gd name="T86" fmla="*/ 3 w 1475"/>
                  <a:gd name="T87" fmla="*/ 2 h 1046"/>
                  <a:gd name="T88" fmla="*/ 3 w 1475"/>
                  <a:gd name="T89" fmla="*/ 2 h 1046"/>
                  <a:gd name="T90" fmla="*/ 3 w 1475"/>
                  <a:gd name="T91" fmla="*/ 2 h 1046"/>
                  <a:gd name="T92" fmla="*/ 3 w 1475"/>
                  <a:gd name="T93" fmla="*/ 2 h 1046"/>
                  <a:gd name="T94" fmla="*/ 3 w 1475"/>
                  <a:gd name="T95" fmla="*/ 2 h 1046"/>
                  <a:gd name="T96" fmla="*/ 3 w 1475"/>
                  <a:gd name="T97" fmla="*/ 2 h 1046"/>
                  <a:gd name="T98" fmla="*/ 3 w 1475"/>
                  <a:gd name="T99" fmla="*/ 2 h 1046"/>
                  <a:gd name="T100" fmla="*/ 3 w 1475"/>
                  <a:gd name="T101" fmla="*/ 1 h 1046"/>
                  <a:gd name="T102" fmla="*/ 3 w 1475"/>
                  <a:gd name="T103" fmla="*/ 1 h 1046"/>
                  <a:gd name="T104" fmla="*/ 3 w 1475"/>
                  <a:gd name="T105" fmla="*/ 1 h 1046"/>
                  <a:gd name="T106" fmla="*/ 3 w 1475"/>
                  <a:gd name="T107" fmla="*/ 1 h 1046"/>
                  <a:gd name="T108" fmla="*/ 3 w 1475"/>
                  <a:gd name="T109" fmla="*/ 1 h 104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475"/>
                  <a:gd name="T166" fmla="*/ 0 h 1046"/>
                  <a:gd name="T167" fmla="*/ 1475 w 1475"/>
                  <a:gd name="T168" fmla="*/ 1046 h 104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475" h="1046">
                    <a:moveTo>
                      <a:pt x="1178" y="307"/>
                    </a:moveTo>
                    <a:lnTo>
                      <a:pt x="1164" y="303"/>
                    </a:lnTo>
                    <a:lnTo>
                      <a:pt x="1163" y="303"/>
                    </a:lnTo>
                    <a:lnTo>
                      <a:pt x="1161" y="303"/>
                    </a:lnTo>
                    <a:lnTo>
                      <a:pt x="1160" y="303"/>
                    </a:lnTo>
                    <a:lnTo>
                      <a:pt x="1158" y="303"/>
                    </a:lnTo>
                    <a:lnTo>
                      <a:pt x="1155" y="303"/>
                    </a:lnTo>
                    <a:lnTo>
                      <a:pt x="1152" y="303"/>
                    </a:lnTo>
                    <a:lnTo>
                      <a:pt x="1149" y="303"/>
                    </a:lnTo>
                    <a:lnTo>
                      <a:pt x="1146" y="303"/>
                    </a:lnTo>
                    <a:lnTo>
                      <a:pt x="1141" y="303"/>
                    </a:lnTo>
                    <a:lnTo>
                      <a:pt x="1138" y="303"/>
                    </a:lnTo>
                    <a:lnTo>
                      <a:pt x="1133" y="303"/>
                    </a:lnTo>
                    <a:lnTo>
                      <a:pt x="1129" y="303"/>
                    </a:lnTo>
                    <a:lnTo>
                      <a:pt x="1124" y="303"/>
                    </a:lnTo>
                    <a:lnTo>
                      <a:pt x="1115" y="303"/>
                    </a:lnTo>
                    <a:lnTo>
                      <a:pt x="1104" y="303"/>
                    </a:lnTo>
                    <a:lnTo>
                      <a:pt x="1093" y="303"/>
                    </a:lnTo>
                    <a:lnTo>
                      <a:pt x="1083" y="303"/>
                    </a:lnTo>
                    <a:lnTo>
                      <a:pt x="1072" y="303"/>
                    </a:lnTo>
                    <a:lnTo>
                      <a:pt x="1061" y="303"/>
                    </a:lnTo>
                    <a:lnTo>
                      <a:pt x="1050" y="303"/>
                    </a:lnTo>
                    <a:lnTo>
                      <a:pt x="1046" y="303"/>
                    </a:lnTo>
                    <a:lnTo>
                      <a:pt x="1041" y="303"/>
                    </a:lnTo>
                    <a:lnTo>
                      <a:pt x="1038" y="303"/>
                    </a:lnTo>
                    <a:lnTo>
                      <a:pt x="1033" y="303"/>
                    </a:lnTo>
                    <a:lnTo>
                      <a:pt x="1030" y="296"/>
                    </a:lnTo>
                    <a:lnTo>
                      <a:pt x="1027" y="289"/>
                    </a:lnTo>
                    <a:lnTo>
                      <a:pt x="1024" y="282"/>
                    </a:lnTo>
                    <a:lnTo>
                      <a:pt x="1019" y="275"/>
                    </a:lnTo>
                    <a:lnTo>
                      <a:pt x="1016" y="268"/>
                    </a:lnTo>
                    <a:lnTo>
                      <a:pt x="1012" y="261"/>
                    </a:lnTo>
                    <a:lnTo>
                      <a:pt x="1007" y="256"/>
                    </a:lnTo>
                    <a:lnTo>
                      <a:pt x="1002" y="249"/>
                    </a:lnTo>
                    <a:lnTo>
                      <a:pt x="993" y="236"/>
                    </a:lnTo>
                    <a:lnTo>
                      <a:pt x="982" y="225"/>
                    </a:lnTo>
                    <a:lnTo>
                      <a:pt x="972" y="213"/>
                    </a:lnTo>
                    <a:lnTo>
                      <a:pt x="961" y="201"/>
                    </a:lnTo>
                    <a:lnTo>
                      <a:pt x="949" y="190"/>
                    </a:lnTo>
                    <a:lnTo>
                      <a:pt x="936" y="182"/>
                    </a:lnTo>
                    <a:lnTo>
                      <a:pt x="922" y="172"/>
                    </a:lnTo>
                    <a:lnTo>
                      <a:pt x="916" y="167"/>
                    </a:lnTo>
                    <a:lnTo>
                      <a:pt x="909" y="163"/>
                    </a:lnTo>
                    <a:lnTo>
                      <a:pt x="902" y="158"/>
                    </a:lnTo>
                    <a:lnTo>
                      <a:pt x="895" y="156"/>
                    </a:lnTo>
                    <a:lnTo>
                      <a:pt x="887" y="151"/>
                    </a:lnTo>
                    <a:lnTo>
                      <a:pt x="879" y="147"/>
                    </a:lnTo>
                    <a:lnTo>
                      <a:pt x="872" y="144"/>
                    </a:lnTo>
                    <a:lnTo>
                      <a:pt x="864" y="140"/>
                    </a:lnTo>
                    <a:lnTo>
                      <a:pt x="856" y="138"/>
                    </a:lnTo>
                    <a:lnTo>
                      <a:pt x="847" y="135"/>
                    </a:lnTo>
                    <a:lnTo>
                      <a:pt x="847" y="132"/>
                    </a:lnTo>
                    <a:lnTo>
                      <a:pt x="847" y="128"/>
                    </a:lnTo>
                    <a:lnTo>
                      <a:pt x="847" y="124"/>
                    </a:lnTo>
                    <a:lnTo>
                      <a:pt x="847" y="119"/>
                    </a:lnTo>
                    <a:lnTo>
                      <a:pt x="847" y="115"/>
                    </a:lnTo>
                    <a:lnTo>
                      <a:pt x="847" y="110"/>
                    </a:lnTo>
                    <a:lnTo>
                      <a:pt x="847" y="104"/>
                    </a:lnTo>
                    <a:lnTo>
                      <a:pt x="847" y="99"/>
                    </a:lnTo>
                    <a:lnTo>
                      <a:pt x="847" y="88"/>
                    </a:lnTo>
                    <a:lnTo>
                      <a:pt x="847" y="76"/>
                    </a:lnTo>
                    <a:lnTo>
                      <a:pt x="847" y="65"/>
                    </a:lnTo>
                    <a:lnTo>
                      <a:pt x="847" y="54"/>
                    </a:lnTo>
                    <a:lnTo>
                      <a:pt x="847" y="44"/>
                    </a:lnTo>
                    <a:lnTo>
                      <a:pt x="847" y="39"/>
                    </a:lnTo>
                    <a:lnTo>
                      <a:pt x="847" y="33"/>
                    </a:lnTo>
                    <a:lnTo>
                      <a:pt x="847" y="29"/>
                    </a:lnTo>
                    <a:lnTo>
                      <a:pt x="847" y="24"/>
                    </a:lnTo>
                    <a:lnTo>
                      <a:pt x="847" y="19"/>
                    </a:lnTo>
                    <a:lnTo>
                      <a:pt x="847" y="17"/>
                    </a:lnTo>
                    <a:lnTo>
                      <a:pt x="847" y="13"/>
                    </a:lnTo>
                    <a:lnTo>
                      <a:pt x="847" y="10"/>
                    </a:lnTo>
                    <a:lnTo>
                      <a:pt x="847" y="7"/>
                    </a:lnTo>
                    <a:lnTo>
                      <a:pt x="847" y="4"/>
                    </a:lnTo>
                    <a:lnTo>
                      <a:pt x="847" y="3"/>
                    </a:lnTo>
                    <a:lnTo>
                      <a:pt x="847" y="1"/>
                    </a:lnTo>
                    <a:lnTo>
                      <a:pt x="847" y="0"/>
                    </a:lnTo>
                    <a:lnTo>
                      <a:pt x="627" y="0"/>
                    </a:lnTo>
                    <a:lnTo>
                      <a:pt x="627" y="1"/>
                    </a:lnTo>
                    <a:lnTo>
                      <a:pt x="627" y="3"/>
                    </a:lnTo>
                    <a:lnTo>
                      <a:pt x="627" y="4"/>
                    </a:lnTo>
                    <a:lnTo>
                      <a:pt x="627" y="7"/>
                    </a:lnTo>
                    <a:lnTo>
                      <a:pt x="627" y="10"/>
                    </a:lnTo>
                    <a:lnTo>
                      <a:pt x="627" y="13"/>
                    </a:lnTo>
                    <a:lnTo>
                      <a:pt x="627" y="17"/>
                    </a:lnTo>
                    <a:lnTo>
                      <a:pt x="627" y="19"/>
                    </a:lnTo>
                    <a:lnTo>
                      <a:pt x="627" y="24"/>
                    </a:lnTo>
                    <a:lnTo>
                      <a:pt x="627" y="29"/>
                    </a:lnTo>
                    <a:lnTo>
                      <a:pt x="627" y="33"/>
                    </a:lnTo>
                    <a:lnTo>
                      <a:pt x="627" y="39"/>
                    </a:lnTo>
                    <a:lnTo>
                      <a:pt x="627" y="44"/>
                    </a:lnTo>
                    <a:lnTo>
                      <a:pt x="627" y="54"/>
                    </a:lnTo>
                    <a:lnTo>
                      <a:pt x="627" y="65"/>
                    </a:lnTo>
                    <a:lnTo>
                      <a:pt x="627" y="76"/>
                    </a:lnTo>
                    <a:lnTo>
                      <a:pt x="627" y="88"/>
                    </a:lnTo>
                    <a:lnTo>
                      <a:pt x="627" y="99"/>
                    </a:lnTo>
                    <a:lnTo>
                      <a:pt x="627" y="104"/>
                    </a:lnTo>
                    <a:lnTo>
                      <a:pt x="627" y="110"/>
                    </a:lnTo>
                    <a:lnTo>
                      <a:pt x="627" y="115"/>
                    </a:lnTo>
                    <a:lnTo>
                      <a:pt x="627" y="119"/>
                    </a:lnTo>
                    <a:lnTo>
                      <a:pt x="627" y="124"/>
                    </a:lnTo>
                    <a:lnTo>
                      <a:pt x="627" y="128"/>
                    </a:lnTo>
                    <a:lnTo>
                      <a:pt x="627" y="132"/>
                    </a:lnTo>
                    <a:lnTo>
                      <a:pt x="627" y="135"/>
                    </a:lnTo>
                    <a:lnTo>
                      <a:pt x="611" y="142"/>
                    </a:lnTo>
                    <a:lnTo>
                      <a:pt x="596" y="149"/>
                    </a:lnTo>
                    <a:lnTo>
                      <a:pt x="581" y="156"/>
                    </a:lnTo>
                    <a:lnTo>
                      <a:pt x="567" y="164"/>
                    </a:lnTo>
                    <a:lnTo>
                      <a:pt x="553" y="174"/>
                    </a:lnTo>
                    <a:lnTo>
                      <a:pt x="540" y="183"/>
                    </a:lnTo>
                    <a:lnTo>
                      <a:pt x="528" y="192"/>
                    </a:lnTo>
                    <a:lnTo>
                      <a:pt x="516" y="203"/>
                    </a:lnTo>
                    <a:lnTo>
                      <a:pt x="505" y="214"/>
                    </a:lnTo>
                    <a:lnTo>
                      <a:pt x="494" y="225"/>
                    </a:lnTo>
                    <a:lnTo>
                      <a:pt x="485" y="238"/>
                    </a:lnTo>
                    <a:lnTo>
                      <a:pt x="476" y="250"/>
                    </a:lnTo>
                    <a:lnTo>
                      <a:pt x="467" y="263"/>
                    </a:lnTo>
                    <a:lnTo>
                      <a:pt x="459" y="275"/>
                    </a:lnTo>
                    <a:lnTo>
                      <a:pt x="451" y="289"/>
                    </a:lnTo>
                    <a:lnTo>
                      <a:pt x="445" y="303"/>
                    </a:lnTo>
                    <a:lnTo>
                      <a:pt x="442" y="303"/>
                    </a:lnTo>
                    <a:lnTo>
                      <a:pt x="437" y="303"/>
                    </a:lnTo>
                    <a:lnTo>
                      <a:pt x="433" y="303"/>
                    </a:lnTo>
                    <a:lnTo>
                      <a:pt x="427" y="303"/>
                    </a:lnTo>
                    <a:lnTo>
                      <a:pt x="417" y="303"/>
                    </a:lnTo>
                    <a:lnTo>
                      <a:pt x="407" y="303"/>
                    </a:lnTo>
                    <a:lnTo>
                      <a:pt x="396" y="303"/>
                    </a:lnTo>
                    <a:lnTo>
                      <a:pt x="385" y="303"/>
                    </a:lnTo>
                    <a:lnTo>
                      <a:pt x="373" y="303"/>
                    </a:lnTo>
                    <a:lnTo>
                      <a:pt x="362" y="303"/>
                    </a:lnTo>
                    <a:lnTo>
                      <a:pt x="351" y="303"/>
                    </a:lnTo>
                    <a:lnTo>
                      <a:pt x="348" y="303"/>
                    </a:lnTo>
                    <a:lnTo>
                      <a:pt x="343" y="303"/>
                    </a:lnTo>
                    <a:lnTo>
                      <a:pt x="339" y="303"/>
                    </a:lnTo>
                    <a:lnTo>
                      <a:pt x="334" y="303"/>
                    </a:lnTo>
                    <a:lnTo>
                      <a:pt x="330" y="303"/>
                    </a:lnTo>
                    <a:lnTo>
                      <a:pt x="326" y="303"/>
                    </a:lnTo>
                    <a:lnTo>
                      <a:pt x="323" y="303"/>
                    </a:lnTo>
                    <a:lnTo>
                      <a:pt x="320" y="303"/>
                    </a:lnTo>
                    <a:lnTo>
                      <a:pt x="317" y="303"/>
                    </a:lnTo>
                    <a:lnTo>
                      <a:pt x="316" y="303"/>
                    </a:lnTo>
                    <a:lnTo>
                      <a:pt x="314" y="303"/>
                    </a:lnTo>
                    <a:lnTo>
                      <a:pt x="313" y="303"/>
                    </a:lnTo>
                    <a:lnTo>
                      <a:pt x="311" y="303"/>
                    </a:lnTo>
                    <a:lnTo>
                      <a:pt x="310" y="303"/>
                    </a:lnTo>
                    <a:lnTo>
                      <a:pt x="310" y="304"/>
                    </a:lnTo>
                    <a:lnTo>
                      <a:pt x="308" y="304"/>
                    </a:lnTo>
                    <a:lnTo>
                      <a:pt x="308" y="306"/>
                    </a:lnTo>
                    <a:lnTo>
                      <a:pt x="308" y="307"/>
                    </a:lnTo>
                    <a:lnTo>
                      <a:pt x="306" y="307"/>
                    </a:lnTo>
                    <a:lnTo>
                      <a:pt x="305" y="307"/>
                    </a:lnTo>
                    <a:lnTo>
                      <a:pt x="303" y="307"/>
                    </a:lnTo>
                    <a:lnTo>
                      <a:pt x="296" y="307"/>
                    </a:lnTo>
                    <a:lnTo>
                      <a:pt x="288" y="307"/>
                    </a:lnTo>
                    <a:lnTo>
                      <a:pt x="280" y="307"/>
                    </a:lnTo>
                    <a:lnTo>
                      <a:pt x="274" y="308"/>
                    </a:lnTo>
                    <a:lnTo>
                      <a:pt x="266" y="308"/>
                    </a:lnTo>
                    <a:lnTo>
                      <a:pt x="259" y="310"/>
                    </a:lnTo>
                    <a:lnTo>
                      <a:pt x="243" y="313"/>
                    </a:lnTo>
                    <a:lnTo>
                      <a:pt x="228" y="314"/>
                    </a:lnTo>
                    <a:lnTo>
                      <a:pt x="214" y="319"/>
                    </a:lnTo>
                    <a:lnTo>
                      <a:pt x="200" y="322"/>
                    </a:lnTo>
                    <a:lnTo>
                      <a:pt x="186" y="328"/>
                    </a:lnTo>
                    <a:lnTo>
                      <a:pt x="172" y="333"/>
                    </a:lnTo>
                    <a:lnTo>
                      <a:pt x="160" y="339"/>
                    </a:lnTo>
                    <a:lnTo>
                      <a:pt x="146" y="346"/>
                    </a:lnTo>
                    <a:lnTo>
                      <a:pt x="136" y="353"/>
                    </a:lnTo>
                    <a:lnTo>
                      <a:pt x="123" y="361"/>
                    </a:lnTo>
                    <a:lnTo>
                      <a:pt x="111" y="369"/>
                    </a:lnTo>
                    <a:lnTo>
                      <a:pt x="100" y="378"/>
                    </a:lnTo>
                    <a:lnTo>
                      <a:pt x="89" y="386"/>
                    </a:lnTo>
                    <a:lnTo>
                      <a:pt x="80" y="396"/>
                    </a:lnTo>
                    <a:lnTo>
                      <a:pt x="69" y="407"/>
                    </a:lnTo>
                    <a:lnTo>
                      <a:pt x="62" y="417"/>
                    </a:lnTo>
                    <a:lnTo>
                      <a:pt x="52" y="428"/>
                    </a:lnTo>
                    <a:lnTo>
                      <a:pt x="45" y="439"/>
                    </a:lnTo>
                    <a:lnTo>
                      <a:pt x="37" y="450"/>
                    </a:lnTo>
                    <a:lnTo>
                      <a:pt x="31" y="463"/>
                    </a:lnTo>
                    <a:lnTo>
                      <a:pt x="25" y="474"/>
                    </a:lnTo>
                    <a:lnTo>
                      <a:pt x="18" y="486"/>
                    </a:lnTo>
                    <a:lnTo>
                      <a:pt x="14" y="500"/>
                    </a:lnTo>
                    <a:lnTo>
                      <a:pt x="9" y="513"/>
                    </a:lnTo>
                    <a:lnTo>
                      <a:pt x="6" y="525"/>
                    </a:lnTo>
                    <a:lnTo>
                      <a:pt x="3" y="539"/>
                    </a:lnTo>
                    <a:lnTo>
                      <a:pt x="2" y="546"/>
                    </a:lnTo>
                    <a:lnTo>
                      <a:pt x="2" y="553"/>
                    </a:lnTo>
                    <a:lnTo>
                      <a:pt x="0" y="560"/>
                    </a:lnTo>
                    <a:lnTo>
                      <a:pt x="0" y="567"/>
                    </a:lnTo>
                    <a:lnTo>
                      <a:pt x="0" y="572"/>
                    </a:lnTo>
                    <a:lnTo>
                      <a:pt x="0" y="579"/>
                    </a:lnTo>
                    <a:lnTo>
                      <a:pt x="0" y="593"/>
                    </a:lnTo>
                    <a:lnTo>
                      <a:pt x="2" y="606"/>
                    </a:lnTo>
                    <a:lnTo>
                      <a:pt x="3" y="618"/>
                    </a:lnTo>
                    <a:lnTo>
                      <a:pt x="5" y="629"/>
                    </a:lnTo>
                    <a:lnTo>
                      <a:pt x="8" y="642"/>
                    </a:lnTo>
                    <a:lnTo>
                      <a:pt x="11" y="653"/>
                    </a:lnTo>
                    <a:lnTo>
                      <a:pt x="14" y="665"/>
                    </a:lnTo>
                    <a:lnTo>
                      <a:pt x="18" y="676"/>
                    </a:lnTo>
                    <a:lnTo>
                      <a:pt x="23" y="688"/>
                    </a:lnTo>
                    <a:lnTo>
                      <a:pt x="29" y="699"/>
                    </a:lnTo>
                    <a:lnTo>
                      <a:pt x="35" y="708"/>
                    </a:lnTo>
                    <a:lnTo>
                      <a:pt x="42" y="720"/>
                    </a:lnTo>
                    <a:lnTo>
                      <a:pt x="49" y="729"/>
                    </a:lnTo>
                    <a:lnTo>
                      <a:pt x="55" y="740"/>
                    </a:lnTo>
                    <a:lnTo>
                      <a:pt x="63" y="749"/>
                    </a:lnTo>
                    <a:lnTo>
                      <a:pt x="71" y="758"/>
                    </a:lnTo>
                    <a:lnTo>
                      <a:pt x="80" y="767"/>
                    </a:lnTo>
                    <a:lnTo>
                      <a:pt x="89" y="775"/>
                    </a:lnTo>
                    <a:lnTo>
                      <a:pt x="99" y="783"/>
                    </a:lnTo>
                    <a:lnTo>
                      <a:pt x="109" y="792"/>
                    </a:lnTo>
                    <a:lnTo>
                      <a:pt x="119" y="800"/>
                    </a:lnTo>
                    <a:lnTo>
                      <a:pt x="129" y="807"/>
                    </a:lnTo>
                    <a:lnTo>
                      <a:pt x="140" y="814"/>
                    </a:lnTo>
                    <a:lnTo>
                      <a:pt x="151" y="820"/>
                    </a:lnTo>
                    <a:lnTo>
                      <a:pt x="163" y="825"/>
                    </a:lnTo>
                    <a:lnTo>
                      <a:pt x="176" y="831"/>
                    </a:lnTo>
                    <a:lnTo>
                      <a:pt x="188" y="836"/>
                    </a:lnTo>
                    <a:lnTo>
                      <a:pt x="200" y="840"/>
                    </a:lnTo>
                    <a:lnTo>
                      <a:pt x="213" y="845"/>
                    </a:lnTo>
                    <a:lnTo>
                      <a:pt x="225" y="849"/>
                    </a:lnTo>
                    <a:lnTo>
                      <a:pt x="239" y="851"/>
                    </a:lnTo>
                    <a:lnTo>
                      <a:pt x="253" y="854"/>
                    </a:lnTo>
                    <a:lnTo>
                      <a:pt x="254" y="854"/>
                    </a:lnTo>
                    <a:lnTo>
                      <a:pt x="256" y="854"/>
                    </a:lnTo>
                    <a:lnTo>
                      <a:pt x="257" y="854"/>
                    </a:lnTo>
                    <a:lnTo>
                      <a:pt x="259" y="854"/>
                    </a:lnTo>
                    <a:lnTo>
                      <a:pt x="260" y="854"/>
                    </a:lnTo>
                    <a:lnTo>
                      <a:pt x="260" y="856"/>
                    </a:lnTo>
                    <a:lnTo>
                      <a:pt x="260" y="858"/>
                    </a:lnTo>
                    <a:lnTo>
                      <a:pt x="260" y="861"/>
                    </a:lnTo>
                    <a:lnTo>
                      <a:pt x="260" y="865"/>
                    </a:lnTo>
                    <a:lnTo>
                      <a:pt x="260" y="870"/>
                    </a:lnTo>
                    <a:lnTo>
                      <a:pt x="260" y="872"/>
                    </a:lnTo>
                    <a:lnTo>
                      <a:pt x="260" y="877"/>
                    </a:lnTo>
                    <a:lnTo>
                      <a:pt x="260" y="882"/>
                    </a:lnTo>
                    <a:lnTo>
                      <a:pt x="260" y="886"/>
                    </a:lnTo>
                    <a:lnTo>
                      <a:pt x="260" y="890"/>
                    </a:lnTo>
                    <a:lnTo>
                      <a:pt x="260" y="900"/>
                    </a:lnTo>
                    <a:lnTo>
                      <a:pt x="260" y="910"/>
                    </a:lnTo>
                    <a:lnTo>
                      <a:pt x="260" y="921"/>
                    </a:lnTo>
                    <a:lnTo>
                      <a:pt x="260" y="931"/>
                    </a:lnTo>
                    <a:lnTo>
                      <a:pt x="260" y="935"/>
                    </a:lnTo>
                    <a:lnTo>
                      <a:pt x="260" y="940"/>
                    </a:lnTo>
                    <a:lnTo>
                      <a:pt x="260" y="945"/>
                    </a:lnTo>
                    <a:lnTo>
                      <a:pt x="260" y="949"/>
                    </a:lnTo>
                    <a:lnTo>
                      <a:pt x="260" y="953"/>
                    </a:lnTo>
                    <a:lnTo>
                      <a:pt x="260" y="956"/>
                    </a:lnTo>
                    <a:lnTo>
                      <a:pt x="260" y="958"/>
                    </a:lnTo>
                    <a:lnTo>
                      <a:pt x="260" y="963"/>
                    </a:lnTo>
                    <a:lnTo>
                      <a:pt x="260" y="965"/>
                    </a:lnTo>
                    <a:lnTo>
                      <a:pt x="260" y="967"/>
                    </a:lnTo>
                    <a:lnTo>
                      <a:pt x="260" y="968"/>
                    </a:lnTo>
                    <a:lnTo>
                      <a:pt x="260" y="970"/>
                    </a:lnTo>
                    <a:lnTo>
                      <a:pt x="260" y="971"/>
                    </a:lnTo>
                    <a:lnTo>
                      <a:pt x="624" y="971"/>
                    </a:lnTo>
                    <a:lnTo>
                      <a:pt x="627" y="971"/>
                    </a:lnTo>
                    <a:lnTo>
                      <a:pt x="627" y="979"/>
                    </a:lnTo>
                    <a:lnTo>
                      <a:pt x="627" y="988"/>
                    </a:lnTo>
                    <a:lnTo>
                      <a:pt x="627" y="996"/>
                    </a:lnTo>
                    <a:lnTo>
                      <a:pt x="627" y="1003"/>
                    </a:lnTo>
                    <a:lnTo>
                      <a:pt x="627" y="1008"/>
                    </a:lnTo>
                    <a:lnTo>
                      <a:pt x="627" y="1015"/>
                    </a:lnTo>
                    <a:lnTo>
                      <a:pt x="627" y="1021"/>
                    </a:lnTo>
                    <a:lnTo>
                      <a:pt x="627" y="1027"/>
                    </a:lnTo>
                    <a:lnTo>
                      <a:pt x="627" y="1031"/>
                    </a:lnTo>
                    <a:lnTo>
                      <a:pt x="627" y="1035"/>
                    </a:lnTo>
                    <a:lnTo>
                      <a:pt x="627" y="1038"/>
                    </a:lnTo>
                    <a:lnTo>
                      <a:pt x="627" y="1040"/>
                    </a:lnTo>
                    <a:lnTo>
                      <a:pt x="627" y="1043"/>
                    </a:lnTo>
                    <a:lnTo>
                      <a:pt x="627" y="1045"/>
                    </a:lnTo>
                    <a:lnTo>
                      <a:pt x="627" y="1046"/>
                    </a:lnTo>
                    <a:lnTo>
                      <a:pt x="847" y="1046"/>
                    </a:lnTo>
                    <a:lnTo>
                      <a:pt x="847" y="1045"/>
                    </a:lnTo>
                    <a:lnTo>
                      <a:pt x="847" y="1043"/>
                    </a:lnTo>
                    <a:lnTo>
                      <a:pt x="847" y="1040"/>
                    </a:lnTo>
                    <a:lnTo>
                      <a:pt x="847" y="1038"/>
                    </a:lnTo>
                    <a:lnTo>
                      <a:pt x="847" y="1035"/>
                    </a:lnTo>
                    <a:lnTo>
                      <a:pt x="847" y="1031"/>
                    </a:lnTo>
                    <a:lnTo>
                      <a:pt x="847" y="1027"/>
                    </a:lnTo>
                    <a:lnTo>
                      <a:pt x="847" y="1021"/>
                    </a:lnTo>
                    <a:lnTo>
                      <a:pt x="847" y="1015"/>
                    </a:lnTo>
                    <a:lnTo>
                      <a:pt x="847" y="1008"/>
                    </a:lnTo>
                    <a:lnTo>
                      <a:pt x="847" y="1003"/>
                    </a:lnTo>
                    <a:lnTo>
                      <a:pt x="847" y="996"/>
                    </a:lnTo>
                    <a:lnTo>
                      <a:pt x="847" y="988"/>
                    </a:lnTo>
                    <a:lnTo>
                      <a:pt x="847" y="979"/>
                    </a:lnTo>
                    <a:lnTo>
                      <a:pt x="847" y="971"/>
                    </a:lnTo>
                    <a:lnTo>
                      <a:pt x="856" y="971"/>
                    </a:lnTo>
                    <a:lnTo>
                      <a:pt x="1218" y="971"/>
                    </a:lnTo>
                    <a:lnTo>
                      <a:pt x="1218" y="970"/>
                    </a:lnTo>
                    <a:lnTo>
                      <a:pt x="1218" y="968"/>
                    </a:lnTo>
                    <a:lnTo>
                      <a:pt x="1218" y="965"/>
                    </a:lnTo>
                    <a:lnTo>
                      <a:pt x="1218" y="963"/>
                    </a:lnTo>
                    <a:lnTo>
                      <a:pt x="1218" y="960"/>
                    </a:lnTo>
                    <a:lnTo>
                      <a:pt x="1218" y="957"/>
                    </a:lnTo>
                    <a:lnTo>
                      <a:pt x="1218" y="954"/>
                    </a:lnTo>
                    <a:lnTo>
                      <a:pt x="1218" y="952"/>
                    </a:lnTo>
                    <a:lnTo>
                      <a:pt x="1218" y="947"/>
                    </a:lnTo>
                    <a:lnTo>
                      <a:pt x="1218" y="943"/>
                    </a:lnTo>
                    <a:lnTo>
                      <a:pt x="1218" y="939"/>
                    </a:lnTo>
                    <a:lnTo>
                      <a:pt x="1218" y="933"/>
                    </a:lnTo>
                    <a:lnTo>
                      <a:pt x="1218" y="925"/>
                    </a:lnTo>
                    <a:lnTo>
                      <a:pt x="1218" y="915"/>
                    </a:lnTo>
                    <a:lnTo>
                      <a:pt x="1218" y="906"/>
                    </a:lnTo>
                    <a:lnTo>
                      <a:pt x="1218" y="895"/>
                    </a:lnTo>
                    <a:lnTo>
                      <a:pt x="1218" y="885"/>
                    </a:lnTo>
                    <a:lnTo>
                      <a:pt x="1218" y="877"/>
                    </a:lnTo>
                    <a:lnTo>
                      <a:pt x="1218" y="872"/>
                    </a:lnTo>
                    <a:lnTo>
                      <a:pt x="1218" y="868"/>
                    </a:lnTo>
                    <a:lnTo>
                      <a:pt x="1218" y="864"/>
                    </a:lnTo>
                    <a:lnTo>
                      <a:pt x="1218" y="861"/>
                    </a:lnTo>
                    <a:lnTo>
                      <a:pt x="1218" y="857"/>
                    </a:lnTo>
                    <a:lnTo>
                      <a:pt x="1218" y="854"/>
                    </a:lnTo>
                    <a:lnTo>
                      <a:pt x="1232" y="851"/>
                    </a:lnTo>
                    <a:lnTo>
                      <a:pt x="1246" y="849"/>
                    </a:lnTo>
                    <a:lnTo>
                      <a:pt x="1258" y="846"/>
                    </a:lnTo>
                    <a:lnTo>
                      <a:pt x="1270" y="842"/>
                    </a:lnTo>
                    <a:lnTo>
                      <a:pt x="1284" y="838"/>
                    </a:lnTo>
                    <a:lnTo>
                      <a:pt x="1297" y="832"/>
                    </a:lnTo>
                    <a:lnTo>
                      <a:pt x="1309" y="826"/>
                    </a:lnTo>
                    <a:lnTo>
                      <a:pt x="1320" y="822"/>
                    </a:lnTo>
                    <a:lnTo>
                      <a:pt x="1330" y="815"/>
                    </a:lnTo>
                    <a:lnTo>
                      <a:pt x="1343" y="808"/>
                    </a:lnTo>
                    <a:lnTo>
                      <a:pt x="1354" y="801"/>
                    </a:lnTo>
                    <a:lnTo>
                      <a:pt x="1364" y="795"/>
                    </a:lnTo>
                    <a:lnTo>
                      <a:pt x="1374" y="786"/>
                    </a:lnTo>
                    <a:lnTo>
                      <a:pt x="1383" y="778"/>
                    </a:lnTo>
                    <a:lnTo>
                      <a:pt x="1392" y="770"/>
                    </a:lnTo>
                    <a:lnTo>
                      <a:pt x="1401" y="761"/>
                    </a:lnTo>
                    <a:lnTo>
                      <a:pt x="1409" y="751"/>
                    </a:lnTo>
                    <a:lnTo>
                      <a:pt x="1418" y="742"/>
                    </a:lnTo>
                    <a:lnTo>
                      <a:pt x="1424" y="732"/>
                    </a:lnTo>
                    <a:lnTo>
                      <a:pt x="1432" y="722"/>
                    </a:lnTo>
                    <a:lnTo>
                      <a:pt x="1438" y="711"/>
                    </a:lnTo>
                    <a:lnTo>
                      <a:pt x="1444" y="700"/>
                    </a:lnTo>
                    <a:lnTo>
                      <a:pt x="1451" y="690"/>
                    </a:lnTo>
                    <a:lnTo>
                      <a:pt x="1455" y="678"/>
                    </a:lnTo>
                    <a:lnTo>
                      <a:pt x="1460" y="667"/>
                    </a:lnTo>
                    <a:lnTo>
                      <a:pt x="1463" y="654"/>
                    </a:lnTo>
                    <a:lnTo>
                      <a:pt x="1466" y="643"/>
                    </a:lnTo>
                    <a:lnTo>
                      <a:pt x="1469" y="631"/>
                    </a:lnTo>
                    <a:lnTo>
                      <a:pt x="1472" y="618"/>
                    </a:lnTo>
                    <a:lnTo>
                      <a:pt x="1474" y="606"/>
                    </a:lnTo>
                    <a:lnTo>
                      <a:pt x="1474" y="593"/>
                    </a:lnTo>
                    <a:lnTo>
                      <a:pt x="1475" y="579"/>
                    </a:lnTo>
                    <a:lnTo>
                      <a:pt x="1474" y="572"/>
                    </a:lnTo>
                    <a:lnTo>
                      <a:pt x="1474" y="567"/>
                    </a:lnTo>
                    <a:lnTo>
                      <a:pt x="1474" y="553"/>
                    </a:lnTo>
                    <a:lnTo>
                      <a:pt x="1471" y="539"/>
                    </a:lnTo>
                    <a:lnTo>
                      <a:pt x="1469" y="525"/>
                    </a:lnTo>
                    <a:lnTo>
                      <a:pt x="1464" y="513"/>
                    </a:lnTo>
                    <a:lnTo>
                      <a:pt x="1461" y="500"/>
                    </a:lnTo>
                    <a:lnTo>
                      <a:pt x="1457" y="488"/>
                    </a:lnTo>
                    <a:lnTo>
                      <a:pt x="1452" y="475"/>
                    </a:lnTo>
                    <a:lnTo>
                      <a:pt x="1446" y="463"/>
                    </a:lnTo>
                    <a:lnTo>
                      <a:pt x="1440" y="450"/>
                    </a:lnTo>
                    <a:lnTo>
                      <a:pt x="1432" y="440"/>
                    </a:lnTo>
                    <a:lnTo>
                      <a:pt x="1424" y="429"/>
                    </a:lnTo>
                    <a:lnTo>
                      <a:pt x="1417" y="418"/>
                    </a:lnTo>
                    <a:lnTo>
                      <a:pt x="1407" y="407"/>
                    </a:lnTo>
                    <a:lnTo>
                      <a:pt x="1398" y="397"/>
                    </a:lnTo>
                    <a:lnTo>
                      <a:pt x="1389" y="388"/>
                    </a:lnTo>
                    <a:lnTo>
                      <a:pt x="1378" y="379"/>
                    </a:lnTo>
                    <a:lnTo>
                      <a:pt x="1367" y="371"/>
                    </a:lnTo>
                    <a:lnTo>
                      <a:pt x="1357" y="363"/>
                    </a:lnTo>
                    <a:lnTo>
                      <a:pt x="1346" y="356"/>
                    </a:lnTo>
                    <a:lnTo>
                      <a:pt x="1334" y="347"/>
                    </a:lnTo>
                    <a:lnTo>
                      <a:pt x="1321" y="340"/>
                    </a:lnTo>
                    <a:lnTo>
                      <a:pt x="1309" y="335"/>
                    </a:lnTo>
                    <a:lnTo>
                      <a:pt x="1295" y="329"/>
                    </a:lnTo>
                    <a:lnTo>
                      <a:pt x="1281" y="324"/>
                    </a:lnTo>
                    <a:lnTo>
                      <a:pt x="1267" y="319"/>
                    </a:lnTo>
                    <a:lnTo>
                      <a:pt x="1253" y="315"/>
                    </a:lnTo>
                    <a:lnTo>
                      <a:pt x="1240" y="313"/>
                    </a:lnTo>
                    <a:lnTo>
                      <a:pt x="1224" y="310"/>
                    </a:lnTo>
                    <a:lnTo>
                      <a:pt x="1209" y="308"/>
                    </a:lnTo>
                    <a:lnTo>
                      <a:pt x="1193" y="307"/>
                    </a:lnTo>
                    <a:lnTo>
                      <a:pt x="1186" y="307"/>
                    </a:lnTo>
                    <a:lnTo>
                      <a:pt x="1178" y="306"/>
                    </a:lnTo>
                    <a:lnTo>
                      <a:pt x="1178" y="307"/>
                    </a:lnTo>
                    <a:close/>
                  </a:path>
                </a:pathLst>
              </a:custGeom>
              <a:solidFill>
                <a:srgbClr val="DA2724"/>
              </a:solidFill>
              <a:ln>
                <a:noFill/>
              </a:ln>
              <a:extLst/>
            </p:spPr>
            <p:txBody>
              <a:bodyPr/>
              <a:lstStyle/>
              <a:p>
                <a:pPr defTabSz="914145"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 kern="0" dirty="0">
                  <a:solidFill>
                    <a:sysClr val="windowText" lastClr="000000"/>
                  </a:solidFill>
                  <a:latin typeface="Calibri"/>
                  <a:sym typeface="Calibri" pitchFamily="34" charset="0"/>
                </a:endParaRPr>
              </a:p>
            </p:txBody>
          </p:sp>
          <p:sp>
            <p:nvSpPr>
              <p:cNvPr id="45" name="Freeform 5"/>
              <p:cNvSpPr>
                <a:spLocks/>
              </p:cNvSpPr>
              <p:nvPr/>
            </p:nvSpPr>
            <p:spPr bwMode="auto">
              <a:xfrm>
                <a:off x="2989" y="630"/>
                <a:ext cx="240" cy="87"/>
              </a:xfrm>
              <a:custGeom>
                <a:avLst/>
                <a:gdLst>
                  <a:gd name="T0" fmla="*/ 0 w 481"/>
                  <a:gd name="T1" fmla="*/ 1 h 196"/>
                  <a:gd name="T2" fmla="*/ 0 w 481"/>
                  <a:gd name="T3" fmla="*/ 1 h 196"/>
                  <a:gd name="T4" fmla="*/ 0 w 481"/>
                  <a:gd name="T5" fmla="*/ 1 h 196"/>
                  <a:gd name="T6" fmla="*/ 0 w 481"/>
                  <a:gd name="T7" fmla="*/ 1 h 196"/>
                  <a:gd name="T8" fmla="*/ 0 w 481"/>
                  <a:gd name="T9" fmla="*/ 1 h 196"/>
                  <a:gd name="T10" fmla="*/ 0 w 481"/>
                  <a:gd name="T11" fmla="*/ 1 h 196"/>
                  <a:gd name="T12" fmla="*/ 0 w 481"/>
                  <a:gd name="T13" fmla="*/ 1 h 196"/>
                  <a:gd name="T14" fmla="*/ 0 w 481"/>
                  <a:gd name="T15" fmla="*/ 1 h 196"/>
                  <a:gd name="T16" fmla="*/ 0 w 481"/>
                  <a:gd name="T17" fmla="*/ 1 h 196"/>
                  <a:gd name="T18" fmla="*/ 0 w 481"/>
                  <a:gd name="T19" fmla="*/ 1 h 196"/>
                  <a:gd name="T20" fmla="*/ 0 w 481"/>
                  <a:gd name="T21" fmla="*/ 1 h 196"/>
                  <a:gd name="T22" fmla="*/ 0 w 481"/>
                  <a:gd name="T23" fmla="*/ 1 h 196"/>
                  <a:gd name="T24" fmla="*/ 0 w 481"/>
                  <a:gd name="T25" fmla="*/ 1 h 196"/>
                  <a:gd name="T26" fmla="*/ 0 w 481"/>
                  <a:gd name="T27" fmla="*/ 1 h 196"/>
                  <a:gd name="T28" fmla="*/ 0 w 481"/>
                  <a:gd name="T29" fmla="*/ 1 h 196"/>
                  <a:gd name="T30" fmla="*/ 0 w 481"/>
                  <a:gd name="T31" fmla="*/ 1 h 196"/>
                  <a:gd name="T32" fmla="*/ 0 w 481"/>
                  <a:gd name="T33" fmla="*/ 1 h 196"/>
                  <a:gd name="T34" fmla="*/ 0 w 481"/>
                  <a:gd name="T35" fmla="*/ 1 h 196"/>
                  <a:gd name="T36" fmla="*/ 0 w 481"/>
                  <a:gd name="T37" fmla="*/ 1 h 196"/>
                  <a:gd name="T38" fmla="*/ 0 w 481"/>
                  <a:gd name="T39" fmla="*/ 1 h 196"/>
                  <a:gd name="T40" fmla="*/ 0 w 481"/>
                  <a:gd name="T41" fmla="*/ 1 h 196"/>
                  <a:gd name="T42" fmla="*/ 0 w 481"/>
                  <a:gd name="T43" fmla="*/ 1 h 196"/>
                  <a:gd name="T44" fmla="*/ 0 w 481"/>
                  <a:gd name="T45" fmla="*/ 1 h 196"/>
                  <a:gd name="T46" fmla="*/ 0 w 481"/>
                  <a:gd name="T47" fmla="*/ 1 h 196"/>
                  <a:gd name="T48" fmla="*/ 0 w 481"/>
                  <a:gd name="T49" fmla="*/ 1 h 196"/>
                  <a:gd name="T50" fmla="*/ 0 w 481"/>
                  <a:gd name="T51" fmla="*/ 1 h 196"/>
                  <a:gd name="T52" fmla="*/ 0 w 481"/>
                  <a:gd name="T53" fmla="*/ 1 h 196"/>
                  <a:gd name="T54" fmla="*/ 0 w 481"/>
                  <a:gd name="T55" fmla="*/ 1 h 196"/>
                  <a:gd name="T56" fmla="*/ 0 w 481"/>
                  <a:gd name="T57" fmla="*/ 1 h 196"/>
                  <a:gd name="T58" fmla="*/ 0 w 481"/>
                  <a:gd name="T59" fmla="*/ 1 h 196"/>
                  <a:gd name="T60" fmla="*/ 0 w 481"/>
                  <a:gd name="T61" fmla="*/ 1 h 196"/>
                  <a:gd name="T62" fmla="*/ 0 w 481"/>
                  <a:gd name="T63" fmla="*/ 1 h 196"/>
                  <a:gd name="T64" fmla="*/ 0 w 481"/>
                  <a:gd name="T65" fmla="*/ 1 h 196"/>
                  <a:gd name="T66" fmla="*/ 0 w 481"/>
                  <a:gd name="T67" fmla="*/ 1 h 196"/>
                  <a:gd name="T68" fmla="*/ 0 w 481"/>
                  <a:gd name="T69" fmla="*/ 1 h 196"/>
                  <a:gd name="T70" fmla="*/ 0 w 481"/>
                  <a:gd name="T71" fmla="*/ 1 h 196"/>
                  <a:gd name="T72" fmla="*/ 0 w 481"/>
                  <a:gd name="T73" fmla="*/ 1 h 196"/>
                  <a:gd name="T74" fmla="*/ 0 w 481"/>
                  <a:gd name="T75" fmla="*/ 1 h 196"/>
                  <a:gd name="T76" fmla="*/ 0 w 481"/>
                  <a:gd name="T77" fmla="*/ 1 h 196"/>
                  <a:gd name="T78" fmla="*/ 0 w 481"/>
                  <a:gd name="T79" fmla="*/ 1 h 196"/>
                  <a:gd name="T80" fmla="*/ 0 w 481"/>
                  <a:gd name="T81" fmla="*/ 1 h 196"/>
                  <a:gd name="T82" fmla="*/ 0 w 481"/>
                  <a:gd name="T83" fmla="*/ 1 h 196"/>
                  <a:gd name="T84" fmla="*/ 0 w 481"/>
                  <a:gd name="T85" fmla="*/ 1 h 196"/>
                  <a:gd name="T86" fmla="*/ 0 w 481"/>
                  <a:gd name="T87" fmla="*/ 1 h 196"/>
                  <a:gd name="T88" fmla="*/ 0 w 481"/>
                  <a:gd name="T89" fmla="*/ 0 h 196"/>
                  <a:gd name="T90" fmla="*/ 0 w 481"/>
                  <a:gd name="T91" fmla="*/ 1 h 196"/>
                  <a:gd name="T92" fmla="*/ 0 w 481"/>
                  <a:gd name="T93" fmla="*/ 1 h 196"/>
                  <a:gd name="T94" fmla="*/ 0 w 481"/>
                  <a:gd name="T95" fmla="*/ 1 h 196"/>
                  <a:gd name="T96" fmla="*/ 0 w 481"/>
                  <a:gd name="T97" fmla="*/ 1 h 196"/>
                  <a:gd name="T98" fmla="*/ 0 w 481"/>
                  <a:gd name="T99" fmla="*/ 1 h 196"/>
                  <a:gd name="T100" fmla="*/ 0 w 481"/>
                  <a:gd name="T101" fmla="*/ 1 h 196"/>
                  <a:gd name="T102" fmla="*/ 0 w 481"/>
                  <a:gd name="T103" fmla="*/ 1 h 196"/>
                  <a:gd name="T104" fmla="*/ 0 w 481"/>
                  <a:gd name="T105" fmla="*/ 1 h 196"/>
                  <a:gd name="T106" fmla="*/ 0 w 481"/>
                  <a:gd name="T107" fmla="*/ 1 h 196"/>
                  <a:gd name="T108" fmla="*/ 0 w 481"/>
                  <a:gd name="T109" fmla="*/ 1 h 196"/>
                  <a:gd name="T110" fmla="*/ 0 w 481"/>
                  <a:gd name="T111" fmla="*/ 1 h 196"/>
                  <a:gd name="T112" fmla="*/ 0 w 481"/>
                  <a:gd name="T113" fmla="*/ 1 h 196"/>
                  <a:gd name="T114" fmla="*/ 0 w 481"/>
                  <a:gd name="T115" fmla="*/ 1 h 196"/>
                  <a:gd name="T116" fmla="*/ 0 w 481"/>
                  <a:gd name="T117" fmla="*/ 1 h 196"/>
                  <a:gd name="T118" fmla="*/ 0 w 481"/>
                  <a:gd name="T119" fmla="*/ 1 h 196"/>
                  <a:gd name="T120" fmla="*/ 0 w 481"/>
                  <a:gd name="T121" fmla="*/ 1 h 196"/>
                  <a:gd name="T122" fmla="*/ 0 w 481"/>
                  <a:gd name="T123" fmla="*/ 1 h 196"/>
                  <a:gd name="T124" fmla="*/ 0 w 481"/>
                  <a:gd name="T125" fmla="*/ 1 h 19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81"/>
                  <a:gd name="T190" fmla="*/ 0 h 196"/>
                  <a:gd name="T191" fmla="*/ 481 w 481"/>
                  <a:gd name="T192" fmla="*/ 196 h 19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81" h="196">
                    <a:moveTo>
                      <a:pt x="481" y="149"/>
                    </a:moveTo>
                    <a:lnTo>
                      <a:pt x="481" y="149"/>
                    </a:lnTo>
                    <a:lnTo>
                      <a:pt x="479" y="149"/>
                    </a:lnTo>
                    <a:lnTo>
                      <a:pt x="478" y="149"/>
                    </a:lnTo>
                    <a:lnTo>
                      <a:pt x="476" y="148"/>
                    </a:lnTo>
                    <a:lnTo>
                      <a:pt x="475" y="148"/>
                    </a:lnTo>
                    <a:lnTo>
                      <a:pt x="471" y="148"/>
                    </a:lnTo>
                    <a:lnTo>
                      <a:pt x="470" y="146"/>
                    </a:lnTo>
                    <a:lnTo>
                      <a:pt x="468" y="145"/>
                    </a:lnTo>
                    <a:lnTo>
                      <a:pt x="465" y="143"/>
                    </a:lnTo>
                    <a:lnTo>
                      <a:pt x="461" y="142"/>
                    </a:lnTo>
                    <a:lnTo>
                      <a:pt x="458" y="141"/>
                    </a:lnTo>
                    <a:lnTo>
                      <a:pt x="455" y="139"/>
                    </a:lnTo>
                    <a:lnTo>
                      <a:pt x="453" y="139"/>
                    </a:lnTo>
                    <a:lnTo>
                      <a:pt x="450" y="139"/>
                    </a:lnTo>
                    <a:lnTo>
                      <a:pt x="448" y="138"/>
                    </a:lnTo>
                    <a:lnTo>
                      <a:pt x="444" y="136"/>
                    </a:lnTo>
                    <a:lnTo>
                      <a:pt x="439" y="135"/>
                    </a:lnTo>
                    <a:lnTo>
                      <a:pt x="436" y="135"/>
                    </a:lnTo>
                    <a:lnTo>
                      <a:pt x="433" y="135"/>
                    </a:lnTo>
                    <a:lnTo>
                      <a:pt x="430" y="134"/>
                    </a:lnTo>
                    <a:lnTo>
                      <a:pt x="427" y="134"/>
                    </a:lnTo>
                    <a:lnTo>
                      <a:pt x="425" y="132"/>
                    </a:lnTo>
                    <a:lnTo>
                      <a:pt x="422" y="132"/>
                    </a:lnTo>
                    <a:lnTo>
                      <a:pt x="416" y="131"/>
                    </a:lnTo>
                    <a:lnTo>
                      <a:pt x="410" y="131"/>
                    </a:lnTo>
                    <a:lnTo>
                      <a:pt x="405" y="132"/>
                    </a:lnTo>
                    <a:lnTo>
                      <a:pt x="402" y="132"/>
                    </a:lnTo>
                    <a:lnTo>
                      <a:pt x="394" y="134"/>
                    </a:lnTo>
                    <a:lnTo>
                      <a:pt x="387" y="135"/>
                    </a:lnTo>
                    <a:lnTo>
                      <a:pt x="382" y="135"/>
                    </a:lnTo>
                    <a:lnTo>
                      <a:pt x="379" y="135"/>
                    </a:lnTo>
                    <a:lnTo>
                      <a:pt x="364" y="139"/>
                    </a:lnTo>
                    <a:lnTo>
                      <a:pt x="348" y="142"/>
                    </a:lnTo>
                    <a:lnTo>
                      <a:pt x="331" y="146"/>
                    </a:lnTo>
                    <a:lnTo>
                      <a:pt x="314" y="149"/>
                    </a:lnTo>
                    <a:lnTo>
                      <a:pt x="297" y="152"/>
                    </a:lnTo>
                    <a:lnTo>
                      <a:pt x="280" y="156"/>
                    </a:lnTo>
                    <a:lnTo>
                      <a:pt x="264" y="159"/>
                    </a:lnTo>
                    <a:lnTo>
                      <a:pt x="247" y="163"/>
                    </a:lnTo>
                    <a:lnTo>
                      <a:pt x="211" y="170"/>
                    </a:lnTo>
                    <a:lnTo>
                      <a:pt x="194" y="173"/>
                    </a:lnTo>
                    <a:lnTo>
                      <a:pt x="176" y="177"/>
                    </a:lnTo>
                    <a:lnTo>
                      <a:pt x="159" y="179"/>
                    </a:lnTo>
                    <a:lnTo>
                      <a:pt x="143" y="182"/>
                    </a:lnTo>
                    <a:lnTo>
                      <a:pt x="127" y="185"/>
                    </a:lnTo>
                    <a:lnTo>
                      <a:pt x="111" y="188"/>
                    </a:lnTo>
                    <a:lnTo>
                      <a:pt x="108" y="189"/>
                    </a:lnTo>
                    <a:lnTo>
                      <a:pt x="105" y="191"/>
                    </a:lnTo>
                    <a:lnTo>
                      <a:pt x="103" y="191"/>
                    </a:lnTo>
                    <a:lnTo>
                      <a:pt x="100" y="192"/>
                    </a:lnTo>
                    <a:lnTo>
                      <a:pt x="96" y="192"/>
                    </a:lnTo>
                    <a:lnTo>
                      <a:pt x="93" y="192"/>
                    </a:lnTo>
                    <a:lnTo>
                      <a:pt x="91" y="192"/>
                    </a:lnTo>
                    <a:lnTo>
                      <a:pt x="90" y="193"/>
                    </a:lnTo>
                    <a:lnTo>
                      <a:pt x="86" y="193"/>
                    </a:lnTo>
                    <a:lnTo>
                      <a:pt x="85" y="195"/>
                    </a:lnTo>
                    <a:lnTo>
                      <a:pt x="82" y="195"/>
                    </a:lnTo>
                    <a:lnTo>
                      <a:pt x="79" y="196"/>
                    </a:lnTo>
                    <a:lnTo>
                      <a:pt x="76" y="196"/>
                    </a:lnTo>
                    <a:lnTo>
                      <a:pt x="71" y="195"/>
                    </a:lnTo>
                    <a:lnTo>
                      <a:pt x="66" y="195"/>
                    </a:lnTo>
                    <a:lnTo>
                      <a:pt x="62" y="195"/>
                    </a:lnTo>
                    <a:lnTo>
                      <a:pt x="57" y="193"/>
                    </a:lnTo>
                    <a:lnTo>
                      <a:pt x="54" y="192"/>
                    </a:lnTo>
                    <a:lnTo>
                      <a:pt x="50" y="191"/>
                    </a:lnTo>
                    <a:lnTo>
                      <a:pt x="46" y="189"/>
                    </a:lnTo>
                    <a:lnTo>
                      <a:pt x="43" y="188"/>
                    </a:lnTo>
                    <a:lnTo>
                      <a:pt x="37" y="185"/>
                    </a:lnTo>
                    <a:lnTo>
                      <a:pt x="31" y="182"/>
                    </a:lnTo>
                    <a:lnTo>
                      <a:pt x="28" y="181"/>
                    </a:lnTo>
                    <a:lnTo>
                      <a:pt x="25" y="178"/>
                    </a:lnTo>
                    <a:lnTo>
                      <a:pt x="22" y="177"/>
                    </a:lnTo>
                    <a:lnTo>
                      <a:pt x="20" y="174"/>
                    </a:lnTo>
                    <a:lnTo>
                      <a:pt x="16" y="170"/>
                    </a:lnTo>
                    <a:lnTo>
                      <a:pt x="11" y="167"/>
                    </a:lnTo>
                    <a:lnTo>
                      <a:pt x="8" y="164"/>
                    </a:lnTo>
                    <a:lnTo>
                      <a:pt x="6" y="163"/>
                    </a:lnTo>
                    <a:lnTo>
                      <a:pt x="3" y="161"/>
                    </a:lnTo>
                    <a:lnTo>
                      <a:pt x="2" y="160"/>
                    </a:lnTo>
                    <a:lnTo>
                      <a:pt x="0" y="160"/>
                    </a:lnTo>
                    <a:lnTo>
                      <a:pt x="0" y="159"/>
                    </a:lnTo>
                    <a:lnTo>
                      <a:pt x="0" y="157"/>
                    </a:lnTo>
                    <a:lnTo>
                      <a:pt x="0" y="156"/>
                    </a:lnTo>
                    <a:lnTo>
                      <a:pt x="0" y="152"/>
                    </a:lnTo>
                    <a:lnTo>
                      <a:pt x="0" y="150"/>
                    </a:lnTo>
                    <a:lnTo>
                      <a:pt x="0" y="149"/>
                    </a:lnTo>
                    <a:lnTo>
                      <a:pt x="0" y="146"/>
                    </a:lnTo>
                    <a:lnTo>
                      <a:pt x="0" y="143"/>
                    </a:lnTo>
                    <a:lnTo>
                      <a:pt x="0" y="141"/>
                    </a:lnTo>
                    <a:lnTo>
                      <a:pt x="0" y="136"/>
                    </a:lnTo>
                    <a:lnTo>
                      <a:pt x="0" y="128"/>
                    </a:lnTo>
                    <a:lnTo>
                      <a:pt x="0" y="121"/>
                    </a:lnTo>
                    <a:lnTo>
                      <a:pt x="0" y="120"/>
                    </a:lnTo>
                    <a:lnTo>
                      <a:pt x="0" y="117"/>
                    </a:lnTo>
                    <a:lnTo>
                      <a:pt x="0" y="116"/>
                    </a:lnTo>
                    <a:lnTo>
                      <a:pt x="0" y="113"/>
                    </a:lnTo>
                    <a:lnTo>
                      <a:pt x="0" y="109"/>
                    </a:lnTo>
                    <a:lnTo>
                      <a:pt x="0" y="103"/>
                    </a:lnTo>
                    <a:lnTo>
                      <a:pt x="0" y="102"/>
                    </a:lnTo>
                    <a:lnTo>
                      <a:pt x="0" y="99"/>
                    </a:lnTo>
                    <a:lnTo>
                      <a:pt x="0" y="98"/>
                    </a:lnTo>
                    <a:lnTo>
                      <a:pt x="0" y="95"/>
                    </a:lnTo>
                    <a:lnTo>
                      <a:pt x="0" y="91"/>
                    </a:lnTo>
                    <a:lnTo>
                      <a:pt x="0" y="85"/>
                    </a:lnTo>
                    <a:lnTo>
                      <a:pt x="0" y="64"/>
                    </a:lnTo>
                    <a:lnTo>
                      <a:pt x="0" y="63"/>
                    </a:lnTo>
                    <a:lnTo>
                      <a:pt x="0" y="60"/>
                    </a:lnTo>
                    <a:lnTo>
                      <a:pt x="0" y="57"/>
                    </a:lnTo>
                    <a:lnTo>
                      <a:pt x="0" y="53"/>
                    </a:lnTo>
                    <a:lnTo>
                      <a:pt x="0" y="50"/>
                    </a:lnTo>
                    <a:lnTo>
                      <a:pt x="0" y="49"/>
                    </a:lnTo>
                    <a:lnTo>
                      <a:pt x="0" y="46"/>
                    </a:lnTo>
                    <a:lnTo>
                      <a:pt x="0" y="42"/>
                    </a:lnTo>
                    <a:lnTo>
                      <a:pt x="0" y="39"/>
                    </a:lnTo>
                    <a:lnTo>
                      <a:pt x="0" y="35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2" y="18"/>
                    </a:lnTo>
                    <a:lnTo>
                      <a:pt x="3" y="21"/>
                    </a:lnTo>
                    <a:lnTo>
                      <a:pt x="6" y="23"/>
                    </a:lnTo>
                    <a:lnTo>
                      <a:pt x="8" y="25"/>
                    </a:lnTo>
                    <a:lnTo>
                      <a:pt x="11" y="28"/>
                    </a:lnTo>
                    <a:lnTo>
                      <a:pt x="16" y="31"/>
                    </a:lnTo>
                    <a:lnTo>
                      <a:pt x="20" y="35"/>
                    </a:lnTo>
                    <a:lnTo>
                      <a:pt x="22" y="38"/>
                    </a:lnTo>
                    <a:lnTo>
                      <a:pt x="25" y="41"/>
                    </a:lnTo>
                    <a:lnTo>
                      <a:pt x="31" y="45"/>
                    </a:lnTo>
                    <a:lnTo>
                      <a:pt x="37" y="49"/>
                    </a:lnTo>
                    <a:lnTo>
                      <a:pt x="40" y="50"/>
                    </a:lnTo>
                    <a:lnTo>
                      <a:pt x="43" y="53"/>
                    </a:lnTo>
                    <a:lnTo>
                      <a:pt x="46" y="56"/>
                    </a:lnTo>
                    <a:lnTo>
                      <a:pt x="50" y="57"/>
                    </a:lnTo>
                    <a:lnTo>
                      <a:pt x="54" y="60"/>
                    </a:lnTo>
                    <a:lnTo>
                      <a:pt x="57" y="61"/>
                    </a:lnTo>
                    <a:lnTo>
                      <a:pt x="62" y="63"/>
                    </a:lnTo>
                    <a:lnTo>
                      <a:pt x="66" y="63"/>
                    </a:lnTo>
                    <a:lnTo>
                      <a:pt x="71" y="64"/>
                    </a:lnTo>
                    <a:lnTo>
                      <a:pt x="76" y="64"/>
                    </a:lnTo>
                    <a:lnTo>
                      <a:pt x="79" y="64"/>
                    </a:lnTo>
                    <a:lnTo>
                      <a:pt x="82" y="64"/>
                    </a:lnTo>
                    <a:lnTo>
                      <a:pt x="86" y="64"/>
                    </a:lnTo>
                    <a:lnTo>
                      <a:pt x="90" y="64"/>
                    </a:lnTo>
                    <a:lnTo>
                      <a:pt x="91" y="64"/>
                    </a:lnTo>
                    <a:lnTo>
                      <a:pt x="93" y="63"/>
                    </a:lnTo>
                    <a:lnTo>
                      <a:pt x="96" y="61"/>
                    </a:lnTo>
                    <a:lnTo>
                      <a:pt x="99" y="61"/>
                    </a:lnTo>
                    <a:lnTo>
                      <a:pt x="100" y="61"/>
                    </a:lnTo>
                    <a:lnTo>
                      <a:pt x="105" y="60"/>
                    </a:lnTo>
                    <a:lnTo>
                      <a:pt x="108" y="60"/>
                    </a:lnTo>
                    <a:lnTo>
                      <a:pt x="111" y="60"/>
                    </a:lnTo>
                    <a:lnTo>
                      <a:pt x="127" y="57"/>
                    </a:lnTo>
                    <a:lnTo>
                      <a:pt x="143" y="53"/>
                    </a:lnTo>
                    <a:lnTo>
                      <a:pt x="159" y="50"/>
                    </a:lnTo>
                    <a:lnTo>
                      <a:pt x="176" y="46"/>
                    </a:lnTo>
                    <a:lnTo>
                      <a:pt x="194" y="43"/>
                    </a:lnTo>
                    <a:lnTo>
                      <a:pt x="211" y="39"/>
                    </a:lnTo>
                    <a:lnTo>
                      <a:pt x="247" y="32"/>
                    </a:lnTo>
                    <a:lnTo>
                      <a:pt x="264" y="28"/>
                    </a:lnTo>
                    <a:lnTo>
                      <a:pt x="280" y="25"/>
                    </a:lnTo>
                    <a:lnTo>
                      <a:pt x="297" y="23"/>
                    </a:lnTo>
                    <a:lnTo>
                      <a:pt x="314" y="18"/>
                    </a:lnTo>
                    <a:lnTo>
                      <a:pt x="331" y="16"/>
                    </a:lnTo>
                    <a:lnTo>
                      <a:pt x="348" y="13"/>
                    </a:lnTo>
                    <a:lnTo>
                      <a:pt x="364" y="10"/>
                    </a:lnTo>
                    <a:lnTo>
                      <a:pt x="379" y="7"/>
                    </a:lnTo>
                    <a:lnTo>
                      <a:pt x="382" y="6"/>
                    </a:lnTo>
                    <a:lnTo>
                      <a:pt x="387" y="4"/>
                    </a:lnTo>
                    <a:lnTo>
                      <a:pt x="394" y="3"/>
                    </a:lnTo>
                    <a:lnTo>
                      <a:pt x="402" y="2"/>
                    </a:lnTo>
                    <a:lnTo>
                      <a:pt x="405" y="2"/>
                    </a:lnTo>
                    <a:lnTo>
                      <a:pt x="410" y="0"/>
                    </a:lnTo>
                    <a:lnTo>
                      <a:pt x="413" y="0"/>
                    </a:lnTo>
                    <a:lnTo>
                      <a:pt x="416" y="0"/>
                    </a:lnTo>
                    <a:lnTo>
                      <a:pt x="422" y="2"/>
                    </a:lnTo>
                    <a:lnTo>
                      <a:pt x="427" y="3"/>
                    </a:lnTo>
                    <a:lnTo>
                      <a:pt x="430" y="3"/>
                    </a:lnTo>
                    <a:lnTo>
                      <a:pt x="433" y="3"/>
                    </a:lnTo>
                    <a:lnTo>
                      <a:pt x="436" y="4"/>
                    </a:lnTo>
                    <a:lnTo>
                      <a:pt x="439" y="6"/>
                    </a:lnTo>
                    <a:lnTo>
                      <a:pt x="444" y="7"/>
                    </a:lnTo>
                    <a:lnTo>
                      <a:pt x="448" y="9"/>
                    </a:lnTo>
                    <a:lnTo>
                      <a:pt x="450" y="10"/>
                    </a:lnTo>
                    <a:lnTo>
                      <a:pt x="453" y="10"/>
                    </a:lnTo>
                    <a:lnTo>
                      <a:pt x="455" y="11"/>
                    </a:lnTo>
                    <a:lnTo>
                      <a:pt x="458" y="11"/>
                    </a:lnTo>
                    <a:lnTo>
                      <a:pt x="461" y="13"/>
                    </a:lnTo>
                    <a:lnTo>
                      <a:pt x="465" y="14"/>
                    </a:lnTo>
                    <a:lnTo>
                      <a:pt x="468" y="14"/>
                    </a:lnTo>
                    <a:lnTo>
                      <a:pt x="470" y="14"/>
                    </a:lnTo>
                    <a:lnTo>
                      <a:pt x="471" y="16"/>
                    </a:lnTo>
                    <a:lnTo>
                      <a:pt x="475" y="17"/>
                    </a:lnTo>
                    <a:lnTo>
                      <a:pt x="476" y="18"/>
                    </a:lnTo>
                    <a:lnTo>
                      <a:pt x="478" y="18"/>
                    </a:lnTo>
                    <a:lnTo>
                      <a:pt x="479" y="20"/>
                    </a:lnTo>
                    <a:lnTo>
                      <a:pt x="481" y="21"/>
                    </a:lnTo>
                    <a:lnTo>
                      <a:pt x="481" y="23"/>
                    </a:lnTo>
                    <a:lnTo>
                      <a:pt x="481" y="24"/>
                    </a:lnTo>
                    <a:lnTo>
                      <a:pt x="481" y="25"/>
                    </a:lnTo>
                    <a:lnTo>
                      <a:pt x="481" y="27"/>
                    </a:lnTo>
                    <a:lnTo>
                      <a:pt x="481" y="29"/>
                    </a:lnTo>
                    <a:lnTo>
                      <a:pt x="481" y="31"/>
                    </a:lnTo>
                    <a:lnTo>
                      <a:pt x="481" y="34"/>
                    </a:lnTo>
                    <a:lnTo>
                      <a:pt x="481" y="35"/>
                    </a:lnTo>
                    <a:lnTo>
                      <a:pt x="481" y="38"/>
                    </a:lnTo>
                    <a:lnTo>
                      <a:pt x="481" y="41"/>
                    </a:lnTo>
                    <a:lnTo>
                      <a:pt x="481" y="48"/>
                    </a:lnTo>
                    <a:lnTo>
                      <a:pt x="481" y="50"/>
                    </a:lnTo>
                    <a:lnTo>
                      <a:pt x="481" y="53"/>
                    </a:lnTo>
                    <a:lnTo>
                      <a:pt x="481" y="56"/>
                    </a:lnTo>
                    <a:lnTo>
                      <a:pt x="481" y="57"/>
                    </a:lnTo>
                    <a:lnTo>
                      <a:pt x="481" y="61"/>
                    </a:lnTo>
                    <a:lnTo>
                      <a:pt x="481" y="66"/>
                    </a:lnTo>
                    <a:lnTo>
                      <a:pt x="481" y="68"/>
                    </a:lnTo>
                    <a:lnTo>
                      <a:pt x="481" y="71"/>
                    </a:lnTo>
                    <a:lnTo>
                      <a:pt x="481" y="73"/>
                    </a:lnTo>
                    <a:lnTo>
                      <a:pt x="481" y="74"/>
                    </a:lnTo>
                    <a:lnTo>
                      <a:pt x="481" y="78"/>
                    </a:lnTo>
                    <a:lnTo>
                      <a:pt x="481" y="82"/>
                    </a:lnTo>
                    <a:lnTo>
                      <a:pt x="481" y="84"/>
                    </a:lnTo>
                    <a:lnTo>
                      <a:pt x="481" y="85"/>
                    </a:lnTo>
                    <a:lnTo>
                      <a:pt x="481" y="88"/>
                    </a:lnTo>
                    <a:lnTo>
                      <a:pt x="481" y="89"/>
                    </a:lnTo>
                    <a:lnTo>
                      <a:pt x="481" y="93"/>
                    </a:lnTo>
                    <a:lnTo>
                      <a:pt x="481" y="98"/>
                    </a:lnTo>
                    <a:lnTo>
                      <a:pt x="481" y="100"/>
                    </a:lnTo>
                    <a:lnTo>
                      <a:pt x="481" y="103"/>
                    </a:lnTo>
                    <a:lnTo>
                      <a:pt x="481" y="104"/>
                    </a:lnTo>
                    <a:lnTo>
                      <a:pt x="481" y="106"/>
                    </a:lnTo>
                    <a:lnTo>
                      <a:pt x="481" y="110"/>
                    </a:lnTo>
                    <a:lnTo>
                      <a:pt x="481" y="114"/>
                    </a:lnTo>
                    <a:lnTo>
                      <a:pt x="481" y="116"/>
                    </a:lnTo>
                    <a:lnTo>
                      <a:pt x="481" y="117"/>
                    </a:lnTo>
                    <a:lnTo>
                      <a:pt x="481" y="121"/>
                    </a:lnTo>
                    <a:lnTo>
                      <a:pt x="481" y="124"/>
                    </a:lnTo>
                    <a:lnTo>
                      <a:pt x="481" y="128"/>
                    </a:lnTo>
                    <a:lnTo>
                      <a:pt x="481" y="131"/>
                    </a:lnTo>
                    <a:lnTo>
                      <a:pt x="481" y="136"/>
                    </a:lnTo>
                    <a:lnTo>
                      <a:pt x="481" y="142"/>
                    </a:lnTo>
                    <a:lnTo>
                      <a:pt x="481" y="145"/>
                    </a:lnTo>
                    <a:lnTo>
                      <a:pt x="481" y="148"/>
                    </a:lnTo>
                    <a:lnTo>
                      <a:pt x="481" y="1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 defTabSz="914145"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 kern="0" dirty="0">
                  <a:solidFill>
                    <a:sysClr val="windowText" lastClr="000000"/>
                  </a:solidFill>
                  <a:latin typeface="Calibri"/>
                  <a:sym typeface="Calibri" pitchFamily="34" charset="0"/>
                </a:endParaRPr>
              </a:p>
            </p:txBody>
          </p:sp>
          <p:sp>
            <p:nvSpPr>
              <p:cNvPr id="46" name="Freeform 6"/>
              <p:cNvSpPr>
                <a:spLocks noEditPoints="1"/>
              </p:cNvSpPr>
              <p:nvPr/>
            </p:nvSpPr>
            <p:spPr bwMode="auto">
              <a:xfrm>
                <a:off x="2979" y="624"/>
                <a:ext cx="256" cy="97"/>
              </a:xfrm>
              <a:custGeom>
                <a:avLst/>
                <a:gdLst>
                  <a:gd name="T0" fmla="*/ 1 w 508"/>
                  <a:gd name="T1" fmla="*/ 0 h 217"/>
                  <a:gd name="T2" fmla="*/ 1 w 508"/>
                  <a:gd name="T3" fmla="*/ 0 h 217"/>
                  <a:gd name="T4" fmla="*/ 1 w 508"/>
                  <a:gd name="T5" fmla="*/ 0 h 217"/>
                  <a:gd name="T6" fmla="*/ 1 w 508"/>
                  <a:gd name="T7" fmla="*/ 0 h 217"/>
                  <a:gd name="T8" fmla="*/ 1 w 508"/>
                  <a:gd name="T9" fmla="*/ 0 h 217"/>
                  <a:gd name="T10" fmla="*/ 1 w 508"/>
                  <a:gd name="T11" fmla="*/ 0 h 217"/>
                  <a:gd name="T12" fmla="*/ 1 w 508"/>
                  <a:gd name="T13" fmla="*/ 0 h 217"/>
                  <a:gd name="T14" fmla="*/ 1 w 508"/>
                  <a:gd name="T15" fmla="*/ 0 h 217"/>
                  <a:gd name="T16" fmla="*/ 1 w 508"/>
                  <a:gd name="T17" fmla="*/ 0 h 217"/>
                  <a:gd name="T18" fmla="*/ 1 w 508"/>
                  <a:gd name="T19" fmla="*/ 0 h 217"/>
                  <a:gd name="T20" fmla="*/ 1 w 508"/>
                  <a:gd name="T21" fmla="*/ 0 h 217"/>
                  <a:gd name="T22" fmla="*/ 1 w 508"/>
                  <a:gd name="T23" fmla="*/ 0 h 217"/>
                  <a:gd name="T24" fmla="*/ 1 w 508"/>
                  <a:gd name="T25" fmla="*/ 0 h 217"/>
                  <a:gd name="T26" fmla="*/ 1 w 508"/>
                  <a:gd name="T27" fmla="*/ 0 h 217"/>
                  <a:gd name="T28" fmla="*/ 1 w 508"/>
                  <a:gd name="T29" fmla="*/ 0 h 217"/>
                  <a:gd name="T30" fmla="*/ 1 w 508"/>
                  <a:gd name="T31" fmla="*/ 0 h 217"/>
                  <a:gd name="T32" fmla="*/ 1 w 508"/>
                  <a:gd name="T33" fmla="*/ 0 h 217"/>
                  <a:gd name="T34" fmla="*/ 1 w 508"/>
                  <a:gd name="T35" fmla="*/ 0 h 217"/>
                  <a:gd name="T36" fmla="*/ 1 w 508"/>
                  <a:gd name="T37" fmla="*/ 0 h 217"/>
                  <a:gd name="T38" fmla="*/ 1 w 508"/>
                  <a:gd name="T39" fmla="*/ 0 h 217"/>
                  <a:gd name="T40" fmla="*/ 1 w 508"/>
                  <a:gd name="T41" fmla="*/ 0 h 217"/>
                  <a:gd name="T42" fmla="*/ 1 w 508"/>
                  <a:gd name="T43" fmla="*/ 0 h 217"/>
                  <a:gd name="T44" fmla="*/ 0 w 508"/>
                  <a:gd name="T45" fmla="*/ 0 h 217"/>
                  <a:gd name="T46" fmla="*/ 1 w 508"/>
                  <a:gd name="T47" fmla="*/ 0 h 217"/>
                  <a:gd name="T48" fmla="*/ 1 w 508"/>
                  <a:gd name="T49" fmla="*/ 0 h 217"/>
                  <a:gd name="T50" fmla="*/ 0 w 508"/>
                  <a:gd name="T51" fmla="*/ 0 h 217"/>
                  <a:gd name="T52" fmla="*/ 1 w 508"/>
                  <a:gd name="T53" fmla="*/ 0 h 217"/>
                  <a:gd name="T54" fmla="*/ 0 w 508"/>
                  <a:gd name="T55" fmla="*/ 0 h 217"/>
                  <a:gd name="T56" fmla="*/ 1 w 508"/>
                  <a:gd name="T57" fmla="*/ 0 h 217"/>
                  <a:gd name="T58" fmla="*/ 0 w 508"/>
                  <a:gd name="T59" fmla="*/ 0 h 217"/>
                  <a:gd name="T60" fmla="*/ 1 w 508"/>
                  <a:gd name="T61" fmla="*/ 0 h 217"/>
                  <a:gd name="T62" fmla="*/ 1 w 508"/>
                  <a:gd name="T63" fmla="*/ 0 h 217"/>
                  <a:gd name="T64" fmla="*/ 1 w 508"/>
                  <a:gd name="T65" fmla="*/ 0 h 217"/>
                  <a:gd name="T66" fmla="*/ 1 w 508"/>
                  <a:gd name="T67" fmla="*/ 0 h 217"/>
                  <a:gd name="T68" fmla="*/ 1 w 508"/>
                  <a:gd name="T69" fmla="*/ 0 h 217"/>
                  <a:gd name="T70" fmla="*/ 1 w 508"/>
                  <a:gd name="T71" fmla="*/ 0 h 217"/>
                  <a:gd name="T72" fmla="*/ 1 w 508"/>
                  <a:gd name="T73" fmla="*/ 0 h 217"/>
                  <a:gd name="T74" fmla="*/ 1 w 508"/>
                  <a:gd name="T75" fmla="*/ 0 h 217"/>
                  <a:gd name="T76" fmla="*/ 1 w 508"/>
                  <a:gd name="T77" fmla="*/ 0 h 217"/>
                  <a:gd name="T78" fmla="*/ 1 w 508"/>
                  <a:gd name="T79" fmla="*/ 0 h 217"/>
                  <a:gd name="T80" fmla="*/ 1 w 508"/>
                  <a:gd name="T81" fmla="*/ 0 h 217"/>
                  <a:gd name="T82" fmla="*/ 1 w 508"/>
                  <a:gd name="T83" fmla="*/ 0 h 217"/>
                  <a:gd name="T84" fmla="*/ 1 w 508"/>
                  <a:gd name="T85" fmla="*/ 0 h 217"/>
                  <a:gd name="T86" fmla="*/ 1 w 508"/>
                  <a:gd name="T87" fmla="*/ 0 h 217"/>
                  <a:gd name="T88" fmla="*/ 1 w 508"/>
                  <a:gd name="T89" fmla="*/ 0 h 217"/>
                  <a:gd name="T90" fmla="*/ 1 w 508"/>
                  <a:gd name="T91" fmla="*/ 0 h 217"/>
                  <a:gd name="T92" fmla="*/ 1 w 508"/>
                  <a:gd name="T93" fmla="*/ 0 h 217"/>
                  <a:gd name="T94" fmla="*/ 1 w 508"/>
                  <a:gd name="T95" fmla="*/ 0 h 217"/>
                  <a:gd name="T96" fmla="*/ 1 w 508"/>
                  <a:gd name="T97" fmla="*/ 0 h 217"/>
                  <a:gd name="T98" fmla="*/ 1 w 508"/>
                  <a:gd name="T99" fmla="*/ 0 h 217"/>
                  <a:gd name="T100" fmla="*/ 1 w 508"/>
                  <a:gd name="T101" fmla="*/ 0 h 217"/>
                  <a:gd name="T102" fmla="*/ 1 w 508"/>
                  <a:gd name="T103" fmla="*/ 0 h 217"/>
                  <a:gd name="T104" fmla="*/ 1 w 508"/>
                  <a:gd name="T105" fmla="*/ 0 h 217"/>
                  <a:gd name="T106" fmla="*/ 1 w 508"/>
                  <a:gd name="T107" fmla="*/ 0 h 217"/>
                  <a:gd name="T108" fmla="*/ 1 w 508"/>
                  <a:gd name="T109" fmla="*/ 0 h 217"/>
                  <a:gd name="T110" fmla="*/ 1 w 508"/>
                  <a:gd name="T111" fmla="*/ 0 h 217"/>
                  <a:gd name="T112" fmla="*/ 1 w 508"/>
                  <a:gd name="T113" fmla="*/ 0 h 217"/>
                  <a:gd name="T114" fmla="*/ 1 w 508"/>
                  <a:gd name="T115" fmla="*/ 0 h 217"/>
                  <a:gd name="T116" fmla="*/ 1 w 508"/>
                  <a:gd name="T117" fmla="*/ 0 h 217"/>
                  <a:gd name="T118" fmla="*/ 1 w 508"/>
                  <a:gd name="T119" fmla="*/ 0 h 217"/>
                  <a:gd name="T120" fmla="*/ 1 w 508"/>
                  <a:gd name="T121" fmla="*/ 0 h 217"/>
                  <a:gd name="T122" fmla="*/ 1 w 508"/>
                  <a:gd name="T123" fmla="*/ 0 h 21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508"/>
                  <a:gd name="T187" fmla="*/ 0 h 217"/>
                  <a:gd name="T188" fmla="*/ 508 w 508"/>
                  <a:gd name="T189" fmla="*/ 217 h 217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508" h="217">
                    <a:moveTo>
                      <a:pt x="493" y="171"/>
                    </a:moveTo>
                    <a:lnTo>
                      <a:pt x="491" y="171"/>
                    </a:lnTo>
                    <a:lnTo>
                      <a:pt x="490" y="170"/>
                    </a:lnTo>
                    <a:lnTo>
                      <a:pt x="486" y="170"/>
                    </a:lnTo>
                    <a:lnTo>
                      <a:pt x="483" y="170"/>
                    </a:lnTo>
                    <a:lnTo>
                      <a:pt x="480" y="168"/>
                    </a:lnTo>
                    <a:lnTo>
                      <a:pt x="476" y="167"/>
                    </a:lnTo>
                    <a:lnTo>
                      <a:pt x="488" y="146"/>
                    </a:lnTo>
                    <a:lnTo>
                      <a:pt x="491" y="147"/>
                    </a:lnTo>
                    <a:lnTo>
                      <a:pt x="494" y="149"/>
                    </a:lnTo>
                    <a:lnTo>
                      <a:pt x="496" y="149"/>
                    </a:lnTo>
                    <a:lnTo>
                      <a:pt x="497" y="149"/>
                    </a:lnTo>
                    <a:lnTo>
                      <a:pt x="499" y="149"/>
                    </a:lnTo>
                    <a:lnTo>
                      <a:pt x="499" y="150"/>
                    </a:lnTo>
                    <a:lnTo>
                      <a:pt x="500" y="150"/>
                    </a:lnTo>
                    <a:lnTo>
                      <a:pt x="493" y="171"/>
                    </a:lnTo>
                    <a:close/>
                    <a:moveTo>
                      <a:pt x="488" y="146"/>
                    </a:moveTo>
                    <a:lnTo>
                      <a:pt x="485" y="157"/>
                    </a:lnTo>
                    <a:lnTo>
                      <a:pt x="488" y="146"/>
                    </a:lnTo>
                    <a:close/>
                    <a:moveTo>
                      <a:pt x="480" y="167"/>
                    </a:moveTo>
                    <a:lnTo>
                      <a:pt x="488" y="146"/>
                    </a:lnTo>
                    <a:lnTo>
                      <a:pt x="480" y="167"/>
                    </a:lnTo>
                    <a:close/>
                    <a:moveTo>
                      <a:pt x="488" y="146"/>
                    </a:moveTo>
                    <a:lnTo>
                      <a:pt x="485" y="157"/>
                    </a:lnTo>
                    <a:lnTo>
                      <a:pt x="488" y="146"/>
                    </a:lnTo>
                    <a:close/>
                    <a:moveTo>
                      <a:pt x="480" y="167"/>
                    </a:moveTo>
                    <a:lnTo>
                      <a:pt x="476" y="167"/>
                    </a:lnTo>
                    <a:lnTo>
                      <a:pt x="485" y="146"/>
                    </a:lnTo>
                    <a:lnTo>
                      <a:pt x="488" y="146"/>
                    </a:lnTo>
                    <a:lnTo>
                      <a:pt x="480" y="167"/>
                    </a:lnTo>
                    <a:close/>
                    <a:moveTo>
                      <a:pt x="485" y="146"/>
                    </a:moveTo>
                    <a:lnTo>
                      <a:pt x="480" y="157"/>
                    </a:lnTo>
                    <a:lnTo>
                      <a:pt x="485" y="146"/>
                    </a:lnTo>
                    <a:close/>
                    <a:moveTo>
                      <a:pt x="476" y="167"/>
                    </a:moveTo>
                    <a:lnTo>
                      <a:pt x="476" y="163"/>
                    </a:lnTo>
                    <a:lnTo>
                      <a:pt x="485" y="142"/>
                    </a:lnTo>
                    <a:lnTo>
                      <a:pt x="485" y="146"/>
                    </a:lnTo>
                    <a:lnTo>
                      <a:pt x="476" y="167"/>
                    </a:lnTo>
                    <a:close/>
                    <a:moveTo>
                      <a:pt x="476" y="163"/>
                    </a:moveTo>
                    <a:lnTo>
                      <a:pt x="474" y="163"/>
                    </a:lnTo>
                    <a:lnTo>
                      <a:pt x="471" y="163"/>
                    </a:lnTo>
                    <a:lnTo>
                      <a:pt x="470" y="163"/>
                    </a:lnTo>
                    <a:lnTo>
                      <a:pt x="468" y="161"/>
                    </a:lnTo>
                    <a:lnTo>
                      <a:pt x="466" y="161"/>
                    </a:lnTo>
                    <a:lnTo>
                      <a:pt x="465" y="160"/>
                    </a:lnTo>
                    <a:lnTo>
                      <a:pt x="473" y="139"/>
                    </a:lnTo>
                    <a:lnTo>
                      <a:pt x="474" y="140"/>
                    </a:lnTo>
                    <a:lnTo>
                      <a:pt x="476" y="140"/>
                    </a:lnTo>
                    <a:lnTo>
                      <a:pt x="477" y="142"/>
                    </a:lnTo>
                    <a:lnTo>
                      <a:pt x="479" y="142"/>
                    </a:lnTo>
                    <a:lnTo>
                      <a:pt x="482" y="142"/>
                    </a:lnTo>
                    <a:lnTo>
                      <a:pt x="485" y="142"/>
                    </a:lnTo>
                    <a:lnTo>
                      <a:pt x="476" y="163"/>
                    </a:lnTo>
                    <a:close/>
                    <a:moveTo>
                      <a:pt x="473" y="139"/>
                    </a:moveTo>
                    <a:lnTo>
                      <a:pt x="468" y="150"/>
                    </a:lnTo>
                    <a:lnTo>
                      <a:pt x="473" y="139"/>
                    </a:lnTo>
                    <a:close/>
                    <a:moveTo>
                      <a:pt x="465" y="160"/>
                    </a:moveTo>
                    <a:lnTo>
                      <a:pt x="453" y="160"/>
                    </a:lnTo>
                    <a:lnTo>
                      <a:pt x="460" y="135"/>
                    </a:lnTo>
                    <a:lnTo>
                      <a:pt x="462" y="136"/>
                    </a:lnTo>
                    <a:lnTo>
                      <a:pt x="463" y="138"/>
                    </a:lnTo>
                    <a:lnTo>
                      <a:pt x="465" y="138"/>
                    </a:lnTo>
                    <a:lnTo>
                      <a:pt x="466" y="139"/>
                    </a:lnTo>
                    <a:lnTo>
                      <a:pt x="470" y="139"/>
                    </a:lnTo>
                    <a:lnTo>
                      <a:pt x="473" y="139"/>
                    </a:lnTo>
                    <a:lnTo>
                      <a:pt x="465" y="160"/>
                    </a:lnTo>
                    <a:close/>
                    <a:moveTo>
                      <a:pt x="453" y="160"/>
                    </a:moveTo>
                    <a:lnTo>
                      <a:pt x="453" y="159"/>
                    </a:lnTo>
                    <a:lnTo>
                      <a:pt x="451" y="159"/>
                    </a:lnTo>
                    <a:lnTo>
                      <a:pt x="451" y="157"/>
                    </a:lnTo>
                    <a:lnTo>
                      <a:pt x="449" y="157"/>
                    </a:lnTo>
                    <a:lnTo>
                      <a:pt x="448" y="157"/>
                    </a:lnTo>
                    <a:lnTo>
                      <a:pt x="445" y="157"/>
                    </a:lnTo>
                    <a:lnTo>
                      <a:pt x="453" y="135"/>
                    </a:lnTo>
                    <a:lnTo>
                      <a:pt x="456" y="135"/>
                    </a:lnTo>
                    <a:lnTo>
                      <a:pt x="457" y="135"/>
                    </a:lnTo>
                    <a:lnTo>
                      <a:pt x="459" y="135"/>
                    </a:lnTo>
                    <a:lnTo>
                      <a:pt x="460" y="135"/>
                    </a:lnTo>
                    <a:lnTo>
                      <a:pt x="453" y="160"/>
                    </a:lnTo>
                    <a:close/>
                    <a:moveTo>
                      <a:pt x="448" y="135"/>
                    </a:moveTo>
                    <a:lnTo>
                      <a:pt x="453" y="135"/>
                    </a:lnTo>
                    <a:lnTo>
                      <a:pt x="448" y="146"/>
                    </a:lnTo>
                    <a:lnTo>
                      <a:pt x="448" y="135"/>
                    </a:lnTo>
                    <a:close/>
                    <a:moveTo>
                      <a:pt x="445" y="157"/>
                    </a:moveTo>
                    <a:lnTo>
                      <a:pt x="448" y="135"/>
                    </a:lnTo>
                    <a:lnTo>
                      <a:pt x="445" y="157"/>
                    </a:lnTo>
                    <a:close/>
                    <a:moveTo>
                      <a:pt x="445" y="157"/>
                    </a:moveTo>
                    <a:lnTo>
                      <a:pt x="443" y="157"/>
                    </a:lnTo>
                    <a:lnTo>
                      <a:pt x="442" y="157"/>
                    </a:lnTo>
                    <a:lnTo>
                      <a:pt x="440" y="157"/>
                    </a:lnTo>
                    <a:lnTo>
                      <a:pt x="445" y="132"/>
                    </a:lnTo>
                    <a:lnTo>
                      <a:pt x="446" y="132"/>
                    </a:lnTo>
                    <a:lnTo>
                      <a:pt x="448" y="134"/>
                    </a:lnTo>
                    <a:lnTo>
                      <a:pt x="448" y="135"/>
                    </a:lnTo>
                    <a:lnTo>
                      <a:pt x="445" y="157"/>
                    </a:lnTo>
                    <a:close/>
                    <a:moveTo>
                      <a:pt x="440" y="157"/>
                    </a:moveTo>
                    <a:lnTo>
                      <a:pt x="445" y="132"/>
                    </a:lnTo>
                    <a:lnTo>
                      <a:pt x="440" y="157"/>
                    </a:lnTo>
                    <a:close/>
                    <a:moveTo>
                      <a:pt x="440" y="157"/>
                    </a:moveTo>
                    <a:lnTo>
                      <a:pt x="439" y="156"/>
                    </a:lnTo>
                    <a:lnTo>
                      <a:pt x="436" y="154"/>
                    </a:lnTo>
                    <a:lnTo>
                      <a:pt x="434" y="154"/>
                    </a:lnTo>
                    <a:lnTo>
                      <a:pt x="431" y="154"/>
                    </a:lnTo>
                    <a:lnTo>
                      <a:pt x="426" y="153"/>
                    </a:lnTo>
                    <a:lnTo>
                      <a:pt x="425" y="153"/>
                    </a:lnTo>
                    <a:lnTo>
                      <a:pt x="422" y="153"/>
                    </a:lnTo>
                    <a:lnTo>
                      <a:pt x="425" y="132"/>
                    </a:lnTo>
                    <a:lnTo>
                      <a:pt x="426" y="132"/>
                    </a:lnTo>
                    <a:lnTo>
                      <a:pt x="429" y="132"/>
                    </a:lnTo>
                    <a:lnTo>
                      <a:pt x="431" y="132"/>
                    </a:lnTo>
                    <a:lnTo>
                      <a:pt x="434" y="132"/>
                    </a:lnTo>
                    <a:lnTo>
                      <a:pt x="439" y="132"/>
                    </a:lnTo>
                    <a:lnTo>
                      <a:pt x="445" y="132"/>
                    </a:lnTo>
                    <a:lnTo>
                      <a:pt x="440" y="157"/>
                    </a:lnTo>
                    <a:close/>
                    <a:moveTo>
                      <a:pt x="422" y="132"/>
                    </a:moveTo>
                    <a:lnTo>
                      <a:pt x="425" y="132"/>
                    </a:lnTo>
                    <a:lnTo>
                      <a:pt x="425" y="142"/>
                    </a:lnTo>
                    <a:lnTo>
                      <a:pt x="422" y="132"/>
                    </a:lnTo>
                    <a:close/>
                    <a:moveTo>
                      <a:pt x="425" y="153"/>
                    </a:moveTo>
                    <a:lnTo>
                      <a:pt x="422" y="153"/>
                    </a:lnTo>
                    <a:lnTo>
                      <a:pt x="419" y="154"/>
                    </a:lnTo>
                    <a:lnTo>
                      <a:pt x="417" y="154"/>
                    </a:lnTo>
                    <a:lnTo>
                      <a:pt x="416" y="154"/>
                    </a:lnTo>
                    <a:lnTo>
                      <a:pt x="416" y="156"/>
                    </a:lnTo>
                    <a:lnTo>
                      <a:pt x="414" y="157"/>
                    </a:lnTo>
                    <a:lnTo>
                      <a:pt x="405" y="132"/>
                    </a:lnTo>
                    <a:lnTo>
                      <a:pt x="408" y="132"/>
                    </a:lnTo>
                    <a:lnTo>
                      <a:pt x="411" y="132"/>
                    </a:lnTo>
                    <a:lnTo>
                      <a:pt x="413" y="132"/>
                    </a:lnTo>
                    <a:lnTo>
                      <a:pt x="414" y="132"/>
                    </a:lnTo>
                    <a:lnTo>
                      <a:pt x="419" y="132"/>
                    </a:lnTo>
                    <a:lnTo>
                      <a:pt x="422" y="132"/>
                    </a:lnTo>
                    <a:lnTo>
                      <a:pt x="425" y="153"/>
                    </a:lnTo>
                    <a:close/>
                    <a:moveTo>
                      <a:pt x="414" y="157"/>
                    </a:moveTo>
                    <a:lnTo>
                      <a:pt x="411" y="157"/>
                    </a:lnTo>
                    <a:lnTo>
                      <a:pt x="408" y="157"/>
                    </a:lnTo>
                    <a:lnTo>
                      <a:pt x="406" y="157"/>
                    </a:lnTo>
                    <a:lnTo>
                      <a:pt x="403" y="157"/>
                    </a:lnTo>
                    <a:lnTo>
                      <a:pt x="400" y="157"/>
                    </a:lnTo>
                    <a:lnTo>
                      <a:pt x="397" y="157"/>
                    </a:lnTo>
                    <a:lnTo>
                      <a:pt x="394" y="135"/>
                    </a:lnTo>
                    <a:lnTo>
                      <a:pt x="397" y="135"/>
                    </a:lnTo>
                    <a:lnTo>
                      <a:pt x="399" y="135"/>
                    </a:lnTo>
                    <a:lnTo>
                      <a:pt x="400" y="135"/>
                    </a:lnTo>
                    <a:lnTo>
                      <a:pt x="402" y="134"/>
                    </a:lnTo>
                    <a:lnTo>
                      <a:pt x="403" y="134"/>
                    </a:lnTo>
                    <a:lnTo>
                      <a:pt x="405" y="132"/>
                    </a:lnTo>
                    <a:lnTo>
                      <a:pt x="414" y="157"/>
                    </a:lnTo>
                    <a:close/>
                    <a:moveTo>
                      <a:pt x="397" y="157"/>
                    </a:moveTo>
                    <a:lnTo>
                      <a:pt x="394" y="135"/>
                    </a:lnTo>
                    <a:lnTo>
                      <a:pt x="397" y="157"/>
                    </a:lnTo>
                    <a:close/>
                    <a:moveTo>
                      <a:pt x="397" y="157"/>
                    </a:moveTo>
                    <a:lnTo>
                      <a:pt x="362" y="163"/>
                    </a:lnTo>
                    <a:lnTo>
                      <a:pt x="359" y="142"/>
                    </a:lnTo>
                    <a:lnTo>
                      <a:pt x="394" y="135"/>
                    </a:lnTo>
                    <a:lnTo>
                      <a:pt x="397" y="157"/>
                    </a:lnTo>
                    <a:close/>
                    <a:moveTo>
                      <a:pt x="362" y="163"/>
                    </a:moveTo>
                    <a:lnTo>
                      <a:pt x="326" y="171"/>
                    </a:lnTo>
                    <a:lnTo>
                      <a:pt x="319" y="150"/>
                    </a:lnTo>
                    <a:lnTo>
                      <a:pt x="359" y="142"/>
                    </a:lnTo>
                    <a:lnTo>
                      <a:pt x="362" y="163"/>
                    </a:lnTo>
                    <a:close/>
                    <a:moveTo>
                      <a:pt x="326" y="171"/>
                    </a:moveTo>
                    <a:lnTo>
                      <a:pt x="302" y="177"/>
                    </a:lnTo>
                    <a:lnTo>
                      <a:pt x="275" y="181"/>
                    </a:lnTo>
                    <a:lnTo>
                      <a:pt x="249" y="186"/>
                    </a:lnTo>
                    <a:lnTo>
                      <a:pt x="223" y="192"/>
                    </a:lnTo>
                    <a:lnTo>
                      <a:pt x="211" y="195"/>
                    </a:lnTo>
                    <a:lnTo>
                      <a:pt x="198" y="197"/>
                    </a:lnTo>
                    <a:lnTo>
                      <a:pt x="186" y="200"/>
                    </a:lnTo>
                    <a:lnTo>
                      <a:pt x="174" y="203"/>
                    </a:lnTo>
                    <a:lnTo>
                      <a:pt x="162" y="206"/>
                    </a:lnTo>
                    <a:lnTo>
                      <a:pt x="151" y="209"/>
                    </a:lnTo>
                    <a:lnTo>
                      <a:pt x="140" y="211"/>
                    </a:lnTo>
                    <a:lnTo>
                      <a:pt x="129" y="214"/>
                    </a:lnTo>
                    <a:lnTo>
                      <a:pt x="121" y="189"/>
                    </a:lnTo>
                    <a:lnTo>
                      <a:pt x="132" y="186"/>
                    </a:lnTo>
                    <a:lnTo>
                      <a:pt x="145" y="185"/>
                    </a:lnTo>
                    <a:lnTo>
                      <a:pt x="157" y="182"/>
                    </a:lnTo>
                    <a:lnTo>
                      <a:pt x="168" y="179"/>
                    </a:lnTo>
                    <a:lnTo>
                      <a:pt x="180" y="178"/>
                    </a:lnTo>
                    <a:lnTo>
                      <a:pt x="194" y="175"/>
                    </a:lnTo>
                    <a:lnTo>
                      <a:pt x="219" y="170"/>
                    </a:lnTo>
                    <a:lnTo>
                      <a:pt x="243" y="165"/>
                    </a:lnTo>
                    <a:lnTo>
                      <a:pt x="269" y="160"/>
                    </a:lnTo>
                    <a:lnTo>
                      <a:pt x="282" y="157"/>
                    </a:lnTo>
                    <a:lnTo>
                      <a:pt x="295" y="156"/>
                    </a:lnTo>
                    <a:lnTo>
                      <a:pt x="306" y="153"/>
                    </a:lnTo>
                    <a:lnTo>
                      <a:pt x="319" y="150"/>
                    </a:lnTo>
                    <a:lnTo>
                      <a:pt x="326" y="171"/>
                    </a:lnTo>
                    <a:close/>
                    <a:moveTo>
                      <a:pt x="121" y="189"/>
                    </a:moveTo>
                    <a:lnTo>
                      <a:pt x="126" y="199"/>
                    </a:lnTo>
                    <a:lnTo>
                      <a:pt x="121" y="189"/>
                    </a:lnTo>
                    <a:close/>
                    <a:moveTo>
                      <a:pt x="129" y="214"/>
                    </a:moveTo>
                    <a:lnTo>
                      <a:pt x="121" y="189"/>
                    </a:lnTo>
                    <a:lnTo>
                      <a:pt x="129" y="214"/>
                    </a:lnTo>
                    <a:close/>
                    <a:moveTo>
                      <a:pt x="129" y="214"/>
                    </a:moveTo>
                    <a:lnTo>
                      <a:pt x="126" y="199"/>
                    </a:lnTo>
                    <a:lnTo>
                      <a:pt x="129" y="214"/>
                    </a:lnTo>
                    <a:close/>
                    <a:moveTo>
                      <a:pt x="129" y="214"/>
                    </a:moveTo>
                    <a:lnTo>
                      <a:pt x="114" y="214"/>
                    </a:lnTo>
                    <a:lnTo>
                      <a:pt x="109" y="192"/>
                    </a:lnTo>
                    <a:lnTo>
                      <a:pt x="111" y="192"/>
                    </a:lnTo>
                    <a:lnTo>
                      <a:pt x="112" y="192"/>
                    </a:lnTo>
                    <a:lnTo>
                      <a:pt x="114" y="192"/>
                    </a:lnTo>
                    <a:lnTo>
                      <a:pt x="117" y="190"/>
                    </a:lnTo>
                    <a:lnTo>
                      <a:pt x="118" y="189"/>
                    </a:lnTo>
                    <a:lnTo>
                      <a:pt x="121" y="189"/>
                    </a:lnTo>
                    <a:lnTo>
                      <a:pt x="129" y="214"/>
                    </a:lnTo>
                    <a:close/>
                    <a:moveTo>
                      <a:pt x="109" y="192"/>
                    </a:moveTo>
                    <a:lnTo>
                      <a:pt x="114" y="203"/>
                    </a:lnTo>
                    <a:lnTo>
                      <a:pt x="109" y="192"/>
                    </a:lnTo>
                    <a:close/>
                    <a:moveTo>
                      <a:pt x="114" y="214"/>
                    </a:moveTo>
                    <a:lnTo>
                      <a:pt x="109" y="217"/>
                    </a:lnTo>
                    <a:lnTo>
                      <a:pt x="101" y="192"/>
                    </a:lnTo>
                    <a:lnTo>
                      <a:pt x="109" y="192"/>
                    </a:lnTo>
                    <a:lnTo>
                      <a:pt x="114" y="214"/>
                    </a:lnTo>
                    <a:close/>
                    <a:moveTo>
                      <a:pt x="109" y="217"/>
                    </a:moveTo>
                    <a:lnTo>
                      <a:pt x="106" y="203"/>
                    </a:lnTo>
                    <a:lnTo>
                      <a:pt x="109" y="217"/>
                    </a:lnTo>
                    <a:close/>
                    <a:moveTo>
                      <a:pt x="109" y="217"/>
                    </a:moveTo>
                    <a:lnTo>
                      <a:pt x="97" y="217"/>
                    </a:lnTo>
                    <a:lnTo>
                      <a:pt x="94" y="196"/>
                    </a:lnTo>
                    <a:lnTo>
                      <a:pt x="95" y="196"/>
                    </a:lnTo>
                    <a:lnTo>
                      <a:pt x="97" y="195"/>
                    </a:lnTo>
                    <a:lnTo>
                      <a:pt x="98" y="193"/>
                    </a:lnTo>
                    <a:lnTo>
                      <a:pt x="100" y="193"/>
                    </a:lnTo>
                    <a:lnTo>
                      <a:pt x="101" y="193"/>
                    </a:lnTo>
                    <a:lnTo>
                      <a:pt x="101" y="192"/>
                    </a:lnTo>
                    <a:lnTo>
                      <a:pt x="109" y="217"/>
                    </a:lnTo>
                    <a:close/>
                    <a:moveTo>
                      <a:pt x="97" y="217"/>
                    </a:moveTo>
                    <a:lnTo>
                      <a:pt x="97" y="217"/>
                    </a:lnTo>
                    <a:lnTo>
                      <a:pt x="95" y="217"/>
                    </a:lnTo>
                    <a:lnTo>
                      <a:pt x="94" y="217"/>
                    </a:lnTo>
                    <a:lnTo>
                      <a:pt x="92" y="217"/>
                    </a:lnTo>
                    <a:lnTo>
                      <a:pt x="91" y="217"/>
                    </a:lnTo>
                    <a:lnTo>
                      <a:pt x="86" y="196"/>
                    </a:lnTo>
                    <a:lnTo>
                      <a:pt x="89" y="196"/>
                    </a:lnTo>
                    <a:lnTo>
                      <a:pt x="91" y="196"/>
                    </a:lnTo>
                    <a:lnTo>
                      <a:pt x="92" y="196"/>
                    </a:lnTo>
                    <a:lnTo>
                      <a:pt x="94" y="196"/>
                    </a:lnTo>
                    <a:lnTo>
                      <a:pt x="97" y="217"/>
                    </a:lnTo>
                    <a:close/>
                    <a:moveTo>
                      <a:pt x="91" y="217"/>
                    </a:moveTo>
                    <a:lnTo>
                      <a:pt x="91" y="207"/>
                    </a:lnTo>
                    <a:lnTo>
                      <a:pt x="91" y="217"/>
                    </a:lnTo>
                    <a:close/>
                    <a:moveTo>
                      <a:pt x="91" y="217"/>
                    </a:moveTo>
                    <a:lnTo>
                      <a:pt x="86" y="217"/>
                    </a:lnTo>
                    <a:lnTo>
                      <a:pt x="91" y="196"/>
                    </a:lnTo>
                    <a:lnTo>
                      <a:pt x="91" y="217"/>
                    </a:lnTo>
                    <a:close/>
                    <a:moveTo>
                      <a:pt x="86" y="217"/>
                    </a:moveTo>
                    <a:lnTo>
                      <a:pt x="86" y="217"/>
                    </a:lnTo>
                    <a:lnTo>
                      <a:pt x="85" y="217"/>
                    </a:lnTo>
                    <a:lnTo>
                      <a:pt x="83" y="217"/>
                    </a:lnTo>
                    <a:lnTo>
                      <a:pt x="86" y="196"/>
                    </a:lnTo>
                    <a:lnTo>
                      <a:pt x="88" y="196"/>
                    </a:lnTo>
                    <a:lnTo>
                      <a:pt x="89" y="196"/>
                    </a:lnTo>
                    <a:lnTo>
                      <a:pt x="91" y="196"/>
                    </a:lnTo>
                    <a:lnTo>
                      <a:pt x="86" y="217"/>
                    </a:lnTo>
                    <a:close/>
                    <a:moveTo>
                      <a:pt x="83" y="217"/>
                    </a:moveTo>
                    <a:lnTo>
                      <a:pt x="81" y="217"/>
                    </a:lnTo>
                    <a:lnTo>
                      <a:pt x="80" y="217"/>
                    </a:lnTo>
                    <a:lnTo>
                      <a:pt x="78" y="217"/>
                    </a:lnTo>
                    <a:lnTo>
                      <a:pt x="83" y="196"/>
                    </a:lnTo>
                    <a:lnTo>
                      <a:pt x="85" y="196"/>
                    </a:lnTo>
                    <a:lnTo>
                      <a:pt x="86" y="196"/>
                    </a:lnTo>
                    <a:lnTo>
                      <a:pt x="83" y="217"/>
                    </a:lnTo>
                    <a:close/>
                    <a:moveTo>
                      <a:pt x="78" y="217"/>
                    </a:moveTo>
                    <a:lnTo>
                      <a:pt x="74" y="217"/>
                    </a:lnTo>
                    <a:lnTo>
                      <a:pt x="71" y="217"/>
                    </a:lnTo>
                    <a:lnTo>
                      <a:pt x="66" y="215"/>
                    </a:lnTo>
                    <a:lnTo>
                      <a:pt x="63" y="215"/>
                    </a:lnTo>
                    <a:lnTo>
                      <a:pt x="60" y="214"/>
                    </a:lnTo>
                    <a:lnTo>
                      <a:pt x="58" y="213"/>
                    </a:lnTo>
                    <a:lnTo>
                      <a:pt x="57" y="211"/>
                    </a:lnTo>
                    <a:lnTo>
                      <a:pt x="54" y="210"/>
                    </a:lnTo>
                    <a:lnTo>
                      <a:pt x="63" y="189"/>
                    </a:lnTo>
                    <a:lnTo>
                      <a:pt x="65" y="189"/>
                    </a:lnTo>
                    <a:lnTo>
                      <a:pt x="66" y="190"/>
                    </a:lnTo>
                    <a:lnTo>
                      <a:pt x="69" y="192"/>
                    </a:lnTo>
                    <a:lnTo>
                      <a:pt x="71" y="192"/>
                    </a:lnTo>
                    <a:lnTo>
                      <a:pt x="77" y="193"/>
                    </a:lnTo>
                    <a:lnTo>
                      <a:pt x="80" y="195"/>
                    </a:lnTo>
                    <a:lnTo>
                      <a:pt x="83" y="196"/>
                    </a:lnTo>
                    <a:lnTo>
                      <a:pt x="78" y="217"/>
                    </a:lnTo>
                    <a:close/>
                    <a:moveTo>
                      <a:pt x="54" y="210"/>
                    </a:moveTo>
                    <a:lnTo>
                      <a:pt x="51" y="210"/>
                    </a:lnTo>
                    <a:lnTo>
                      <a:pt x="58" y="199"/>
                    </a:lnTo>
                    <a:lnTo>
                      <a:pt x="54" y="210"/>
                    </a:lnTo>
                    <a:close/>
                    <a:moveTo>
                      <a:pt x="51" y="210"/>
                    </a:moveTo>
                    <a:lnTo>
                      <a:pt x="49" y="209"/>
                    </a:lnTo>
                    <a:lnTo>
                      <a:pt x="48" y="209"/>
                    </a:lnTo>
                    <a:lnTo>
                      <a:pt x="45" y="207"/>
                    </a:lnTo>
                    <a:lnTo>
                      <a:pt x="41" y="206"/>
                    </a:lnTo>
                    <a:lnTo>
                      <a:pt x="40" y="204"/>
                    </a:lnTo>
                    <a:lnTo>
                      <a:pt x="38" y="203"/>
                    </a:lnTo>
                    <a:lnTo>
                      <a:pt x="51" y="185"/>
                    </a:lnTo>
                    <a:lnTo>
                      <a:pt x="52" y="185"/>
                    </a:lnTo>
                    <a:lnTo>
                      <a:pt x="54" y="185"/>
                    </a:lnTo>
                    <a:lnTo>
                      <a:pt x="55" y="186"/>
                    </a:lnTo>
                    <a:lnTo>
                      <a:pt x="57" y="188"/>
                    </a:lnTo>
                    <a:lnTo>
                      <a:pt x="60" y="189"/>
                    </a:lnTo>
                    <a:lnTo>
                      <a:pt x="63" y="192"/>
                    </a:lnTo>
                    <a:lnTo>
                      <a:pt x="51" y="210"/>
                    </a:lnTo>
                    <a:close/>
                    <a:moveTo>
                      <a:pt x="38" y="203"/>
                    </a:moveTo>
                    <a:lnTo>
                      <a:pt x="37" y="202"/>
                    </a:lnTo>
                    <a:lnTo>
                      <a:pt x="35" y="200"/>
                    </a:lnTo>
                    <a:lnTo>
                      <a:pt x="32" y="199"/>
                    </a:lnTo>
                    <a:lnTo>
                      <a:pt x="29" y="197"/>
                    </a:lnTo>
                    <a:lnTo>
                      <a:pt x="28" y="197"/>
                    </a:lnTo>
                    <a:lnTo>
                      <a:pt x="26" y="196"/>
                    </a:lnTo>
                    <a:lnTo>
                      <a:pt x="43" y="178"/>
                    </a:lnTo>
                    <a:lnTo>
                      <a:pt x="45" y="178"/>
                    </a:lnTo>
                    <a:lnTo>
                      <a:pt x="46" y="178"/>
                    </a:lnTo>
                    <a:lnTo>
                      <a:pt x="46" y="179"/>
                    </a:lnTo>
                    <a:lnTo>
                      <a:pt x="48" y="179"/>
                    </a:lnTo>
                    <a:lnTo>
                      <a:pt x="49" y="181"/>
                    </a:lnTo>
                    <a:lnTo>
                      <a:pt x="49" y="182"/>
                    </a:lnTo>
                    <a:lnTo>
                      <a:pt x="51" y="184"/>
                    </a:lnTo>
                    <a:lnTo>
                      <a:pt x="51" y="185"/>
                    </a:lnTo>
                    <a:lnTo>
                      <a:pt x="38" y="203"/>
                    </a:lnTo>
                    <a:close/>
                    <a:moveTo>
                      <a:pt x="26" y="196"/>
                    </a:moveTo>
                    <a:lnTo>
                      <a:pt x="35" y="185"/>
                    </a:lnTo>
                    <a:lnTo>
                      <a:pt x="26" y="196"/>
                    </a:lnTo>
                    <a:close/>
                    <a:moveTo>
                      <a:pt x="26" y="196"/>
                    </a:moveTo>
                    <a:lnTo>
                      <a:pt x="23" y="193"/>
                    </a:lnTo>
                    <a:lnTo>
                      <a:pt x="21" y="192"/>
                    </a:lnTo>
                    <a:lnTo>
                      <a:pt x="20" y="190"/>
                    </a:lnTo>
                    <a:lnTo>
                      <a:pt x="17" y="188"/>
                    </a:lnTo>
                    <a:lnTo>
                      <a:pt x="15" y="186"/>
                    </a:lnTo>
                    <a:lnTo>
                      <a:pt x="14" y="185"/>
                    </a:lnTo>
                    <a:lnTo>
                      <a:pt x="11" y="182"/>
                    </a:lnTo>
                    <a:lnTo>
                      <a:pt x="9" y="181"/>
                    </a:lnTo>
                    <a:lnTo>
                      <a:pt x="6" y="179"/>
                    </a:lnTo>
                    <a:lnTo>
                      <a:pt x="4" y="178"/>
                    </a:lnTo>
                    <a:lnTo>
                      <a:pt x="3" y="178"/>
                    </a:lnTo>
                    <a:lnTo>
                      <a:pt x="23" y="160"/>
                    </a:lnTo>
                    <a:lnTo>
                      <a:pt x="24" y="161"/>
                    </a:lnTo>
                    <a:lnTo>
                      <a:pt x="26" y="163"/>
                    </a:lnTo>
                    <a:lnTo>
                      <a:pt x="28" y="164"/>
                    </a:lnTo>
                    <a:lnTo>
                      <a:pt x="31" y="167"/>
                    </a:lnTo>
                    <a:lnTo>
                      <a:pt x="34" y="171"/>
                    </a:lnTo>
                    <a:lnTo>
                      <a:pt x="38" y="174"/>
                    </a:lnTo>
                    <a:lnTo>
                      <a:pt x="43" y="178"/>
                    </a:lnTo>
                    <a:lnTo>
                      <a:pt x="26" y="196"/>
                    </a:lnTo>
                    <a:close/>
                    <a:moveTo>
                      <a:pt x="3" y="178"/>
                    </a:moveTo>
                    <a:lnTo>
                      <a:pt x="3" y="174"/>
                    </a:lnTo>
                    <a:lnTo>
                      <a:pt x="3" y="171"/>
                    </a:lnTo>
                    <a:lnTo>
                      <a:pt x="15" y="171"/>
                    </a:lnTo>
                    <a:lnTo>
                      <a:pt x="3" y="178"/>
                    </a:lnTo>
                    <a:close/>
                    <a:moveTo>
                      <a:pt x="3" y="171"/>
                    </a:moveTo>
                    <a:lnTo>
                      <a:pt x="3" y="170"/>
                    </a:lnTo>
                    <a:lnTo>
                      <a:pt x="3" y="168"/>
                    </a:lnTo>
                    <a:lnTo>
                      <a:pt x="3" y="167"/>
                    </a:lnTo>
                    <a:lnTo>
                      <a:pt x="3" y="164"/>
                    </a:lnTo>
                    <a:lnTo>
                      <a:pt x="1" y="163"/>
                    </a:lnTo>
                    <a:lnTo>
                      <a:pt x="1" y="161"/>
                    </a:lnTo>
                    <a:lnTo>
                      <a:pt x="0" y="160"/>
                    </a:lnTo>
                    <a:lnTo>
                      <a:pt x="26" y="160"/>
                    </a:lnTo>
                    <a:lnTo>
                      <a:pt x="26" y="163"/>
                    </a:lnTo>
                    <a:lnTo>
                      <a:pt x="26" y="164"/>
                    </a:lnTo>
                    <a:lnTo>
                      <a:pt x="26" y="167"/>
                    </a:lnTo>
                    <a:lnTo>
                      <a:pt x="26" y="168"/>
                    </a:lnTo>
                    <a:lnTo>
                      <a:pt x="26" y="170"/>
                    </a:lnTo>
                    <a:lnTo>
                      <a:pt x="26" y="171"/>
                    </a:lnTo>
                    <a:lnTo>
                      <a:pt x="3" y="171"/>
                    </a:lnTo>
                    <a:close/>
                    <a:moveTo>
                      <a:pt x="26" y="157"/>
                    </a:moveTo>
                    <a:lnTo>
                      <a:pt x="26" y="160"/>
                    </a:lnTo>
                    <a:lnTo>
                      <a:pt x="15" y="160"/>
                    </a:lnTo>
                    <a:lnTo>
                      <a:pt x="26" y="157"/>
                    </a:lnTo>
                    <a:close/>
                    <a:moveTo>
                      <a:pt x="0" y="160"/>
                    </a:moveTo>
                    <a:lnTo>
                      <a:pt x="0" y="157"/>
                    </a:lnTo>
                    <a:lnTo>
                      <a:pt x="0" y="154"/>
                    </a:lnTo>
                    <a:lnTo>
                      <a:pt x="0" y="153"/>
                    </a:lnTo>
                    <a:lnTo>
                      <a:pt x="0" y="150"/>
                    </a:lnTo>
                    <a:lnTo>
                      <a:pt x="0" y="149"/>
                    </a:lnTo>
                    <a:lnTo>
                      <a:pt x="0" y="146"/>
                    </a:lnTo>
                    <a:lnTo>
                      <a:pt x="26" y="146"/>
                    </a:lnTo>
                    <a:lnTo>
                      <a:pt x="26" y="147"/>
                    </a:lnTo>
                    <a:lnTo>
                      <a:pt x="26" y="149"/>
                    </a:lnTo>
                    <a:lnTo>
                      <a:pt x="26" y="153"/>
                    </a:lnTo>
                    <a:lnTo>
                      <a:pt x="26" y="154"/>
                    </a:lnTo>
                    <a:lnTo>
                      <a:pt x="26" y="156"/>
                    </a:lnTo>
                    <a:lnTo>
                      <a:pt x="26" y="157"/>
                    </a:lnTo>
                    <a:lnTo>
                      <a:pt x="0" y="160"/>
                    </a:lnTo>
                    <a:close/>
                    <a:moveTo>
                      <a:pt x="0" y="146"/>
                    </a:moveTo>
                    <a:lnTo>
                      <a:pt x="0" y="143"/>
                    </a:lnTo>
                    <a:lnTo>
                      <a:pt x="0" y="140"/>
                    </a:lnTo>
                    <a:lnTo>
                      <a:pt x="0" y="139"/>
                    </a:lnTo>
                    <a:lnTo>
                      <a:pt x="0" y="136"/>
                    </a:lnTo>
                    <a:lnTo>
                      <a:pt x="0" y="135"/>
                    </a:lnTo>
                    <a:lnTo>
                      <a:pt x="0" y="132"/>
                    </a:lnTo>
                    <a:lnTo>
                      <a:pt x="26" y="132"/>
                    </a:lnTo>
                    <a:lnTo>
                      <a:pt x="26" y="135"/>
                    </a:lnTo>
                    <a:lnTo>
                      <a:pt x="26" y="136"/>
                    </a:lnTo>
                    <a:lnTo>
                      <a:pt x="26" y="139"/>
                    </a:lnTo>
                    <a:lnTo>
                      <a:pt x="26" y="140"/>
                    </a:lnTo>
                    <a:lnTo>
                      <a:pt x="26" y="143"/>
                    </a:lnTo>
                    <a:lnTo>
                      <a:pt x="26" y="146"/>
                    </a:lnTo>
                    <a:lnTo>
                      <a:pt x="0" y="146"/>
                    </a:lnTo>
                    <a:close/>
                    <a:moveTo>
                      <a:pt x="0" y="132"/>
                    </a:moveTo>
                    <a:lnTo>
                      <a:pt x="15" y="132"/>
                    </a:lnTo>
                    <a:lnTo>
                      <a:pt x="0" y="132"/>
                    </a:lnTo>
                    <a:close/>
                    <a:moveTo>
                      <a:pt x="0" y="132"/>
                    </a:moveTo>
                    <a:lnTo>
                      <a:pt x="0" y="131"/>
                    </a:lnTo>
                    <a:lnTo>
                      <a:pt x="0" y="129"/>
                    </a:lnTo>
                    <a:lnTo>
                      <a:pt x="0" y="127"/>
                    </a:lnTo>
                    <a:lnTo>
                      <a:pt x="0" y="125"/>
                    </a:lnTo>
                    <a:lnTo>
                      <a:pt x="26" y="125"/>
                    </a:lnTo>
                    <a:lnTo>
                      <a:pt x="26" y="127"/>
                    </a:lnTo>
                    <a:lnTo>
                      <a:pt x="26" y="129"/>
                    </a:lnTo>
                    <a:lnTo>
                      <a:pt x="26" y="131"/>
                    </a:lnTo>
                    <a:lnTo>
                      <a:pt x="26" y="132"/>
                    </a:lnTo>
                    <a:lnTo>
                      <a:pt x="0" y="132"/>
                    </a:lnTo>
                    <a:close/>
                    <a:moveTo>
                      <a:pt x="0" y="125"/>
                    </a:moveTo>
                    <a:lnTo>
                      <a:pt x="0" y="122"/>
                    </a:lnTo>
                    <a:lnTo>
                      <a:pt x="0" y="121"/>
                    </a:lnTo>
                    <a:lnTo>
                      <a:pt x="0" y="120"/>
                    </a:lnTo>
                    <a:lnTo>
                      <a:pt x="0" y="118"/>
                    </a:lnTo>
                    <a:lnTo>
                      <a:pt x="0" y="117"/>
                    </a:lnTo>
                    <a:lnTo>
                      <a:pt x="0" y="115"/>
                    </a:lnTo>
                    <a:lnTo>
                      <a:pt x="0" y="114"/>
                    </a:lnTo>
                    <a:lnTo>
                      <a:pt x="0" y="115"/>
                    </a:lnTo>
                    <a:lnTo>
                      <a:pt x="0" y="114"/>
                    </a:lnTo>
                    <a:lnTo>
                      <a:pt x="26" y="114"/>
                    </a:lnTo>
                    <a:lnTo>
                      <a:pt x="26" y="115"/>
                    </a:lnTo>
                    <a:lnTo>
                      <a:pt x="26" y="118"/>
                    </a:lnTo>
                    <a:lnTo>
                      <a:pt x="26" y="120"/>
                    </a:lnTo>
                    <a:lnTo>
                      <a:pt x="26" y="118"/>
                    </a:lnTo>
                    <a:lnTo>
                      <a:pt x="26" y="120"/>
                    </a:lnTo>
                    <a:lnTo>
                      <a:pt x="26" y="121"/>
                    </a:lnTo>
                    <a:lnTo>
                      <a:pt x="26" y="122"/>
                    </a:lnTo>
                    <a:lnTo>
                      <a:pt x="26" y="124"/>
                    </a:lnTo>
                    <a:lnTo>
                      <a:pt x="26" y="125"/>
                    </a:lnTo>
                    <a:lnTo>
                      <a:pt x="0" y="125"/>
                    </a:lnTo>
                    <a:close/>
                    <a:moveTo>
                      <a:pt x="0" y="114"/>
                    </a:moveTo>
                    <a:lnTo>
                      <a:pt x="26" y="114"/>
                    </a:lnTo>
                    <a:lnTo>
                      <a:pt x="0" y="114"/>
                    </a:lnTo>
                    <a:close/>
                    <a:moveTo>
                      <a:pt x="0" y="114"/>
                    </a:moveTo>
                    <a:lnTo>
                      <a:pt x="0" y="107"/>
                    </a:lnTo>
                    <a:lnTo>
                      <a:pt x="26" y="107"/>
                    </a:lnTo>
                    <a:lnTo>
                      <a:pt x="26" y="114"/>
                    </a:lnTo>
                    <a:lnTo>
                      <a:pt x="0" y="114"/>
                    </a:lnTo>
                    <a:close/>
                    <a:moveTo>
                      <a:pt x="0" y="107"/>
                    </a:moveTo>
                    <a:lnTo>
                      <a:pt x="15" y="107"/>
                    </a:lnTo>
                    <a:lnTo>
                      <a:pt x="0" y="107"/>
                    </a:lnTo>
                    <a:close/>
                    <a:moveTo>
                      <a:pt x="0" y="107"/>
                    </a:moveTo>
                    <a:lnTo>
                      <a:pt x="26" y="107"/>
                    </a:lnTo>
                    <a:lnTo>
                      <a:pt x="0" y="107"/>
                    </a:lnTo>
                    <a:close/>
                    <a:moveTo>
                      <a:pt x="0" y="107"/>
                    </a:moveTo>
                    <a:lnTo>
                      <a:pt x="0" y="96"/>
                    </a:lnTo>
                    <a:lnTo>
                      <a:pt x="26" y="96"/>
                    </a:lnTo>
                    <a:lnTo>
                      <a:pt x="26" y="107"/>
                    </a:lnTo>
                    <a:lnTo>
                      <a:pt x="0" y="107"/>
                    </a:lnTo>
                    <a:close/>
                    <a:moveTo>
                      <a:pt x="0" y="96"/>
                    </a:moveTo>
                    <a:lnTo>
                      <a:pt x="0" y="89"/>
                    </a:lnTo>
                    <a:lnTo>
                      <a:pt x="26" y="89"/>
                    </a:lnTo>
                    <a:lnTo>
                      <a:pt x="26" y="96"/>
                    </a:lnTo>
                    <a:lnTo>
                      <a:pt x="0" y="96"/>
                    </a:lnTo>
                    <a:close/>
                    <a:moveTo>
                      <a:pt x="0" y="89"/>
                    </a:moveTo>
                    <a:lnTo>
                      <a:pt x="0" y="88"/>
                    </a:lnTo>
                    <a:lnTo>
                      <a:pt x="0" y="86"/>
                    </a:lnTo>
                    <a:lnTo>
                      <a:pt x="0" y="82"/>
                    </a:lnTo>
                    <a:lnTo>
                      <a:pt x="0" y="78"/>
                    </a:lnTo>
                    <a:lnTo>
                      <a:pt x="0" y="77"/>
                    </a:lnTo>
                    <a:lnTo>
                      <a:pt x="0" y="75"/>
                    </a:lnTo>
                    <a:lnTo>
                      <a:pt x="26" y="75"/>
                    </a:lnTo>
                    <a:lnTo>
                      <a:pt x="26" y="78"/>
                    </a:lnTo>
                    <a:lnTo>
                      <a:pt x="26" y="79"/>
                    </a:lnTo>
                    <a:lnTo>
                      <a:pt x="26" y="82"/>
                    </a:lnTo>
                    <a:lnTo>
                      <a:pt x="26" y="84"/>
                    </a:lnTo>
                    <a:lnTo>
                      <a:pt x="26" y="86"/>
                    </a:lnTo>
                    <a:lnTo>
                      <a:pt x="26" y="89"/>
                    </a:lnTo>
                    <a:lnTo>
                      <a:pt x="0" y="89"/>
                    </a:lnTo>
                    <a:close/>
                    <a:moveTo>
                      <a:pt x="26" y="75"/>
                    </a:moveTo>
                    <a:lnTo>
                      <a:pt x="15" y="75"/>
                    </a:lnTo>
                    <a:lnTo>
                      <a:pt x="26" y="75"/>
                    </a:lnTo>
                    <a:close/>
                    <a:moveTo>
                      <a:pt x="0" y="75"/>
                    </a:moveTo>
                    <a:lnTo>
                      <a:pt x="26" y="75"/>
                    </a:lnTo>
                    <a:lnTo>
                      <a:pt x="0" y="75"/>
                    </a:lnTo>
                    <a:close/>
                    <a:moveTo>
                      <a:pt x="0" y="75"/>
                    </a:moveTo>
                    <a:lnTo>
                      <a:pt x="0" y="74"/>
                    </a:lnTo>
                    <a:lnTo>
                      <a:pt x="0" y="72"/>
                    </a:lnTo>
                    <a:lnTo>
                      <a:pt x="0" y="71"/>
                    </a:lnTo>
                    <a:lnTo>
                      <a:pt x="0" y="70"/>
                    </a:lnTo>
                    <a:lnTo>
                      <a:pt x="0" y="68"/>
                    </a:lnTo>
                    <a:lnTo>
                      <a:pt x="26" y="68"/>
                    </a:lnTo>
                    <a:lnTo>
                      <a:pt x="26" y="70"/>
                    </a:lnTo>
                    <a:lnTo>
                      <a:pt x="26" y="71"/>
                    </a:lnTo>
                    <a:lnTo>
                      <a:pt x="26" y="72"/>
                    </a:lnTo>
                    <a:lnTo>
                      <a:pt x="26" y="74"/>
                    </a:lnTo>
                    <a:lnTo>
                      <a:pt x="26" y="75"/>
                    </a:lnTo>
                    <a:lnTo>
                      <a:pt x="0" y="75"/>
                    </a:lnTo>
                    <a:close/>
                    <a:moveTo>
                      <a:pt x="0" y="68"/>
                    </a:moveTo>
                    <a:lnTo>
                      <a:pt x="0" y="65"/>
                    </a:lnTo>
                    <a:lnTo>
                      <a:pt x="0" y="63"/>
                    </a:lnTo>
                    <a:lnTo>
                      <a:pt x="0" y="61"/>
                    </a:lnTo>
                    <a:lnTo>
                      <a:pt x="0" y="60"/>
                    </a:lnTo>
                    <a:lnTo>
                      <a:pt x="26" y="60"/>
                    </a:lnTo>
                    <a:lnTo>
                      <a:pt x="26" y="61"/>
                    </a:lnTo>
                    <a:lnTo>
                      <a:pt x="26" y="63"/>
                    </a:lnTo>
                    <a:lnTo>
                      <a:pt x="26" y="64"/>
                    </a:lnTo>
                    <a:lnTo>
                      <a:pt x="26" y="65"/>
                    </a:lnTo>
                    <a:lnTo>
                      <a:pt x="26" y="67"/>
                    </a:lnTo>
                    <a:lnTo>
                      <a:pt x="26" y="68"/>
                    </a:lnTo>
                    <a:lnTo>
                      <a:pt x="0" y="68"/>
                    </a:lnTo>
                    <a:close/>
                    <a:moveTo>
                      <a:pt x="0" y="60"/>
                    </a:moveTo>
                    <a:lnTo>
                      <a:pt x="15" y="60"/>
                    </a:lnTo>
                    <a:lnTo>
                      <a:pt x="0" y="60"/>
                    </a:lnTo>
                    <a:close/>
                    <a:moveTo>
                      <a:pt x="0" y="60"/>
                    </a:moveTo>
                    <a:lnTo>
                      <a:pt x="1" y="59"/>
                    </a:lnTo>
                    <a:lnTo>
                      <a:pt x="1" y="56"/>
                    </a:lnTo>
                    <a:lnTo>
                      <a:pt x="3" y="54"/>
                    </a:lnTo>
                    <a:lnTo>
                      <a:pt x="3" y="52"/>
                    </a:lnTo>
                    <a:lnTo>
                      <a:pt x="3" y="49"/>
                    </a:lnTo>
                    <a:lnTo>
                      <a:pt x="3" y="46"/>
                    </a:lnTo>
                    <a:lnTo>
                      <a:pt x="26" y="46"/>
                    </a:lnTo>
                    <a:lnTo>
                      <a:pt x="26" y="47"/>
                    </a:lnTo>
                    <a:lnTo>
                      <a:pt x="26" y="49"/>
                    </a:lnTo>
                    <a:lnTo>
                      <a:pt x="26" y="53"/>
                    </a:lnTo>
                    <a:lnTo>
                      <a:pt x="26" y="57"/>
                    </a:lnTo>
                    <a:lnTo>
                      <a:pt x="26" y="59"/>
                    </a:lnTo>
                    <a:lnTo>
                      <a:pt x="26" y="60"/>
                    </a:lnTo>
                    <a:lnTo>
                      <a:pt x="0" y="60"/>
                    </a:lnTo>
                    <a:close/>
                    <a:moveTo>
                      <a:pt x="3" y="46"/>
                    </a:moveTo>
                    <a:lnTo>
                      <a:pt x="3" y="35"/>
                    </a:lnTo>
                    <a:lnTo>
                      <a:pt x="26" y="35"/>
                    </a:lnTo>
                    <a:lnTo>
                      <a:pt x="26" y="46"/>
                    </a:lnTo>
                    <a:lnTo>
                      <a:pt x="3" y="46"/>
                    </a:lnTo>
                    <a:close/>
                    <a:moveTo>
                      <a:pt x="3" y="35"/>
                    </a:moveTo>
                    <a:lnTo>
                      <a:pt x="15" y="35"/>
                    </a:lnTo>
                    <a:lnTo>
                      <a:pt x="3" y="35"/>
                    </a:lnTo>
                    <a:close/>
                    <a:moveTo>
                      <a:pt x="3" y="35"/>
                    </a:moveTo>
                    <a:lnTo>
                      <a:pt x="3" y="29"/>
                    </a:lnTo>
                    <a:lnTo>
                      <a:pt x="26" y="29"/>
                    </a:lnTo>
                    <a:lnTo>
                      <a:pt x="26" y="35"/>
                    </a:lnTo>
                    <a:lnTo>
                      <a:pt x="3" y="35"/>
                    </a:lnTo>
                    <a:close/>
                    <a:moveTo>
                      <a:pt x="3" y="29"/>
                    </a:moveTo>
                    <a:lnTo>
                      <a:pt x="3" y="0"/>
                    </a:lnTo>
                    <a:lnTo>
                      <a:pt x="23" y="21"/>
                    </a:lnTo>
                    <a:lnTo>
                      <a:pt x="15" y="29"/>
                    </a:lnTo>
                    <a:lnTo>
                      <a:pt x="3" y="29"/>
                    </a:lnTo>
                    <a:close/>
                    <a:moveTo>
                      <a:pt x="23" y="21"/>
                    </a:moveTo>
                    <a:lnTo>
                      <a:pt x="23" y="22"/>
                    </a:lnTo>
                    <a:lnTo>
                      <a:pt x="24" y="22"/>
                    </a:lnTo>
                    <a:lnTo>
                      <a:pt x="26" y="24"/>
                    </a:lnTo>
                    <a:lnTo>
                      <a:pt x="28" y="27"/>
                    </a:lnTo>
                    <a:lnTo>
                      <a:pt x="31" y="29"/>
                    </a:lnTo>
                    <a:lnTo>
                      <a:pt x="34" y="32"/>
                    </a:lnTo>
                    <a:lnTo>
                      <a:pt x="38" y="35"/>
                    </a:lnTo>
                    <a:lnTo>
                      <a:pt x="43" y="39"/>
                    </a:lnTo>
                    <a:lnTo>
                      <a:pt x="26" y="53"/>
                    </a:lnTo>
                    <a:lnTo>
                      <a:pt x="23" y="52"/>
                    </a:lnTo>
                    <a:lnTo>
                      <a:pt x="21" y="49"/>
                    </a:lnTo>
                    <a:lnTo>
                      <a:pt x="20" y="47"/>
                    </a:lnTo>
                    <a:lnTo>
                      <a:pt x="17" y="46"/>
                    </a:lnTo>
                    <a:lnTo>
                      <a:pt x="15" y="45"/>
                    </a:lnTo>
                    <a:lnTo>
                      <a:pt x="14" y="43"/>
                    </a:lnTo>
                    <a:lnTo>
                      <a:pt x="12" y="42"/>
                    </a:lnTo>
                    <a:lnTo>
                      <a:pt x="11" y="40"/>
                    </a:lnTo>
                    <a:lnTo>
                      <a:pt x="9" y="38"/>
                    </a:lnTo>
                    <a:lnTo>
                      <a:pt x="8" y="36"/>
                    </a:lnTo>
                    <a:lnTo>
                      <a:pt x="8" y="35"/>
                    </a:lnTo>
                    <a:lnTo>
                      <a:pt x="23" y="21"/>
                    </a:lnTo>
                    <a:close/>
                    <a:moveTo>
                      <a:pt x="26" y="53"/>
                    </a:moveTo>
                    <a:lnTo>
                      <a:pt x="35" y="46"/>
                    </a:lnTo>
                    <a:lnTo>
                      <a:pt x="26" y="53"/>
                    </a:lnTo>
                    <a:close/>
                    <a:moveTo>
                      <a:pt x="43" y="39"/>
                    </a:moveTo>
                    <a:lnTo>
                      <a:pt x="45" y="39"/>
                    </a:lnTo>
                    <a:lnTo>
                      <a:pt x="46" y="39"/>
                    </a:lnTo>
                    <a:lnTo>
                      <a:pt x="48" y="40"/>
                    </a:lnTo>
                    <a:lnTo>
                      <a:pt x="49" y="40"/>
                    </a:lnTo>
                    <a:lnTo>
                      <a:pt x="52" y="43"/>
                    </a:lnTo>
                    <a:lnTo>
                      <a:pt x="54" y="46"/>
                    </a:lnTo>
                    <a:lnTo>
                      <a:pt x="38" y="64"/>
                    </a:lnTo>
                    <a:lnTo>
                      <a:pt x="26" y="53"/>
                    </a:lnTo>
                    <a:lnTo>
                      <a:pt x="43" y="39"/>
                    </a:lnTo>
                    <a:close/>
                    <a:moveTo>
                      <a:pt x="54" y="46"/>
                    </a:moveTo>
                    <a:lnTo>
                      <a:pt x="57" y="49"/>
                    </a:lnTo>
                    <a:lnTo>
                      <a:pt x="60" y="52"/>
                    </a:lnTo>
                    <a:lnTo>
                      <a:pt x="61" y="52"/>
                    </a:lnTo>
                    <a:lnTo>
                      <a:pt x="63" y="53"/>
                    </a:lnTo>
                    <a:lnTo>
                      <a:pt x="65" y="53"/>
                    </a:lnTo>
                    <a:lnTo>
                      <a:pt x="66" y="53"/>
                    </a:lnTo>
                    <a:lnTo>
                      <a:pt x="51" y="75"/>
                    </a:lnTo>
                    <a:lnTo>
                      <a:pt x="38" y="64"/>
                    </a:lnTo>
                    <a:lnTo>
                      <a:pt x="54" y="46"/>
                    </a:lnTo>
                    <a:close/>
                    <a:moveTo>
                      <a:pt x="66" y="53"/>
                    </a:moveTo>
                    <a:lnTo>
                      <a:pt x="51" y="75"/>
                    </a:lnTo>
                    <a:lnTo>
                      <a:pt x="66" y="53"/>
                    </a:lnTo>
                    <a:close/>
                    <a:moveTo>
                      <a:pt x="51" y="75"/>
                    </a:moveTo>
                    <a:lnTo>
                      <a:pt x="58" y="64"/>
                    </a:lnTo>
                    <a:lnTo>
                      <a:pt x="51" y="75"/>
                    </a:lnTo>
                    <a:close/>
                    <a:moveTo>
                      <a:pt x="66" y="53"/>
                    </a:moveTo>
                    <a:lnTo>
                      <a:pt x="66" y="54"/>
                    </a:lnTo>
                    <a:lnTo>
                      <a:pt x="66" y="56"/>
                    </a:lnTo>
                    <a:lnTo>
                      <a:pt x="68" y="56"/>
                    </a:lnTo>
                    <a:lnTo>
                      <a:pt x="68" y="57"/>
                    </a:lnTo>
                    <a:lnTo>
                      <a:pt x="69" y="57"/>
                    </a:lnTo>
                    <a:lnTo>
                      <a:pt x="71" y="57"/>
                    </a:lnTo>
                    <a:lnTo>
                      <a:pt x="54" y="75"/>
                    </a:lnTo>
                    <a:lnTo>
                      <a:pt x="52" y="75"/>
                    </a:lnTo>
                    <a:lnTo>
                      <a:pt x="51" y="75"/>
                    </a:lnTo>
                    <a:lnTo>
                      <a:pt x="66" y="53"/>
                    </a:lnTo>
                    <a:close/>
                    <a:moveTo>
                      <a:pt x="71" y="57"/>
                    </a:moveTo>
                    <a:lnTo>
                      <a:pt x="58" y="78"/>
                    </a:lnTo>
                    <a:lnTo>
                      <a:pt x="57" y="78"/>
                    </a:lnTo>
                    <a:lnTo>
                      <a:pt x="57" y="77"/>
                    </a:lnTo>
                    <a:lnTo>
                      <a:pt x="55" y="77"/>
                    </a:lnTo>
                    <a:lnTo>
                      <a:pt x="54" y="75"/>
                    </a:lnTo>
                    <a:lnTo>
                      <a:pt x="71" y="57"/>
                    </a:lnTo>
                    <a:close/>
                    <a:moveTo>
                      <a:pt x="71" y="57"/>
                    </a:moveTo>
                    <a:lnTo>
                      <a:pt x="74" y="59"/>
                    </a:lnTo>
                    <a:lnTo>
                      <a:pt x="75" y="60"/>
                    </a:lnTo>
                    <a:lnTo>
                      <a:pt x="80" y="61"/>
                    </a:lnTo>
                    <a:lnTo>
                      <a:pt x="83" y="63"/>
                    </a:lnTo>
                    <a:lnTo>
                      <a:pt x="85" y="64"/>
                    </a:lnTo>
                    <a:lnTo>
                      <a:pt x="88" y="64"/>
                    </a:lnTo>
                    <a:lnTo>
                      <a:pt x="91" y="64"/>
                    </a:lnTo>
                    <a:lnTo>
                      <a:pt x="86" y="86"/>
                    </a:lnTo>
                    <a:lnTo>
                      <a:pt x="83" y="85"/>
                    </a:lnTo>
                    <a:lnTo>
                      <a:pt x="80" y="85"/>
                    </a:lnTo>
                    <a:lnTo>
                      <a:pt x="77" y="85"/>
                    </a:lnTo>
                    <a:lnTo>
                      <a:pt x="72" y="84"/>
                    </a:lnTo>
                    <a:lnTo>
                      <a:pt x="65" y="81"/>
                    </a:lnTo>
                    <a:lnTo>
                      <a:pt x="61" y="79"/>
                    </a:lnTo>
                    <a:lnTo>
                      <a:pt x="58" y="78"/>
                    </a:lnTo>
                    <a:lnTo>
                      <a:pt x="71" y="57"/>
                    </a:lnTo>
                    <a:close/>
                    <a:moveTo>
                      <a:pt x="91" y="86"/>
                    </a:moveTo>
                    <a:lnTo>
                      <a:pt x="86" y="86"/>
                    </a:lnTo>
                    <a:lnTo>
                      <a:pt x="91" y="75"/>
                    </a:lnTo>
                    <a:lnTo>
                      <a:pt x="91" y="86"/>
                    </a:lnTo>
                    <a:close/>
                    <a:moveTo>
                      <a:pt x="91" y="64"/>
                    </a:moveTo>
                    <a:lnTo>
                      <a:pt x="91" y="86"/>
                    </a:lnTo>
                    <a:lnTo>
                      <a:pt x="91" y="64"/>
                    </a:lnTo>
                    <a:close/>
                    <a:moveTo>
                      <a:pt x="91" y="86"/>
                    </a:moveTo>
                    <a:lnTo>
                      <a:pt x="91" y="75"/>
                    </a:lnTo>
                    <a:lnTo>
                      <a:pt x="91" y="86"/>
                    </a:lnTo>
                    <a:close/>
                    <a:moveTo>
                      <a:pt x="91" y="64"/>
                    </a:moveTo>
                    <a:lnTo>
                      <a:pt x="91" y="86"/>
                    </a:lnTo>
                    <a:lnTo>
                      <a:pt x="91" y="64"/>
                    </a:lnTo>
                    <a:close/>
                    <a:moveTo>
                      <a:pt x="91" y="64"/>
                    </a:moveTo>
                    <a:lnTo>
                      <a:pt x="91" y="64"/>
                    </a:lnTo>
                    <a:lnTo>
                      <a:pt x="92" y="64"/>
                    </a:lnTo>
                    <a:lnTo>
                      <a:pt x="94" y="64"/>
                    </a:lnTo>
                    <a:lnTo>
                      <a:pt x="94" y="86"/>
                    </a:lnTo>
                    <a:lnTo>
                      <a:pt x="92" y="86"/>
                    </a:lnTo>
                    <a:lnTo>
                      <a:pt x="91" y="86"/>
                    </a:lnTo>
                    <a:lnTo>
                      <a:pt x="91" y="64"/>
                    </a:lnTo>
                    <a:close/>
                    <a:moveTo>
                      <a:pt x="94" y="64"/>
                    </a:moveTo>
                    <a:lnTo>
                      <a:pt x="95" y="64"/>
                    </a:lnTo>
                    <a:lnTo>
                      <a:pt x="97" y="64"/>
                    </a:lnTo>
                    <a:lnTo>
                      <a:pt x="98" y="64"/>
                    </a:lnTo>
                    <a:lnTo>
                      <a:pt x="100" y="64"/>
                    </a:lnTo>
                    <a:lnTo>
                      <a:pt x="101" y="64"/>
                    </a:lnTo>
                    <a:lnTo>
                      <a:pt x="109" y="86"/>
                    </a:lnTo>
                    <a:lnTo>
                      <a:pt x="108" y="86"/>
                    </a:lnTo>
                    <a:lnTo>
                      <a:pt x="106" y="86"/>
                    </a:lnTo>
                    <a:lnTo>
                      <a:pt x="101" y="86"/>
                    </a:lnTo>
                    <a:lnTo>
                      <a:pt x="97" y="86"/>
                    </a:lnTo>
                    <a:lnTo>
                      <a:pt x="95" y="86"/>
                    </a:lnTo>
                    <a:lnTo>
                      <a:pt x="94" y="86"/>
                    </a:lnTo>
                    <a:lnTo>
                      <a:pt x="94" y="64"/>
                    </a:lnTo>
                    <a:close/>
                    <a:moveTo>
                      <a:pt x="101" y="64"/>
                    </a:moveTo>
                    <a:lnTo>
                      <a:pt x="105" y="63"/>
                    </a:lnTo>
                    <a:lnTo>
                      <a:pt x="106" y="61"/>
                    </a:lnTo>
                    <a:lnTo>
                      <a:pt x="109" y="61"/>
                    </a:lnTo>
                    <a:lnTo>
                      <a:pt x="111" y="61"/>
                    </a:lnTo>
                    <a:lnTo>
                      <a:pt x="114" y="60"/>
                    </a:lnTo>
                    <a:lnTo>
                      <a:pt x="117" y="60"/>
                    </a:lnTo>
                    <a:lnTo>
                      <a:pt x="126" y="82"/>
                    </a:lnTo>
                    <a:lnTo>
                      <a:pt x="123" y="82"/>
                    </a:lnTo>
                    <a:lnTo>
                      <a:pt x="120" y="82"/>
                    </a:lnTo>
                    <a:lnTo>
                      <a:pt x="118" y="84"/>
                    </a:lnTo>
                    <a:lnTo>
                      <a:pt x="115" y="84"/>
                    </a:lnTo>
                    <a:lnTo>
                      <a:pt x="112" y="85"/>
                    </a:lnTo>
                    <a:lnTo>
                      <a:pt x="111" y="85"/>
                    </a:lnTo>
                    <a:lnTo>
                      <a:pt x="109" y="86"/>
                    </a:lnTo>
                    <a:lnTo>
                      <a:pt x="101" y="64"/>
                    </a:lnTo>
                    <a:close/>
                    <a:moveTo>
                      <a:pt x="117" y="60"/>
                    </a:moveTo>
                    <a:lnTo>
                      <a:pt x="121" y="71"/>
                    </a:lnTo>
                    <a:lnTo>
                      <a:pt x="117" y="60"/>
                    </a:lnTo>
                    <a:close/>
                    <a:moveTo>
                      <a:pt x="117" y="60"/>
                    </a:moveTo>
                    <a:lnTo>
                      <a:pt x="121" y="60"/>
                    </a:lnTo>
                    <a:lnTo>
                      <a:pt x="129" y="82"/>
                    </a:lnTo>
                    <a:lnTo>
                      <a:pt x="126" y="82"/>
                    </a:lnTo>
                    <a:lnTo>
                      <a:pt x="117" y="60"/>
                    </a:lnTo>
                    <a:close/>
                    <a:moveTo>
                      <a:pt x="121" y="60"/>
                    </a:moveTo>
                    <a:lnTo>
                      <a:pt x="126" y="71"/>
                    </a:lnTo>
                    <a:lnTo>
                      <a:pt x="121" y="60"/>
                    </a:lnTo>
                    <a:close/>
                    <a:moveTo>
                      <a:pt x="121" y="60"/>
                    </a:moveTo>
                    <a:lnTo>
                      <a:pt x="129" y="82"/>
                    </a:lnTo>
                    <a:lnTo>
                      <a:pt x="121" y="60"/>
                    </a:lnTo>
                    <a:close/>
                    <a:moveTo>
                      <a:pt x="129" y="82"/>
                    </a:moveTo>
                    <a:lnTo>
                      <a:pt x="126" y="71"/>
                    </a:lnTo>
                    <a:lnTo>
                      <a:pt x="129" y="82"/>
                    </a:lnTo>
                    <a:close/>
                    <a:moveTo>
                      <a:pt x="121" y="60"/>
                    </a:moveTo>
                    <a:lnTo>
                      <a:pt x="137" y="57"/>
                    </a:lnTo>
                    <a:lnTo>
                      <a:pt x="152" y="53"/>
                    </a:lnTo>
                    <a:lnTo>
                      <a:pt x="168" y="49"/>
                    </a:lnTo>
                    <a:lnTo>
                      <a:pt x="183" y="46"/>
                    </a:lnTo>
                    <a:lnTo>
                      <a:pt x="215" y="39"/>
                    </a:lnTo>
                    <a:lnTo>
                      <a:pt x="232" y="35"/>
                    </a:lnTo>
                    <a:lnTo>
                      <a:pt x="248" y="32"/>
                    </a:lnTo>
                    <a:lnTo>
                      <a:pt x="251" y="57"/>
                    </a:lnTo>
                    <a:lnTo>
                      <a:pt x="235" y="60"/>
                    </a:lnTo>
                    <a:lnTo>
                      <a:pt x="220" y="63"/>
                    </a:lnTo>
                    <a:lnTo>
                      <a:pt x="203" y="65"/>
                    </a:lnTo>
                    <a:lnTo>
                      <a:pt x="188" y="70"/>
                    </a:lnTo>
                    <a:lnTo>
                      <a:pt x="172" y="72"/>
                    </a:lnTo>
                    <a:lnTo>
                      <a:pt x="158" y="77"/>
                    </a:lnTo>
                    <a:lnTo>
                      <a:pt x="143" y="79"/>
                    </a:lnTo>
                    <a:lnTo>
                      <a:pt x="129" y="82"/>
                    </a:lnTo>
                    <a:lnTo>
                      <a:pt x="121" y="60"/>
                    </a:lnTo>
                    <a:close/>
                    <a:moveTo>
                      <a:pt x="248" y="32"/>
                    </a:moveTo>
                    <a:lnTo>
                      <a:pt x="266" y="29"/>
                    </a:lnTo>
                    <a:lnTo>
                      <a:pt x="286" y="27"/>
                    </a:lnTo>
                    <a:lnTo>
                      <a:pt x="305" y="22"/>
                    </a:lnTo>
                    <a:lnTo>
                      <a:pt x="323" y="20"/>
                    </a:lnTo>
                    <a:lnTo>
                      <a:pt x="342" y="15"/>
                    </a:lnTo>
                    <a:lnTo>
                      <a:pt x="360" y="11"/>
                    </a:lnTo>
                    <a:lnTo>
                      <a:pt x="377" y="7"/>
                    </a:lnTo>
                    <a:lnTo>
                      <a:pt x="394" y="3"/>
                    </a:lnTo>
                    <a:lnTo>
                      <a:pt x="397" y="29"/>
                    </a:lnTo>
                    <a:lnTo>
                      <a:pt x="380" y="32"/>
                    </a:lnTo>
                    <a:lnTo>
                      <a:pt x="363" y="35"/>
                    </a:lnTo>
                    <a:lnTo>
                      <a:pt x="346" y="38"/>
                    </a:lnTo>
                    <a:lnTo>
                      <a:pt x="328" y="40"/>
                    </a:lnTo>
                    <a:lnTo>
                      <a:pt x="308" y="45"/>
                    </a:lnTo>
                    <a:lnTo>
                      <a:pt x="291" y="49"/>
                    </a:lnTo>
                    <a:lnTo>
                      <a:pt x="251" y="57"/>
                    </a:lnTo>
                    <a:lnTo>
                      <a:pt x="248" y="32"/>
                    </a:lnTo>
                    <a:close/>
                    <a:moveTo>
                      <a:pt x="394" y="3"/>
                    </a:moveTo>
                    <a:lnTo>
                      <a:pt x="397" y="3"/>
                    </a:lnTo>
                    <a:lnTo>
                      <a:pt x="400" y="3"/>
                    </a:lnTo>
                    <a:lnTo>
                      <a:pt x="402" y="3"/>
                    </a:lnTo>
                    <a:lnTo>
                      <a:pt x="405" y="3"/>
                    </a:lnTo>
                    <a:lnTo>
                      <a:pt x="406" y="3"/>
                    </a:lnTo>
                    <a:lnTo>
                      <a:pt x="409" y="3"/>
                    </a:lnTo>
                    <a:lnTo>
                      <a:pt x="414" y="25"/>
                    </a:lnTo>
                    <a:lnTo>
                      <a:pt x="411" y="25"/>
                    </a:lnTo>
                    <a:lnTo>
                      <a:pt x="408" y="25"/>
                    </a:lnTo>
                    <a:lnTo>
                      <a:pt x="406" y="25"/>
                    </a:lnTo>
                    <a:lnTo>
                      <a:pt x="403" y="25"/>
                    </a:lnTo>
                    <a:lnTo>
                      <a:pt x="402" y="27"/>
                    </a:lnTo>
                    <a:lnTo>
                      <a:pt x="400" y="27"/>
                    </a:lnTo>
                    <a:lnTo>
                      <a:pt x="399" y="28"/>
                    </a:lnTo>
                    <a:lnTo>
                      <a:pt x="397" y="29"/>
                    </a:lnTo>
                    <a:lnTo>
                      <a:pt x="394" y="3"/>
                    </a:lnTo>
                    <a:close/>
                    <a:moveTo>
                      <a:pt x="409" y="3"/>
                    </a:moveTo>
                    <a:lnTo>
                      <a:pt x="411" y="3"/>
                    </a:lnTo>
                    <a:lnTo>
                      <a:pt x="413" y="2"/>
                    </a:lnTo>
                    <a:lnTo>
                      <a:pt x="414" y="2"/>
                    </a:lnTo>
                    <a:lnTo>
                      <a:pt x="416" y="0"/>
                    </a:lnTo>
                    <a:lnTo>
                      <a:pt x="419" y="0"/>
                    </a:lnTo>
                    <a:lnTo>
                      <a:pt x="422" y="0"/>
                    </a:lnTo>
                    <a:lnTo>
                      <a:pt x="425" y="25"/>
                    </a:lnTo>
                    <a:lnTo>
                      <a:pt x="414" y="25"/>
                    </a:lnTo>
                    <a:lnTo>
                      <a:pt x="409" y="3"/>
                    </a:lnTo>
                    <a:close/>
                    <a:moveTo>
                      <a:pt x="422" y="0"/>
                    </a:moveTo>
                    <a:lnTo>
                      <a:pt x="425" y="0"/>
                    </a:lnTo>
                    <a:lnTo>
                      <a:pt x="425" y="11"/>
                    </a:lnTo>
                    <a:lnTo>
                      <a:pt x="422" y="0"/>
                    </a:lnTo>
                    <a:close/>
                    <a:moveTo>
                      <a:pt x="425" y="0"/>
                    </a:moveTo>
                    <a:lnTo>
                      <a:pt x="425" y="25"/>
                    </a:lnTo>
                    <a:lnTo>
                      <a:pt x="422" y="25"/>
                    </a:lnTo>
                    <a:lnTo>
                      <a:pt x="425" y="0"/>
                    </a:lnTo>
                    <a:close/>
                    <a:moveTo>
                      <a:pt x="425" y="0"/>
                    </a:moveTo>
                    <a:lnTo>
                      <a:pt x="426" y="0"/>
                    </a:lnTo>
                    <a:lnTo>
                      <a:pt x="428" y="0"/>
                    </a:lnTo>
                    <a:lnTo>
                      <a:pt x="429" y="0"/>
                    </a:lnTo>
                    <a:lnTo>
                      <a:pt x="425" y="25"/>
                    </a:lnTo>
                    <a:lnTo>
                      <a:pt x="425" y="0"/>
                    </a:lnTo>
                    <a:close/>
                    <a:moveTo>
                      <a:pt x="429" y="0"/>
                    </a:moveTo>
                    <a:lnTo>
                      <a:pt x="429" y="0"/>
                    </a:lnTo>
                    <a:lnTo>
                      <a:pt x="431" y="0"/>
                    </a:lnTo>
                    <a:lnTo>
                      <a:pt x="433" y="0"/>
                    </a:lnTo>
                    <a:lnTo>
                      <a:pt x="429" y="25"/>
                    </a:lnTo>
                    <a:lnTo>
                      <a:pt x="428" y="25"/>
                    </a:lnTo>
                    <a:lnTo>
                      <a:pt x="426" y="25"/>
                    </a:lnTo>
                    <a:lnTo>
                      <a:pt x="425" y="25"/>
                    </a:lnTo>
                    <a:lnTo>
                      <a:pt x="429" y="0"/>
                    </a:lnTo>
                    <a:close/>
                    <a:moveTo>
                      <a:pt x="433" y="0"/>
                    </a:moveTo>
                    <a:lnTo>
                      <a:pt x="436" y="0"/>
                    </a:lnTo>
                    <a:lnTo>
                      <a:pt x="437" y="0"/>
                    </a:lnTo>
                    <a:lnTo>
                      <a:pt x="440" y="2"/>
                    </a:lnTo>
                    <a:lnTo>
                      <a:pt x="445" y="3"/>
                    </a:lnTo>
                    <a:lnTo>
                      <a:pt x="446" y="3"/>
                    </a:lnTo>
                    <a:lnTo>
                      <a:pt x="448" y="3"/>
                    </a:lnTo>
                    <a:lnTo>
                      <a:pt x="445" y="25"/>
                    </a:lnTo>
                    <a:lnTo>
                      <a:pt x="442" y="25"/>
                    </a:lnTo>
                    <a:lnTo>
                      <a:pt x="439" y="25"/>
                    </a:lnTo>
                    <a:lnTo>
                      <a:pt x="437" y="25"/>
                    </a:lnTo>
                    <a:lnTo>
                      <a:pt x="434" y="25"/>
                    </a:lnTo>
                    <a:lnTo>
                      <a:pt x="433" y="25"/>
                    </a:lnTo>
                    <a:lnTo>
                      <a:pt x="429" y="25"/>
                    </a:lnTo>
                    <a:lnTo>
                      <a:pt x="433" y="0"/>
                    </a:lnTo>
                    <a:close/>
                    <a:moveTo>
                      <a:pt x="448" y="3"/>
                    </a:moveTo>
                    <a:lnTo>
                      <a:pt x="453" y="3"/>
                    </a:lnTo>
                    <a:lnTo>
                      <a:pt x="448" y="14"/>
                    </a:lnTo>
                    <a:lnTo>
                      <a:pt x="448" y="3"/>
                    </a:lnTo>
                    <a:close/>
                    <a:moveTo>
                      <a:pt x="453" y="3"/>
                    </a:moveTo>
                    <a:lnTo>
                      <a:pt x="445" y="25"/>
                    </a:lnTo>
                    <a:lnTo>
                      <a:pt x="453" y="3"/>
                    </a:lnTo>
                    <a:close/>
                    <a:moveTo>
                      <a:pt x="453" y="3"/>
                    </a:moveTo>
                    <a:lnTo>
                      <a:pt x="448" y="14"/>
                    </a:lnTo>
                    <a:lnTo>
                      <a:pt x="453" y="3"/>
                    </a:lnTo>
                    <a:close/>
                    <a:moveTo>
                      <a:pt x="453" y="3"/>
                    </a:moveTo>
                    <a:lnTo>
                      <a:pt x="448" y="25"/>
                    </a:lnTo>
                    <a:lnTo>
                      <a:pt x="446" y="25"/>
                    </a:lnTo>
                    <a:lnTo>
                      <a:pt x="445" y="25"/>
                    </a:lnTo>
                    <a:lnTo>
                      <a:pt x="453" y="3"/>
                    </a:lnTo>
                    <a:close/>
                    <a:moveTo>
                      <a:pt x="453" y="3"/>
                    </a:moveTo>
                    <a:lnTo>
                      <a:pt x="454" y="3"/>
                    </a:lnTo>
                    <a:lnTo>
                      <a:pt x="456" y="3"/>
                    </a:lnTo>
                    <a:lnTo>
                      <a:pt x="457" y="3"/>
                    </a:lnTo>
                    <a:lnTo>
                      <a:pt x="448" y="29"/>
                    </a:lnTo>
                    <a:lnTo>
                      <a:pt x="448" y="28"/>
                    </a:lnTo>
                    <a:lnTo>
                      <a:pt x="448" y="27"/>
                    </a:lnTo>
                    <a:lnTo>
                      <a:pt x="448" y="25"/>
                    </a:lnTo>
                    <a:lnTo>
                      <a:pt x="453" y="3"/>
                    </a:lnTo>
                    <a:close/>
                    <a:moveTo>
                      <a:pt x="457" y="3"/>
                    </a:moveTo>
                    <a:lnTo>
                      <a:pt x="459" y="4"/>
                    </a:lnTo>
                    <a:lnTo>
                      <a:pt x="462" y="6"/>
                    </a:lnTo>
                    <a:lnTo>
                      <a:pt x="463" y="7"/>
                    </a:lnTo>
                    <a:lnTo>
                      <a:pt x="466" y="7"/>
                    </a:lnTo>
                    <a:lnTo>
                      <a:pt x="470" y="9"/>
                    </a:lnTo>
                    <a:lnTo>
                      <a:pt x="471" y="10"/>
                    </a:lnTo>
                    <a:lnTo>
                      <a:pt x="473" y="11"/>
                    </a:lnTo>
                    <a:lnTo>
                      <a:pt x="465" y="32"/>
                    </a:lnTo>
                    <a:lnTo>
                      <a:pt x="463" y="31"/>
                    </a:lnTo>
                    <a:lnTo>
                      <a:pt x="462" y="29"/>
                    </a:lnTo>
                    <a:lnTo>
                      <a:pt x="460" y="29"/>
                    </a:lnTo>
                    <a:lnTo>
                      <a:pt x="457" y="29"/>
                    </a:lnTo>
                    <a:lnTo>
                      <a:pt x="456" y="29"/>
                    </a:lnTo>
                    <a:lnTo>
                      <a:pt x="454" y="29"/>
                    </a:lnTo>
                    <a:lnTo>
                      <a:pt x="451" y="29"/>
                    </a:lnTo>
                    <a:lnTo>
                      <a:pt x="448" y="29"/>
                    </a:lnTo>
                    <a:lnTo>
                      <a:pt x="457" y="3"/>
                    </a:lnTo>
                    <a:close/>
                    <a:moveTo>
                      <a:pt x="473" y="11"/>
                    </a:moveTo>
                    <a:lnTo>
                      <a:pt x="468" y="21"/>
                    </a:lnTo>
                    <a:lnTo>
                      <a:pt x="473" y="11"/>
                    </a:lnTo>
                    <a:close/>
                    <a:moveTo>
                      <a:pt x="473" y="11"/>
                    </a:moveTo>
                    <a:lnTo>
                      <a:pt x="465" y="32"/>
                    </a:lnTo>
                    <a:lnTo>
                      <a:pt x="473" y="11"/>
                    </a:lnTo>
                    <a:close/>
                    <a:moveTo>
                      <a:pt x="473" y="11"/>
                    </a:moveTo>
                    <a:lnTo>
                      <a:pt x="468" y="21"/>
                    </a:lnTo>
                    <a:lnTo>
                      <a:pt x="473" y="11"/>
                    </a:lnTo>
                    <a:close/>
                    <a:moveTo>
                      <a:pt x="473" y="11"/>
                    </a:moveTo>
                    <a:lnTo>
                      <a:pt x="476" y="11"/>
                    </a:lnTo>
                    <a:lnTo>
                      <a:pt x="477" y="11"/>
                    </a:lnTo>
                    <a:lnTo>
                      <a:pt x="479" y="11"/>
                    </a:lnTo>
                    <a:lnTo>
                      <a:pt x="480" y="13"/>
                    </a:lnTo>
                    <a:lnTo>
                      <a:pt x="482" y="14"/>
                    </a:lnTo>
                    <a:lnTo>
                      <a:pt x="483" y="14"/>
                    </a:lnTo>
                    <a:lnTo>
                      <a:pt x="485" y="14"/>
                    </a:lnTo>
                    <a:lnTo>
                      <a:pt x="473" y="35"/>
                    </a:lnTo>
                    <a:lnTo>
                      <a:pt x="471" y="35"/>
                    </a:lnTo>
                    <a:lnTo>
                      <a:pt x="470" y="34"/>
                    </a:lnTo>
                    <a:lnTo>
                      <a:pt x="468" y="34"/>
                    </a:lnTo>
                    <a:lnTo>
                      <a:pt x="466" y="34"/>
                    </a:lnTo>
                    <a:lnTo>
                      <a:pt x="466" y="32"/>
                    </a:lnTo>
                    <a:lnTo>
                      <a:pt x="465" y="32"/>
                    </a:lnTo>
                    <a:lnTo>
                      <a:pt x="473" y="11"/>
                    </a:lnTo>
                    <a:close/>
                    <a:moveTo>
                      <a:pt x="485" y="14"/>
                    </a:moveTo>
                    <a:lnTo>
                      <a:pt x="485" y="14"/>
                    </a:lnTo>
                    <a:lnTo>
                      <a:pt x="486" y="14"/>
                    </a:lnTo>
                    <a:lnTo>
                      <a:pt x="488" y="14"/>
                    </a:lnTo>
                    <a:lnTo>
                      <a:pt x="480" y="35"/>
                    </a:lnTo>
                    <a:lnTo>
                      <a:pt x="477" y="35"/>
                    </a:lnTo>
                    <a:lnTo>
                      <a:pt x="474" y="35"/>
                    </a:lnTo>
                    <a:lnTo>
                      <a:pt x="473" y="35"/>
                    </a:lnTo>
                    <a:lnTo>
                      <a:pt x="485" y="14"/>
                    </a:lnTo>
                    <a:close/>
                    <a:moveTo>
                      <a:pt x="488" y="14"/>
                    </a:moveTo>
                    <a:lnTo>
                      <a:pt x="485" y="25"/>
                    </a:lnTo>
                    <a:lnTo>
                      <a:pt x="488" y="14"/>
                    </a:lnTo>
                    <a:close/>
                    <a:moveTo>
                      <a:pt x="488" y="14"/>
                    </a:moveTo>
                    <a:lnTo>
                      <a:pt x="491" y="15"/>
                    </a:lnTo>
                    <a:lnTo>
                      <a:pt x="494" y="17"/>
                    </a:lnTo>
                    <a:lnTo>
                      <a:pt x="496" y="18"/>
                    </a:lnTo>
                    <a:lnTo>
                      <a:pt x="497" y="20"/>
                    </a:lnTo>
                    <a:lnTo>
                      <a:pt x="499" y="20"/>
                    </a:lnTo>
                    <a:lnTo>
                      <a:pt x="499" y="21"/>
                    </a:lnTo>
                    <a:lnTo>
                      <a:pt x="500" y="21"/>
                    </a:lnTo>
                    <a:lnTo>
                      <a:pt x="493" y="42"/>
                    </a:lnTo>
                    <a:lnTo>
                      <a:pt x="491" y="42"/>
                    </a:lnTo>
                    <a:lnTo>
                      <a:pt x="491" y="40"/>
                    </a:lnTo>
                    <a:lnTo>
                      <a:pt x="490" y="40"/>
                    </a:lnTo>
                    <a:lnTo>
                      <a:pt x="488" y="39"/>
                    </a:lnTo>
                    <a:lnTo>
                      <a:pt x="485" y="38"/>
                    </a:lnTo>
                    <a:lnTo>
                      <a:pt x="483" y="36"/>
                    </a:lnTo>
                    <a:lnTo>
                      <a:pt x="480" y="35"/>
                    </a:lnTo>
                    <a:lnTo>
                      <a:pt x="488" y="14"/>
                    </a:lnTo>
                    <a:close/>
                    <a:moveTo>
                      <a:pt x="500" y="21"/>
                    </a:moveTo>
                    <a:lnTo>
                      <a:pt x="508" y="25"/>
                    </a:lnTo>
                    <a:lnTo>
                      <a:pt x="508" y="32"/>
                    </a:lnTo>
                    <a:lnTo>
                      <a:pt x="496" y="32"/>
                    </a:lnTo>
                    <a:lnTo>
                      <a:pt x="500" y="21"/>
                    </a:lnTo>
                    <a:close/>
                    <a:moveTo>
                      <a:pt x="508" y="32"/>
                    </a:moveTo>
                    <a:lnTo>
                      <a:pt x="508" y="34"/>
                    </a:lnTo>
                    <a:lnTo>
                      <a:pt x="508" y="35"/>
                    </a:lnTo>
                    <a:lnTo>
                      <a:pt x="508" y="36"/>
                    </a:lnTo>
                    <a:lnTo>
                      <a:pt x="508" y="39"/>
                    </a:lnTo>
                    <a:lnTo>
                      <a:pt x="508" y="40"/>
                    </a:lnTo>
                    <a:lnTo>
                      <a:pt x="508" y="42"/>
                    </a:lnTo>
                    <a:lnTo>
                      <a:pt x="485" y="42"/>
                    </a:lnTo>
                    <a:lnTo>
                      <a:pt x="485" y="40"/>
                    </a:lnTo>
                    <a:lnTo>
                      <a:pt x="485" y="38"/>
                    </a:lnTo>
                    <a:lnTo>
                      <a:pt x="485" y="36"/>
                    </a:lnTo>
                    <a:lnTo>
                      <a:pt x="485" y="35"/>
                    </a:lnTo>
                    <a:lnTo>
                      <a:pt x="485" y="34"/>
                    </a:lnTo>
                    <a:lnTo>
                      <a:pt x="485" y="32"/>
                    </a:lnTo>
                    <a:lnTo>
                      <a:pt x="508" y="32"/>
                    </a:lnTo>
                    <a:close/>
                    <a:moveTo>
                      <a:pt x="508" y="42"/>
                    </a:moveTo>
                    <a:lnTo>
                      <a:pt x="496" y="42"/>
                    </a:lnTo>
                    <a:lnTo>
                      <a:pt x="508" y="42"/>
                    </a:lnTo>
                    <a:close/>
                    <a:moveTo>
                      <a:pt x="508" y="42"/>
                    </a:moveTo>
                    <a:lnTo>
                      <a:pt x="508" y="64"/>
                    </a:lnTo>
                    <a:lnTo>
                      <a:pt x="485" y="64"/>
                    </a:lnTo>
                    <a:lnTo>
                      <a:pt x="485" y="42"/>
                    </a:lnTo>
                    <a:lnTo>
                      <a:pt x="508" y="42"/>
                    </a:lnTo>
                    <a:close/>
                    <a:moveTo>
                      <a:pt x="508" y="64"/>
                    </a:moveTo>
                    <a:lnTo>
                      <a:pt x="496" y="64"/>
                    </a:lnTo>
                    <a:lnTo>
                      <a:pt x="508" y="64"/>
                    </a:lnTo>
                    <a:close/>
                    <a:moveTo>
                      <a:pt x="508" y="64"/>
                    </a:moveTo>
                    <a:lnTo>
                      <a:pt x="508" y="67"/>
                    </a:lnTo>
                    <a:lnTo>
                      <a:pt x="508" y="70"/>
                    </a:lnTo>
                    <a:lnTo>
                      <a:pt x="508" y="71"/>
                    </a:lnTo>
                    <a:lnTo>
                      <a:pt x="485" y="71"/>
                    </a:lnTo>
                    <a:lnTo>
                      <a:pt x="485" y="70"/>
                    </a:lnTo>
                    <a:lnTo>
                      <a:pt x="485" y="67"/>
                    </a:lnTo>
                    <a:lnTo>
                      <a:pt x="485" y="64"/>
                    </a:lnTo>
                    <a:lnTo>
                      <a:pt x="508" y="64"/>
                    </a:lnTo>
                    <a:close/>
                    <a:moveTo>
                      <a:pt x="508" y="71"/>
                    </a:moveTo>
                    <a:lnTo>
                      <a:pt x="508" y="82"/>
                    </a:lnTo>
                    <a:lnTo>
                      <a:pt x="485" y="82"/>
                    </a:lnTo>
                    <a:lnTo>
                      <a:pt x="485" y="71"/>
                    </a:lnTo>
                    <a:lnTo>
                      <a:pt x="508" y="71"/>
                    </a:lnTo>
                    <a:close/>
                    <a:moveTo>
                      <a:pt x="508" y="82"/>
                    </a:moveTo>
                    <a:lnTo>
                      <a:pt x="485" y="82"/>
                    </a:lnTo>
                    <a:lnTo>
                      <a:pt x="508" y="82"/>
                    </a:lnTo>
                    <a:close/>
                    <a:moveTo>
                      <a:pt x="508" y="82"/>
                    </a:moveTo>
                    <a:lnTo>
                      <a:pt x="508" y="84"/>
                    </a:lnTo>
                    <a:lnTo>
                      <a:pt x="508" y="86"/>
                    </a:lnTo>
                    <a:lnTo>
                      <a:pt x="508" y="88"/>
                    </a:lnTo>
                    <a:lnTo>
                      <a:pt x="508" y="89"/>
                    </a:lnTo>
                    <a:lnTo>
                      <a:pt x="485" y="89"/>
                    </a:lnTo>
                    <a:lnTo>
                      <a:pt x="485" y="88"/>
                    </a:lnTo>
                    <a:lnTo>
                      <a:pt x="485" y="86"/>
                    </a:lnTo>
                    <a:lnTo>
                      <a:pt x="485" y="84"/>
                    </a:lnTo>
                    <a:lnTo>
                      <a:pt x="485" y="82"/>
                    </a:lnTo>
                    <a:lnTo>
                      <a:pt x="508" y="82"/>
                    </a:lnTo>
                    <a:close/>
                    <a:moveTo>
                      <a:pt x="508" y="89"/>
                    </a:moveTo>
                    <a:lnTo>
                      <a:pt x="508" y="90"/>
                    </a:lnTo>
                    <a:lnTo>
                      <a:pt x="508" y="92"/>
                    </a:lnTo>
                    <a:lnTo>
                      <a:pt x="508" y="93"/>
                    </a:lnTo>
                    <a:lnTo>
                      <a:pt x="508" y="95"/>
                    </a:lnTo>
                    <a:lnTo>
                      <a:pt x="508" y="96"/>
                    </a:lnTo>
                    <a:lnTo>
                      <a:pt x="485" y="96"/>
                    </a:lnTo>
                    <a:lnTo>
                      <a:pt x="485" y="95"/>
                    </a:lnTo>
                    <a:lnTo>
                      <a:pt x="485" y="93"/>
                    </a:lnTo>
                    <a:lnTo>
                      <a:pt x="485" y="92"/>
                    </a:lnTo>
                    <a:lnTo>
                      <a:pt x="485" y="90"/>
                    </a:lnTo>
                    <a:lnTo>
                      <a:pt x="485" y="89"/>
                    </a:lnTo>
                    <a:lnTo>
                      <a:pt x="508" y="89"/>
                    </a:lnTo>
                    <a:close/>
                    <a:moveTo>
                      <a:pt x="508" y="96"/>
                    </a:moveTo>
                    <a:lnTo>
                      <a:pt x="496" y="96"/>
                    </a:lnTo>
                    <a:lnTo>
                      <a:pt x="508" y="96"/>
                    </a:lnTo>
                    <a:close/>
                    <a:moveTo>
                      <a:pt x="508" y="96"/>
                    </a:moveTo>
                    <a:lnTo>
                      <a:pt x="508" y="99"/>
                    </a:lnTo>
                    <a:lnTo>
                      <a:pt x="485" y="99"/>
                    </a:lnTo>
                    <a:lnTo>
                      <a:pt x="485" y="96"/>
                    </a:lnTo>
                    <a:lnTo>
                      <a:pt x="508" y="96"/>
                    </a:lnTo>
                    <a:close/>
                    <a:moveTo>
                      <a:pt x="508" y="99"/>
                    </a:moveTo>
                    <a:lnTo>
                      <a:pt x="508" y="110"/>
                    </a:lnTo>
                    <a:lnTo>
                      <a:pt x="485" y="110"/>
                    </a:lnTo>
                    <a:lnTo>
                      <a:pt x="485" y="99"/>
                    </a:lnTo>
                    <a:lnTo>
                      <a:pt x="508" y="99"/>
                    </a:lnTo>
                    <a:close/>
                    <a:moveTo>
                      <a:pt x="508" y="110"/>
                    </a:moveTo>
                    <a:lnTo>
                      <a:pt x="508" y="114"/>
                    </a:lnTo>
                    <a:lnTo>
                      <a:pt x="485" y="114"/>
                    </a:lnTo>
                    <a:lnTo>
                      <a:pt x="485" y="110"/>
                    </a:lnTo>
                    <a:lnTo>
                      <a:pt x="508" y="110"/>
                    </a:lnTo>
                    <a:close/>
                    <a:moveTo>
                      <a:pt x="508" y="114"/>
                    </a:moveTo>
                    <a:lnTo>
                      <a:pt x="508" y="128"/>
                    </a:lnTo>
                    <a:lnTo>
                      <a:pt x="485" y="128"/>
                    </a:lnTo>
                    <a:lnTo>
                      <a:pt x="485" y="114"/>
                    </a:lnTo>
                    <a:lnTo>
                      <a:pt x="508" y="114"/>
                    </a:lnTo>
                    <a:close/>
                    <a:moveTo>
                      <a:pt x="508" y="128"/>
                    </a:moveTo>
                    <a:lnTo>
                      <a:pt x="508" y="153"/>
                    </a:lnTo>
                    <a:lnTo>
                      <a:pt x="485" y="153"/>
                    </a:lnTo>
                    <a:lnTo>
                      <a:pt x="485" y="128"/>
                    </a:lnTo>
                    <a:lnTo>
                      <a:pt x="508" y="128"/>
                    </a:lnTo>
                    <a:close/>
                    <a:moveTo>
                      <a:pt x="508" y="153"/>
                    </a:moveTo>
                    <a:lnTo>
                      <a:pt x="508" y="160"/>
                    </a:lnTo>
                    <a:lnTo>
                      <a:pt x="485" y="160"/>
                    </a:lnTo>
                    <a:lnTo>
                      <a:pt x="485" y="153"/>
                    </a:lnTo>
                    <a:lnTo>
                      <a:pt x="508" y="153"/>
                    </a:lnTo>
                    <a:close/>
                  </a:path>
                </a:pathLst>
              </a:custGeom>
              <a:solidFill>
                <a:srgbClr val="131516"/>
              </a:solidFill>
              <a:ln>
                <a:noFill/>
              </a:ln>
              <a:extLst/>
            </p:spPr>
            <p:txBody>
              <a:bodyPr/>
              <a:lstStyle/>
              <a:p>
                <a:pPr defTabSz="914145"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 kern="0" dirty="0">
                  <a:solidFill>
                    <a:sysClr val="windowText" lastClr="000000"/>
                  </a:solidFill>
                  <a:latin typeface="Calibri"/>
                  <a:sym typeface="Calibri" pitchFamily="34" charset="0"/>
                </a:endParaRPr>
              </a:p>
            </p:txBody>
          </p:sp>
          <p:sp>
            <p:nvSpPr>
              <p:cNvPr id="47" name="Freeform 7"/>
              <p:cNvSpPr>
                <a:spLocks/>
              </p:cNvSpPr>
              <p:nvPr/>
            </p:nvSpPr>
            <p:spPr bwMode="auto">
              <a:xfrm>
                <a:off x="2989" y="694"/>
                <a:ext cx="240" cy="99"/>
              </a:xfrm>
              <a:custGeom>
                <a:avLst/>
                <a:gdLst>
                  <a:gd name="T0" fmla="*/ 0 w 481"/>
                  <a:gd name="T1" fmla="*/ 1 h 200"/>
                  <a:gd name="T2" fmla="*/ 0 w 481"/>
                  <a:gd name="T3" fmla="*/ 1 h 200"/>
                  <a:gd name="T4" fmla="*/ 0 w 481"/>
                  <a:gd name="T5" fmla="*/ 1 h 200"/>
                  <a:gd name="T6" fmla="*/ 0 w 481"/>
                  <a:gd name="T7" fmla="*/ 1 h 200"/>
                  <a:gd name="T8" fmla="*/ 0 w 481"/>
                  <a:gd name="T9" fmla="*/ 1 h 200"/>
                  <a:gd name="T10" fmla="*/ 0 w 481"/>
                  <a:gd name="T11" fmla="*/ 1 h 200"/>
                  <a:gd name="T12" fmla="*/ 0 w 481"/>
                  <a:gd name="T13" fmla="*/ 1 h 200"/>
                  <a:gd name="T14" fmla="*/ 0 w 481"/>
                  <a:gd name="T15" fmla="*/ 1 h 200"/>
                  <a:gd name="T16" fmla="*/ 0 w 481"/>
                  <a:gd name="T17" fmla="*/ 1 h 200"/>
                  <a:gd name="T18" fmla="*/ 0 w 481"/>
                  <a:gd name="T19" fmla="*/ 1 h 200"/>
                  <a:gd name="T20" fmla="*/ 0 w 481"/>
                  <a:gd name="T21" fmla="*/ 1 h 200"/>
                  <a:gd name="T22" fmla="*/ 0 w 481"/>
                  <a:gd name="T23" fmla="*/ 1 h 200"/>
                  <a:gd name="T24" fmla="*/ 0 w 481"/>
                  <a:gd name="T25" fmla="*/ 1 h 200"/>
                  <a:gd name="T26" fmla="*/ 0 w 481"/>
                  <a:gd name="T27" fmla="*/ 1 h 200"/>
                  <a:gd name="T28" fmla="*/ 0 w 481"/>
                  <a:gd name="T29" fmla="*/ 1 h 200"/>
                  <a:gd name="T30" fmla="*/ 0 w 481"/>
                  <a:gd name="T31" fmla="*/ 1 h 200"/>
                  <a:gd name="T32" fmla="*/ 0 w 481"/>
                  <a:gd name="T33" fmla="*/ 1 h 200"/>
                  <a:gd name="T34" fmla="*/ 0 w 481"/>
                  <a:gd name="T35" fmla="*/ 1 h 200"/>
                  <a:gd name="T36" fmla="*/ 0 w 481"/>
                  <a:gd name="T37" fmla="*/ 1 h 200"/>
                  <a:gd name="T38" fmla="*/ 0 w 481"/>
                  <a:gd name="T39" fmla="*/ 1 h 200"/>
                  <a:gd name="T40" fmla="*/ 0 w 481"/>
                  <a:gd name="T41" fmla="*/ 1 h 200"/>
                  <a:gd name="T42" fmla="*/ 0 w 481"/>
                  <a:gd name="T43" fmla="*/ 1 h 200"/>
                  <a:gd name="T44" fmla="*/ 0 w 481"/>
                  <a:gd name="T45" fmla="*/ 1 h 200"/>
                  <a:gd name="T46" fmla="*/ 0 w 481"/>
                  <a:gd name="T47" fmla="*/ 1 h 200"/>
                  <a:gd name="T48" fmla="*/ 0 w 481"/>
                  <a:gd name="T49" fmla="*/ 1 h 200"/>
                  <a:gd name="T50" fmla="*/ 0 w 481"/>
                  <a:gd name="T51" fmla="*/ 1 h 200"/>
                  <a:gd name="T52" fmla="*/ 0 w 481"/>
                  <a:gd name="T53" fmla="*/ 1 h 200"/>
                  <a:gd name="T54" fmla="*/ 0 w 481"/>
                  <a:gd name="T55" fmla="*/ 1 h 200"/>
                  <a:gd name="T56" fmla="*/ 0 w 481"/>
                  <a:gd name="T57" fmla="*/ 1 h 200"/>
                  <a:gd name="T58" fmla="*/ 0 w 481"/>
                  <a:gd name="T59" fmla="*/ 1 h 200"/>
                  <a:gd name="T60" fmla="*/ 0 w 481"/>
                  <a:gd name="T61" fmla="*/ 1 h 200"/>
                  <a:gd name="T62" fmla="*/ 0 w 481"/>
                  <a:gd name="T63" fmla="*/ 1 h 200"/>
                  <a:gd name="T64" fmla="*/ 0 w 481"/>
                  <a:gd name="T65" fmla="*/ 1 h 200"/>
                  <a:gd name="T66" fmla="*/ 0 w 481"/>
                  <a:gd name="T67" fmla="*/ 1 h 200"/>
                  <a:gd name="T68" fmla="*/ 0 w 481"/>
                  <a:gd name="T69" fmla="*/ 1 h 200"/>
                  <a:gd name="T70" fmla="*/ 0 w 481"/>
                  <a:gd name="T71" fmla="*/ 1 h 200"/>
                  <a:gd name="T72" fmla="*/ 0 w 481"/>
                  <a:gd name="T73" fmla="*/ 1 h 200"/>
                  <a:gd name="T74" fmla="*/ 0 w 481"/>
                  <a:gd name="T75" fmla="*/ 1 h 200"/>
                  <a:gd name="T76" fmla="*/ 0 w 481"/>
                  <a:gd name="T77" fmla="*/ 1 h 200"/>
                  <a:gd name="T78" fmla="*/ 0 w 481"/>
                  <a:gd name="T79" fmla="*/ 1 h 200"/>
                  <a:gd name="T80" fmla="*/ 0 w 481"/>
                  <a:gd name="T81" fmla="*/ 1 h 200"/>
                  <a:gd name="T82" fmla="*/ 0 w 481"/>
                  <a:gd name="T83" fmla="*/ 1 h 200"/>
                  <a:gd name="T84" fmla="*/ 0 w 481"/>
                  <a:gd name="T85" fmla="*/ 1 h 200"/>
                  <a:gd name="T86" fmla="*/ 0 w 481"/>
                  <a:gd name="T87" fmla="*/ 1 h 200"/>
                  <a:gd name="T88" fmla="*/ 0 w 481"/>
                  <a:gd name="T89" fmla="*/ 1 h 200"/>
                  <a:gd name="T90" fmla="*/ 0 w 481"/>
                  <a:gd name="T91" fmla="*/ 1 h 200"/>
                  <a:gd name="T92" fmla="*/ 0 w 481"/>
                  <a:gd name="T93" fmla="*/ 1 h 200"/>
                  <a:gd name="T94" fmla="*/ 0 w 481"/>
                  <a:gd name="T95" fmla="*/ 1 h 200"/>
                  <a:gd name="T96" fmla="*/ 0 w 481"/>
                  <a:gd name="T97" fmla="*/ 1 h 200"/>
                  <a:gd name="T98" fmla="*/ 0 w 481"/>
                  <a:gd name="T99" fmla="*/ 1 h 200"/>
                  <a:gd name="T100" fmla="*/ 0 w 481"/>
                  <a:gd name="T101" fmla="*/ 1 h 200"/>
                  <a:gd name="T102" fmla="*/ 0 w 481"/>
                  <a:gd name="T103" fmla="*/ 1 h 200"/>
                  <a:gd name="T104" fmla="*/ 0 w 481"/>
                  <a:gd name="T105" fmla="*/ 1 h 200"/>
                  <a:gd name="T106" fmla="*/ 0 w 481"/>
                  <a:gd name="T107" fmla="*/ 1 h 200"/>
                  <a:gd name="T108" fmla="*/ 0 w 481"/>
                  <a:gd name="T109" fmla="*/ 1 h 200"/>
                  <a:gd name="T110" fmla="*/ 0 w 481"/>
                  <a:gd name="T111" fmla="*/ 1 h 200"/>
                  <a:gd name="T112" fmla="*/ 0 w 481"/>
                  <a:gd name="T113" fmla="*/ 1 h 200"/>
                  <a:gd name="T114" fmla="*/ 0 w 481"/>
                  <a:gd name="T115" fmla="*/ 1 h 200"/>
                  <a:gd name="T116" fmla="*/ 0 w 481"/>
                  <a:gd name="T117" fmla="*/ 1 h 200"/>
                  <a:gd name="T118" fmla="*/ 0 w 481"/>
                  <a:gd name="T119" fmla="*/ 1 h 200"/>
                  <a:gd name="T120" fmla="*/ 0 w 481"/>
                  <a:gd name="T121" fmla="*/ 1 h 200"/>
                  <a:gd name="T122" fmla="*/ 0 w 481"/>
                  <a:gd name="T123" fmla="*/ 1 h 20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81"/>
                  <a:gd name="T187" fmla="*/ 0 h 200"/>
                  <a:gd name="T188" fmla="*/ 481 w 481"/>
                  <a:gd name="T189" fmla="*/ 200 h 20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81" h="200">
                    <a:moveTo>
                      <a:pt x="481" y="146"/>
                    </a:moveTo>
                    <a:lnTo>
                      <a:pt x="481" y="146"/>
                    </a:lnTo>
                    <a:lnTo>
                      <a:pt x="479" y="144"/>
                    </a:lnTo>
                    <a:lnTo>
                      <a:pt x="478" y="144"/>
                    </a:lnTo>
                    <a:lnTo>
                      <a:pt x="476" y="143"/>
                    </a:lnTo>
                    <a:lnTo>
                      <a:pt x="473" y="142"/>
                    </a:lnTo>
                    <a:lnTo>
                      <a:pt x="470" y="140"/>
                    </a:lnTo>
                    <a:lnTo>
                      <a:pt x="465" y="139"/>
                    </a:lnTo>
                    <a:lnTo>
                      <a:pt x="464" y="139"/>
                    </a:lnTo>
                    <a:lnTo>
                      <a:pt x="462" y="139"/>
                    </a:lnTo>
                    <a:lnTo>
                      <a:pt x="459" y="137"/>
                    </a:lnTo>
                    <a:lnTo>
                      <a:pt x="458" y="137"/>
                    </a:lnTo>
                    <a:lnTo>
                      <a:pt x="455" y="136"/>
                    </a:lnTo>
                    <a:lnTo>
                      <a:pt x="453" y="136"/>
                    </a:lnTo>
                    <a:lnTo>
                      <a:pt x="450" y="136"/>
                    </a:lnTo>
                    <a:lnTo>
                      <a:pt x="448" y="135"/>
                    </a:lnTo>
                    <a:lnTo>
                      <a:pt x="445" y="133"/>
                    </a:lnTo>
                    <a:lnTo>
                      <a:pt x="444" y="133"/>
                    </a:lnTo>
                    <a:lnTo>
                      <a:pt x="441" y="133"/>
                    </a:lnTo>
                    <a:lnTo>
                      <a:pt x="436" y="132"/>
                    </a:lnTo>
                    <a:lnTo>
                      <a:pt x="430" y="132"/>
                    </a:lnTo>
                    <a:lnTo>
                      <a:pt x="427" y="132"/>
                    </a:lnTo>
                    <a:lnTo>
                      <a:pt x="424" y="132"/>
                    </a:lnTo>
                    <a:lnTo>
                      <a:pt x="416" y="132"/>
                    </a:lnTo>
                    <a:lnTo>
                      <a:pt x="408" y="132"/>
                    </a:lnTo>
                    <a:lnTo>
                      <a:pt x="405" y="132"/>
                    </a:lnTo>
                    <a:lnTo>
                      <a:pt x="402" y="132"/>
                    </a:lnTo>
                    <a:lnTo>
                      <a:pt x="399" y="132"/>
                    </a:lnTo>
                    <a:lnTo>
                      <a:pt x="396" y="133"/>
                    </a:lnTo>
                    <a:lnTo>
                      <a:pt x="391" y="133"/>
                    </a:lnTo>
                    <a:lnTo>
                      <a:pt x="388" y="135"/>
                    </a:lnTo>
                    <a:lnTo>
                      <a:pt x="379" y="135"/>
                    </a:lnTo>
                    <a:lnTo>
                      <a:pt x="374" y="136"/>
                    </a:lnTo>
                    <a:lnTo>
                      <a:pt x="370" y="136"/>
                    </a:lnTo>
                    <a:lnTo>
                      <a:pt x="362" y="137"/>
                    </a:lnTo>
                    <a:lnTo>
                      <a:pt x="354" y="139"/>
                    </a:lnTo>
                    <a:lnTo>
                      <a:pt x="339" y="143"/>
                    </a:lnTo>
                    <a:lnTo>
                      <a:pt x="321" y="146"/>
                    </a:lnTo>
                    <a:lnTo>
                      <a:pt x="304" y="150"/>
                    </a:lnTo>
                    <a:lnTo>
                      <a:pt x="285" y="154"/>
                    </a:lnTo>
                    <a:lnTo>
                      <a:pt x="267" y="157"/>
                    </a:lnTo>
                    <a:lnTo>
                      <a:pt x="230" y="165"/>
                    </a:lnTo>
                    <a:lnTo>
                      <a:pt x="211" y="169"/>
                    </a:lnTo>
                    <a:lnTo>
                      <a:pt x="193" y="173"/>
                    </a:lnTo>
                    <a:lnTo>
                      <a:pt x="174" y="176"/>
                    </a:lnTo>
                    <a:lnTo>
                      <a:pt x="156" y="180"/>
                    </a:lnTo>
                    <a:lnTo>
                      <a:pt x="139" y="183"/>
                    </a:lnTo>
                    <a:lnTo>
                      <a:pt x="122" y="187"/>
                    </a:lnTo>
                    <a:lnTo>
                      <a:pt x="114" y="189"/>
                    </a:lnTo>
                    <a:lnTo>
                      <a:pt x="106" y="190"/>
                    </a:lnTo>
                    <a:lnTo>
                      <a:pt x="99" y="192"/>
                    </a:lnTo>
                    <a:lnTo>
                      <a:pt x="91" y="193"/>
                    </a:lnTo>
                    <a:lnTo>
                      <a:pt x="90" y="194"/>
                    </a:lnTo>
                    <a:lnTo>
                      <a:pt x="86" y="194"/>
                    </a:lnTo>
                    <a:lnTo>
                      <a:pt x="85" y="196"/>
                    </a:lnTo>
                    <a:lnTo>
                      <a:pt x="82" y="196"/>
                    </a:lnTo>
                    <a:lnTo>
                      <a:pt x="79" y="196"/>
                    </a:lnTo>
                    <a:lnTo>
                      <a:pt x="76" y="196"/>
                    </a:lnTo>
                    <a:lnTo>
                      <a:pt x="71" y="197"/>
                    </a:lnTo>
                    <a:lnTo>
                      <a:pt x="66" y="198"/>
                    </a:lnTo>
                    <a:lnTo>
                      <a:pt x="62" y="198"/>
                    </a:lnTo>
                    <a:lnTo>
                      <a:pt x="57" y="200"/>
                    </a:lnTo>
                    <a:lnTo>
                      <a:pt x="54" y="200"/>
                    </a:lnTo>
                    <a:lnTo>
                      <a:pt x="50" y="200"/>
                    </a:lnTo>
                    <a:lnTo>
                      <a:pt x="46" y="200"/>
                    </a:lnTo>
                    <a:lnTo>
                      <a:pt x="43" y="200"/>
                    </a:lnTo>
                    <a:lnTo>
                      <a:pt x="40" y="200"/>
                    </a:lnTo>
                    <a:lnTo>
                      <a:pt x="37" y="200"/>
                    </a:lnTo>
                    <a:lnTo>
                      <a:pt x="31" y="198"/>
                    </a:lnTo>
                    <a:lnTo>
                      <a:pt x="25" y="197"/>
                    </a:lnTo>
                    <a:lnTo>
                      <a:pt x="22" y="196"/>
                    </a:lnTo>
                    <a:lnTo>
                      <a:pt x="20" y="196"/>
                    </a:lnTo>
                    <a:lnTo>
                      <a:pt x="16" y="193"/>
                    </a:lnTo>
                    <a:lnTo>
                      <a:pt x="11" y="192"/>
                    </a:lnTo>
                    <a:lnTo>
                      <a:pt x="8" y="189"/>
                    </a:lnTo>
                    <a:lnTo>
                      <a:pt x="6" y="186"/>
                    </a:lnTo>
                    <a:lnTo>
                      <a:pt x="3" y="185"/>
                    </a:lnTo>
                    <a:lnTo>
                      <a:pt x="2" y="183"/>
                    </a:lnTo>
                    <a:lnTo>
                      <a:pt x="0" y="182"/>
                    </a:lnTo>
                    <a:lnTo>
                      <a:pt x="0" y="180"/>
                    </a:lnTo>
                    <a:lnTo>
                      <a:pt x="0" y="179"/>
                    </a:lnTo>
                    <a:lnTo>
                      <a:pt x="0" y="178"/>
                    </a:lnTo>
                    <a:lnTo>
                      <a:pt x="0" y="176"/>
                    </a:lnTo>
                    <a:lnTo>
                      <a:pt x="0" y="173"/>
                    </a:lnTo>
                    <a:lnTo>
                      <a:pt x="0" y="171"/>
                    </a:lnTo>
                    <a:lnTo>
                      <a:pt x="0" y="168"/>
                    </a:lnTo>
                    <a:lnTo>
                      <a:pt x="0" y="165"/>
                    </a:lnTo>
                    <a:lnTo>
                      <a:pt x="2" y="164"/>
                    </a:lnTo>
                    <a:lnTo>
                      <a:pt x="2" y="162"/>
                    </a:lnTo>
                    <a:lnTo>
                      <a:pt x="3" y="161"/>
                    </a:lnTo>
                    <a:lnTo>
                      <a:pt x="5" y="160"/>
                    </a:lnTo>
                    <a:lnTo>
                      <a:pt x="5" y="158"/>
                    </a:lnTo>
                    <a:lnTo>
                      <a:pt x="5" y="155"/>
                    </a:lnTo>
                    <a:lnTo>
                      <a:pt x="5" y="151"/>
                    </a:lnTo>
                    <a:lnTo>
                      <a:pt x="5" y="147"/>
                    </a:lnTo>
                    <a:lnTo>
                      <a:pt x="5" y="144"/>
                    </a:lnTo>
                    <a:lnTo>
                      <a:pt x="5" y="143"/>
                    </a:lnTo>
                    <a:lnTo>
                      <a:pt x="5" y="121"/>
                    </a:lnTo>
                    <a:lnTo>
                      <a:pt x="5" y="100"/>
                    </a:lnTo>
                    <a:lnTo>
                      <a:pt x="3" y="97"/>
                    </a:lnTo>
                    <a:lnTo>
                      <a:pt x="2" y="94"/>
                    </a:lnTo>
                    <a:lnTo>
                      <a:pt x="2" y="92"/>
                    </a:lnTo>
                    <a:lnTo>
                      <a:pt x="0" y="90"/>
                    </a:lnTo>
                    <a:lnTo>
                      <a:pt x="0" y="87"/>
                    </a:lnTo>
                    <a:lnTo>
                      <a:pt x="0" y="85"/>
                    </a:lnTo>
                    <a:lnTo>
                      <a:pt x="0" y="83"/>
                    </a:lnTo>
                    <a:lnTo>
                      <a:pt x="0" y="78"/>
                    </a:lnTo>
                    <a:lnTo>
                      <a:pt x="0" y="72"/>
                    </a:lnTo>
                    <a:lnTo>
                      <a:pt x="0" y="69"/>
                    </a:lnTo>
                    <a:lnTo>
                      <a:pt x="0" y="68"/>
                    </a:lnTo>
                    <a:lnTo>
                      <a:pt x="0" y="67"/>
                    </a:lnTo>
                    <a:lnTo>
                      <a:pt x="0" y="65"/>
                    </a:lnTo>
                    <a:lnTo>
                      <a:pt x="0" y="57"/>
                    </a:lnTo>
                    <a:lnTo>
                      <a:pt x="0" y="53"/>
                    </a:lnTo>
                    <a:lnTo>
                      <a:pt x="0" y="50"/>
                    </a:lnTo>
                    <a:lnTo>
                      <a:pt x="0" y="46"/>
                    </a:lnTo>
                    <a:lnTo>
                      <a:pt x="0" y="43"/>
                    </a:lnTo>
                    <a:lnTo>
                      <a:pt x="0" y="42"/>
                    </a:lnTo>
                    <a:lnTo>
                      <a:pt x="0" y="39"/>
                    </a:lnTo>
                    <a:lnTo>
                      <a:pt x="0" y="37"/>
                    </a:lnTo>
                    <a:lnTo>
                      <a:pt x="0" y="35"/>
                    </a:lnTo>
                    <a:lnTo>
                      <a:pt x="0" y="33"/>
                    </a:lnTo>
                    <a:lnTo>
                      <a:pt x="0" y="32"/>
                    </a:lnTo>
                    <a:lnTo>
                      <a:pt x="0" y="30"/>
                    </a:lnTo>
                    <a:lnTo>
                      <a:pt x="0" y="29"/>
                    </a:lnTo>
                    <a:lnTo>
                      <a:pt x="2" y="29"/>
                    </a:lnTo>
                    <a:lnTo>
                      <a:pt x="3" y="30"/>
                    </a:lnTo>
                    <a:lnTo>
                      <a:pt x="6" y="32"/>
                    </a:lnTo>
                    <a:lnTo>
                      <a:pt x="8" y="33"/>
                    </a:lnTo>
                    <a:lnTo>
                      <a:pt x="11" y="36"/>
                    </a:lnTo>
                    <a:lnTo>
                      <a:pt x="16" y="39"/>
                    </a:lnTo>
                    <a:lnTo>
                      <a:pt x="20" y="43"/>
                    </a:lnTo>
                    <a:lnTo>
                      <a:pt x="22" y="46"/>
                    </a:lnTo>
                    <a:lnTo>
                      <a:pt x="25" y="47"/>
                    </a:lnTo>
                    <a:lnTo>
                      <a:pt x="28" y="50"/>
                    </a:lnTo>
                    <a:lnTo>
                      <a:pt x="31" y="51"/>
                    </a:lnTo>
                    <a:lnTo>
                      <a:pt x="37" y="54"/>
                    </a:lnTo>
                    <a:lnTo>
                      <a:pt x="43" y="57"/>
                    </a:lnTo>
                    <a:lnTo>
                      <a:pt x="46" y="58"/>
                    </a:lnTo>
                    <a:lnTo>
                      <a:pt x="50" y="60"/>
                    </a:lnTo>
                    <a:lnTo>
                      <a:pt x="54" y="61"/>
                    </a:lnTo>
                    <a:lnTo>
                      <a:pt x="57" y="62"/>
                    </a:lnTo>
                    <a:lnTo>
                      <a:pt x="62" y="64"/>
                    </a:lnTo>
                    <a:lnTo>
                      <a:pt x="66" y="64"/>
                    </a:lnTo>
                    <a:lnTo>
                      <a:pt x="71" y="64"/>
                    </a:lnTo>
                    <a:lnTo>
                      <a:pt x="76" y="65"/>
                    </a:lnTo>
                    <a:lnTo>
                      <a:pt x="79" y="65"/>
                    </a:lnTo>
                    <a:lnTo>
                      <a:pt x="82" y="64"/>
                    </a:lnTo>
                    <a:lnTo>
                      <a:pt x="85" y="64"/>
                    </a:lnTo>
                    <a:lnTo>
                      <a:pt x="86" y="62"/>
                    </a:lnTo>
                    <a:lnTo>
                      <a:pt x="90" y="62"/>
                    </a:lnTo>
                    <a:lnTo>
                      <a:pt x="91" y="61"/>
                    </a:lnTo>
                    <a:lnTo>
                      <a:pt x="93" y="61"/>
                    </a:lnTo>
                    <a:lnTo>
                      <a:pt x="96" y="61"/>
                    </a:lnTo>
                    <a:lnTo>
                      <a:pt x="100" y="61"/>
                    </a:lnTo>
                    <a:lnTo>
                      <a:pt x="103" y="60"/>
                    </a:lnTo>
                    <a:lnTo>
                      <a:pt x="105" y="60"/>
                    </a:lnTo>
                    <a:lnTo>
                      <a:pt x="108" y="58"/>
                    </a:lnTo>
                    <a:lnTo>
                      <a:pt x="111" y="57"/>
                    </a:lnTo>
                    <a:lnTo>
                      <a:pt x="127" y="54"/>
                    </a:lnTo>
                    <a:lnTo>
                      <a:pt x="143" y="51"/>
                    </a:lnTo>
                    <a:lnTo>
                      <a:pt x="159" y="48"/>
                    </a:lnTo>
                    <a:lnTo>
                      <a:pt x="176" y="46"/>
                    </a:lnTo>
                    <a:lnTo>
                      <a:pt x="194" y="42"/>
                    </a:lnTo>
                    <a:lnTo>
                      <a:pt x="211" y="39"/>
                    </a:lnTo>
                    <a:lnTo>
                      <a:pt x="247" y="32"/>
                    </a:lnTo>
                    <a:lnTo>
                      <a:pt x="264" y="28"/>
                    </a:lnTo>
                    <a:lnTo>
                      <a:pt x="280" y="25"/>
                    </a:lnTo>
                    <a:lnTo>
                      <a:pt x="297" y="21"/>
                    </a:lnTo>
                    <a:lnTo>
                      <a:pt x="314" y="18"/>
                    </a:lnTo>
                    <a:lnTo>
                      <a:pt x="331" y="15"/>
                    </a:lnTo>
                    <a:lnTo>
                      <a:pt x="348" y="11"/>
                    </a:lnTo>
                    <a:lnTo>
                      <a:pt x="364" y="8"/>
                    </a:lnTo>
                    <a:lnTo>
                      <a:pt x="379" y="4"/>
                    </a:lnTo>
                    <a:lnTo>
                      <a:pt x="382" y="4"/>
                    </a:lnTo>
                    <a:lnTo>
                      <a:pt x="387" y="4"/>
                    </a:lnTo>
                    <a:lnTo>
                      <a:pt x="394" y="3"/>
                    </a:lnTo>
                    <a:lnTo>
                      <a:pt x="402" y="1"/>
                    </a:lnTo>
                    <a:lnTo>
                      <a:pt x="405" y="1"/>
                    </a:lnTo>
                    <a:lnTo>
                      <a:pt x="410" y="0"/>
                    </a:lnTo>
                    <a:lnTo>
                      <a:pt x="416" y="0"/>
                    </a:lnTo>
                    <a:lnTo>
                      <a:pt x="422" y="1"/>
                    </a:lnTo>
                    <a:lnTo>
                      <a:pt x="425" y="1"/>
                    </a:lnTo>
                    <a:lnTo>
                      <a:pt x="427" y="3"/>
                    </a:lnTo>
                    <a:lnTo>
                      <a:pt x="430" y="3"/>
                    </a:lnTo>
                    <a:lnTo>
                      <a:pt x="433" y="4"/>
                    </a:lnTo>
                    <a:lnTo>
                      <a:pt x="436" y="4"/>
                    </a:lnTo>
                    <a:lnTo>
                      <a:pt x="439" y="4"/>
                    </a:lnTo>
                    <a:lnTo>
                      <a:pt x="444" y="5"/>
                    </a:lnTo>
                    <a:lnTo>
                      <a:pt x="448" y="7"/>
                    </a:lnTo>
                    <a:lnTo>
                      <a:pt x="450" y="8"/>
                    </a:lnTo>
                    <a:lnTo>
                      <a:pt x="453" y="8"/>
                    </a:lnTo>
                    <a:lnTo>
                      <a:pt x="455" y="8"/>
                    </a:lnTo>
                    <a:lnTo>
                      <a:pt x="458" y="10"/>
                    </a:lnTo>
                    <a:lnTo>
                      <a:pt x="461" y="11"/>
                    </a:lnTo>
                    <a:lnTo>
                      <a:pt x="465" y="12"/>
                    </a:lnTo>
                    <a:lnTo>
                      <a:pt x="468" y="14"/>
                    </a:lnTo>
                    <a:lnTo>
                      <a:pt x="470" y="15"/>
                    </a:lnTo>
                    <a:lnTo>
                      <a:pt x="471" y="17"/>
                    </a:lnTo>
                    <a:lnTo>
                      <a:pt x="475" y="17"/>
                    </a:lnTo>
                    <a:lnTo>
                      <a:pt x="476" y="17"/>
                    </a:lnTo>
                    <a:lnTo>
                      <a:pt x="478" y="18"/>
                    </a:lnTo>
                    <a:lnTo>
                      <a:pt x="479" y="18"/>
                    </a:lnTo>
                    <a:lnTo>
                      <a:pt x="481" y="18"/>
                    </a:lnTo>
                    <a:lnTo>
                      <a:pt x="481" y="19"/>
                    </a:lnTo>
                    <a:lnTo>
                      <a:pt x="481" y="21"/>
                    </a:lnTo>
                    <a:lnTo>
                      <a:pt x="481" y="22"/>
                    </a:lnTo>
                    <a:lnTo>
                      <a:pt x="481" y="23"/>
                    </a:lnTo>
                    <a:lnTo>
                      <a:pt x="481" y="26"/>
                    </a:lnTo>
                    <a:lnTo>
                      <a:pt x="481" y="29"/>
                    </a:lnTo>
                    <a:lnTo>
                      <a:pt x="481" y="35"/>
                    </a:lnTo>
                    <a:lnTo>
                      <a:pt x="481" y="40"/>
                    </a:lnTo>
                    <a:lnTo>
                      <a:pt x="481" y="43"/>
                    </a:lnTo>
                    <a:lnTo>
                      <a:pt x="481" y="46"/>
                    </a:lnTo>
                    <a:lnTo>
                      <a:pt x="481" y="50"/>
                    </a:lnTo>
                    <a:lnTo>
                      <a:pt x="481" y="54"/>
                    </a:lnTo>
                    <a:lnTo>
                      <a:pt x="481" y="57"/>
                    </a:lnTo>
                    <a:lnTo>
                      <a:pt x="481" y="60"/>
                    </a:lnTo>
                    <a:lnTo>
                      <a:pt x="481" y="64"/>
                    </a:lnTo>
                    <a:lnTo>
                      <a:pt x="481" y="67"/>
                    </a:lnTo>
                    <a:lnTo>
                      <a:pt x="481" y="75"/>
                    </a:lnTo>
                    <a:lnTo>
                      <a:pt x="481" y="83"/>
                    </a:lnTo>
                    <a:lnTo>
                      <a:pt x="481" y="90"/>
                    </a:lnTo>
                    <a:lnTo>
                      <a:pt x="481" y="97"/>
                    </a:lnTo>
                    <a:lnTo>
                      <a:pt x="481" y="101"/>
                    </a:lnTo>
                    <a:lnTo>
                      <a:pt x="481" y="104"/>
                    </a:lnTo>
                    <a:lnTo>
                      <a:pt x="481" y="108"/>
                    </a:lnTo>
                    <a:lnTo>
                      <a:pt x="481" y="111"/>
                    </a:lnTo>
                    <a:lnTo>
                      <a:pt x="481" y="115"/>
                    </a:lnTo>
                    <a:lnTo>
                      <a:pt x="481" y="118"/>
                    </a:lnTo>
                    <a:lnTo>
                      <a:pt x="481" y="122"/>
                    </a:lnTo>
                    <a:lnTo>
                      <a:pt x="481" y="125"/>
                    </a:lnTo>
                    <a:lnTo>
                      <a:pt x="481" y="130"/>
                    </a:lnTo>
                    <a:lnTo>
                      <a:pt x="481" y="136"/>
                    </a:lnTo>
                    <a:lnTo>
                      <a:pt x="481" y="139"/>
                    </a:lnTo>
                    <a:lnTo>
                      <a:pt x="481" y="140"/>
                    </a:lnTo>
                    <a:lnTo>
                      <a:pt x="481" y="143"/>
                    </a:lnTo>
                    <a:lnTo>
                      <a:pt x="481" y="144"/>
                    </a:lnTo>
                    <a:lnTo>
                      <a:pt x="481" y="146"/>
                    </a:lnTo>
                    <a:close/>
                  </a:path>
                </a:pathLst>
              </a:custGeom>
              <a:solidFill>
                <a:srgbClr val="005399"/>
              </a:solidFill>
              <a:ln>
                <a:noFill/>
              </a:ln>
              <a:extLst/>
            </p:spPr>
            <p:txBody>
              <a:bodyPr/>
              <a:lstStyle/>
              <a:p>
                <a:pPr defTabSz="914145"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 kern="0" dirty="0">
                  <a:solidFill>
                    <a:sysClr val="windowText" lastClr="000000"/>
                  </a:solidFill>
                  <a:latin typeface="Calibri"/>
                  <a:sym typeface="Calibri" pitchFamily="34" charset="0"/>
                </a:endParaRPr>
              </a:p>
            </p:txBody>
          </p:sp>
          <p:sp>
            <p:nvSpPr>
              <p:cNvPr id="48" name="Freeform 8"/>
              <p:cNvSpPr>
                <a:spLocks noEditPoints="1"/>
              </p:cNvSpPr>
              <p:nvPr/>
            </p:nvSpPr>
            <p:spPr bwMode="auto">
              <a:xfrm>
                <a:off x="2981" y="691"/>
                <a:ext cx="254" cy="108"/>
              </a:xfrm>
              <a:custGeom>
                <a:avLst/>
                <a:gdLst>
                  <a:gd name="T0" fmla="*/ 1 w 505"/>
                  <a:gd name="T1" fmla="*/ 1 h 220"/>
                  <a:gd name="T2" fmla="*/ 1 w 505"/>
                  <a:gd name="T3" fmla="*/ 1 h 220"/>
                  <a:gd name="T4" fmla="*/ 1 w 505"/>
                  <a:gd name="T5" fmla="*/ 1 h 220"/>
                  <a:gd name="T6" fmla="*/ 1 w 505"/>
                  <a:gd name="T7" fmla="*/ 1 h 220"/>
                  <a:gd name="T8" fmla="*/ 1 w 505"/>
                  <a:gd name="T9" fmla="*/ 1 h 220"/>
                  <a:gd name="T10" fmla="*/ 1 w 505"/>
                  <a:gd name="T11" fmla="*/ 1 h 220"/>
                  <a:gd name="T12" fmla="*/ 1 w 505"/>
                  <a:gd name="T13" fmla="*/ 1 h 220"/>
                  <a:gd name="T14" fmla="*/ 1 w 505"/>
                  <a:gd name="T15" fmla="*/ 1 h 220"/>
                  <a:gd name="T16" fmla="*/ 1 w 505"/>
                  <a:gd name="T17" fmla="*/ 1 h 220"/>
                  <a:gd name="T18" fmla="*/ 1 w 505"/>
                  <a:gd name="T19" fmla="*/ 1 h 220"/>
                  <a:gd name="T20" fmla="*/ 1 w 505"/>
                  <a:gd name="T21" fmla="*/ 1 h 220"/>
                  <a:gd name="T22" fmla="*/ 1 w 505"/>
                  <a:gd name="T23" fmla="*/ 1 h 220"/>
                  <a:gd name="T24" fmla="*/ 1 w 505"/>
                  <a:gd name="T25" fmla="*/ 1 h 220"/>
                  <a:gd name="T26" fmla="*/ 1 w 505"/>
                  <a:gd name="T27" fmla="*/ 1 h 220"/>
                  <a:gd name="T28" fmla="*/ 1 w 505"/>
                  <a:gd name="T29" fmla="*/ 1 h 220"/>
                  <a:gd name="T30" fmla="*/ 1 w 505"/>
                  <a:gd name="T31" fmla="*/ 1 h 220"/>
                  <a:gd name="T32" fmla="*/ 1 w 505"/>
                  <a:gd name="T33" fmla="*/ 1 h 220"/>
                  <a:gd name="T34" fmla="*/ 1 w 505"/>
                  <a:gd name="T35" fmla="*/ 1 h 220"/>
                  <a:gd name="T36" fmla="*/ 1 w 505"/>
                  <a:gd name="T37" fmla="*/ 1 h 220"/>
                  <a:gd name="T38" fmla="*/ 1 w 505"/>
                  <a:gd name="T39" fmla="*/ 1 h 220"/>
                  <a:gd name="T40" fmla="*/ 1 w 505"/>
                  <a:gd name="T41" fmla="*/ 1 h 220"/>
                  <a:gd name="T42" fmla="*/ 1 w 505"/>
                  <a:gd name="T43" fmla="*/ 1 h 220"/>
                  <a:gd name="T44" fmla="*/ 1 w 505"/>
                  <a:gd name="T45" fmla="*/ 1 h 220"/>
                  <a:gd name="T46" fmla="*/ 1 w 505"/>
                  <a:gd name="T47" fmla="*/ 1 h 220"/>
                  <a:gd name="T48" fmla="*/ 1 w 505"/>
                  <a:gd name="T49" fmla="*/ 1 h 220"/>
                  <a:gd name="T50" fmla="*/ 1 w 505"/>
                  <a:gd name="T51" fmla="*/ 1 h 220"/>
                  <a:gd name="T52" fmla="*/ 1 w 505"/>
                  <a:gd name="T53" fmla="*/ 1 h 220"/>
                  <a:gd name="T54" fmla="*/ 0 w 505"/>
                  <a:gd name="T55" fmla="*/ 1 h 220"/>
                  <a:gd name="T56" fmla="*/ 0 w 505"/>
                  <a:gd name="T57" fmla="*/ 1 h 220"/>
                  <a:gd name="T58" fmla="*/ 1 w 505"/>
                  <a:gd name="T59" fmla="*/ 1 h 220"/>
                  <a:gd name="T60" fmla="*/ 1 w 505"/>
                  <a:gd name="T61" fmla="*/ 1 h 220"/>
                  <a:gd name="T62" fmla="*/ 0 w 505"/>
                  <a:gd name="T63" fmla="*/ 1 h 220"/>
                  <a:gd name="T64" fmla="*/ 0 w 505"/>
                  <a:gd name="T65" fmla="*/ 1 h 220"/>
                  <a:gd name="T66" fmla="*/ 0 w 505"/>
                  <a:gd name="T67" fmla="*/ 1 h 220"/>
                  <a:gd name="T68" fmla="*/ 1 w 505"/>
                  <a:gd name="T69" fmla="*/ 1 h 220"/>
                  <a:gd name="T70" fmla="*/ 1 w 505"/>
                  <a:gd name="T71" fmla="*/ 1 h 220"/>
                  <a:gd name="T72" fmla="*/ 1 w 505"/>
                  <a:gd name="T73" fmla="*/ 1 h 220"/>
                  <a:gd name="T74" fmla="*/ 1 w 505"/>
                  <a:gd name="T75" fmla="*/ 1 h 220"/>
                  <a:gd name="T76" fmla="*/ 1 w 505"/>
                  <a:gd name="T77" fmla="*/ 1 h 220"/>
                  <a:gd name="T78" fmla="*/ 1 w 505"/>
                  <a:gd name="T79" fmla="*/ 1 h 220"/>
                  <a:gd name="T80" fmla="*/ 1 w 505"/>
                  <a:gd name="T81" fmla="*/ 1 h 220"/>
                  <a:gd name="T82" fmla="*/ 1 w 505"/>
                  <a:gd name="T83" fmla="*/ 1 h 220"/>
                  <a:gd name="T84" fmla="*/ 1 w 505"/>
                  <a:gd name="T85" fmla="*/ 1 h 220"/>
                  <a:gd name="T86" fmla="*/ 1 w 505"/>
                  <a:gd name="T87" fmla="*/ 1 h 220"/>
                  <a:gd name="T88" fmla="*/ 1 w 505"/>
                  <a:gd name="T89" fmla="*/ 1 h 220"/>
                  <a:gd name="T90" fmla="*/ 1 w 505"/>
                  <a:gd name="T91" fmla="*/ 1 h 220"/>
                  <a:gd name="T92" fmla="*/ 1 w 505"/>
                  <a:gd name="T93" fmla="*/ 1 h 220"/>
                  <a:gd name="T94" fmla="*/ 1 w 505"/>
                  <a:gd name="T95" fmla="*/ 1 h 220"/>
                  <a:gd name="T96" fmla="*/ 1 w 505"/>
                  <a:gd name="T97" fmla="*/ 1 h 220"/>
                  <a:gd name="T98" fmla="*/ 1 w 505"/>
                  <a:gd name="T99" fmla="*/ 1 h 220"/>
                  <a:gd name="T100" fmla="*/ 1 w 505"/>
                  <a:gd name="T101" fmla="*/ 1 h 220"/>
                  <a:gd name="T102" fmla="*/ 1 w 505"/>
                  <a:gd name="T103" fmla="*/ 1 h 220"/>
                  <a:gd name="T104" fmla="*/ 1 w 505"/>
                  <a:gd name="T105" fmla="*/ 1 h 220"/>
                  <a:gd name="T106" fmla="*/ 1 w 505"/>
                  <a:gd name="T107" fmla="*/ 1 h 220"/>
                  <a:gd name="T108" fmla="*/ 1 w 505"/>
                  <a:gd name="T109" fmla="*/ 1 h 220"/>
                  <a:gd name="T110" fmla="*/ 1 w 505"/>
                  <a:gd name="T111" fmla="*/ 1 h 220"/>
                  <a:gd name="T112" fmla="*/ 1 w 505"/>
                  <a:gd name="T113" fmla="*/ 1 h 220"/>
                  <a:gd name="T114" fmla="*/ 1 w 505"/>
                  <a:gd name="T115" fmla="*/ 1 h 220"/>
                  <a:gd name="T116" fmla="*/ 1 w 505"/>
                  <a:gd name="T117" fmla="*/ 1 h 220"/>
                  <a:gd name="T118" fmla="*/ 1 w 505"/>
                  <a:gd name="T119" fmla="*/ 1 h 220"/>
                  <a:gd name="T120" fmla="*/ 1 w 505"/>
                  <a:gd name="T121" fmla="*/ 1 h 22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05"/>
                  <a:gd name="T184" fmla="*/ 0 h 220"/>
                  <a:gd name="T185" fmla="*/ 505 w 505"/>
                  <a:gd name="T186" fmla="*/ 220 h 22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05" h="220">
                    <a:moveTo>
                      <a:pt x="490" y="167"/>
                    </a:moveTo>
                    <a:lnTo>
                      <a:pt x="488" y="165"/>
                    </a:lnTo>
                    <a:lnTo>
                      <a:pt x="487" y="164"/>
                    </a:lnTo>
                    <a:lnTo>
                      <a:pt x="483" y="163"/>
                    </a:lnTo>
                    <a:lnTo>
                      <a:pt x="480" y="163"/>
                    </a:lnTo>
                    <a:lnTo>
                      <a:pt x="477" y="161"/>
                    </a:lnTo>
                    <a:lnTo>
                      <a:pt x="473" y="160"/>
                    </a:lnTo>
                    <a:lnTo>
                      <a:pt x="485" y="139"/>
                    </a:lnTo>
                    <a:lnTo>
                      <a:pt x="488" y="140"/>
                    </a:lnTo>
                    <a:lnTo>
                      <a:pt x="491" y="142"/>
                    </a:lnTo>
                    <a:lnTo>
                      <a:pt x="493" y="142"/>
                    </a:lnTo>
                    <a:lnTo>
                      <a:pt x="494" y="143"/>
                    </a:lnTo>
                    <a:lnTo>
                      <a:pt x="496" y="145"/>
                    </a:lnTo>
                    <a:lnTo>
                      <a:pt x="497" y="146"/>
                    </a:lnTo>
                    <a:lnTo>
                      <a:pt x="490" y="167"/>
                    </a:lnTo>
                    <a:close/>
                    <a:moveTo>
                      <a:pt x="485" y="139"/>
                    </a:moveTo>
                    <a:lnTo>
                      <a:pt x="477" y="149"/>
                    </a:lnTo>
                    <a:lnTo>
                      <a:pt x="485" y="139"/>
                    </a:lnTo>
                    <a:close/>
                    <a:moveTo>
                      <a:pt x="473" y="160"/>
                    </a:moveTo>
                    <a:lnTo>
                      <a:pt x="471" y="160"/>
                    </a:lnTo>
                    <a:lnTo>
                      <a:pt x="468" y="160"/>
                    </a:lnTo>
                    <a:lnTo>
                      <a:pt x="465" y="160"/>
                    </a:lnTo>
                    <a:lnTo>
                      <a:pt x="477" y="135"/>
                    </a:lnTo>
                    <a:lnTo>
                      <a:pt x="477" y="136"/>
                    </a:lnTo>
                    <a:lnTo>
                      <a:pt x="477" y="138"/>
                    </a:lnTo>
                    <a:lnTo>
                      <a:pt x="479" y="138"/>
                    </a:lnTo>
                    <a:lnTo>
                      <a:pt x="480" y="138"/>
                    </a:lnTo>
                    <a:lnTo>
                      <a:pt x="482" y="139"/>
                    </a:lnTo>
                    <a:lnTo>
                      <a:pt x="485" y="139"/>
                    </a:lnTo>
                    <a:lnTo>
                      <a:pt x="473" y="160"/>
                    </a:lnTo>
                    <a:close/>
                    <a:moveTo>
                      <a:pt x="465" y="160"/>
                    </a:moveTo>
                    <a:lnTo>
                      <a:pt x="465" y="158"/>
                    </a:lnTo>
                    <a:lnTo>
                      <a:pt x="465" y="157"/>
                    </a:lnTo>
                    <a:lnTo>
                      <a:pt x="463" y="157"/>
                    </a:lnTo>
                    <a:lnTo>
                      <a:pt x="463" y="156"/>
                    </a:lnTo>
                    <a:lnTo>
                      <a:pt x="460" y="156"/>
                    </a:lnTo>
                    <a:lnTo>
                      <a:pt x="457" y="156"/>
                    </a:lnTo>
                    <a:lnTo>
                      <a:pt x="465" y="135"/>
                    </a:lnTo>
                    <a:lnTo>
                      <a:pt x="477" y="135"/>
                    </a:lnTo>
                    <a:lnTo>
                      <a:pt x="465" y="160"/>
                    </a:lnTo>
                    <a:close/>
                    <a:moveTo>
                      <a:pt x="465" y="135"/>
                    </a:moveTo>
                    <a:lnTo>
                      <a:pt x="462" y="146"/>
                    </a:lnTo>
                    <a:lnTo>
                      <a:pt x="465" y="135"/>
                    </a:lnTo>
                    <a:close/>
                    <a:moveTo>
                      <a:pt x="457" y="156"/>
                    </a:moveTo>
                    <a:lnTo>
                      <a:pt x="465" y="135"/>
                    </a:lnTo>
                    <a:lnTo>
                      <a:pt x="457" y="156"/>
                    </a:lnTo>
                    <a:close/>
                    <a:moveTo>
                      <a:pt x="465" y="135"/>
                    </a:moveTo>
                    <a:lnTo>
                      <a:pt x="462" y="146"/>
                    </a:lnTo>
                    <a:lnTo>
                      <a:pt x="465" y="135"/>
                    </a:lnTo>
                    <a:close/>
                    <a:moveTo>
                      <a:pt x="457" y="156"/>
                    </a:moveTo>
                    <a:lnTo>
                      <a:pt x="462" y="131"/>
                    </a:lnTo>
                    <a:lnTo>
                      <a:pt x="463" y="132"/>
                    </a:lnTo>
                    <a:lnTo>
                      <a:pt x="463" y="133"/>
                    </a:lnTo>
                    <a:lnTo>
                      <a:pt x="465" y="133"/>
                    </a:lnTo>
                    <a:lnTo>
                      <a:pt x="465" y="135"/>
                    </a:lnTo>
                    <a:lnTo>
                      <a:pt x="457" y="156"/>
                    </a:lnTo>
                    <a:close/>
                    <a:moveTo>
                      <a:pt x="457" y="156"/>
                    </a:moveTo>
                    <a:lnTo>
                      <a:pt x="456" y="156"/>
                    </a:lnTo>
                    <a:lnTo>
                      <a:pt x="454" y="156"/>
                    </a:lnTo>
                    <a:lnTo>
                      <a:pt x="457" y="131"/>
                    </a:lnTo>
                    <a:lnTo>
                      <a:pt x="459" y="131"/>
                    </a:lnTo>
                    <a:lnTo>
                      <a:pt x="460" y="131"/>
                    </a:lnTo>
                    <a:lnTo>
                      <a:pt x="462" y="131"/>
                    </a:lnTo>
                    <a:lnTo>
                      <a:pt x="457" y="156"/>
                    </a:lnTo>
                    <a:close/>
                    <a:moveTo>
                      <a:pt x="457" y="131"/>
                    </a:moveTo>
                    <a:lnTo>
                      <a:pt x="457" y="142"/>
                    </a:lnTo>
                    <a:lnTo>
                      <a:pt x="457" y="131"/>
                    </a:lnTo>
                    <a:close/>
                    <a:moveTo>
                      <a:pt x="454" y="156"/>
                    </a:moveTo>
                    <a:lnTo>
                      <a:pt x="453" y="154"/>
                    </a:lnTo>
                    <a:lnTo>
                      <a:pt x="451" y="154"/>
                    </a:lnTo>
                    <a:lnTo>
                      <a:pt x="448" y="154"/>
                    </a:lnTo>
                    <a:lnTo>
                      <a:pt x="446" y="153"/>
                    </a:lnTo>
                    <a:lnTo>
                      <a:pt x="445" y="153"/>
                    </a:lnTo>
                    <a:lnTo>
                      <a:pt x="443" y="153"/>
                    </a:lnTo>
                    <a:lnTo>
                      <a:pt x="440" y="153"/>
                    </a:lnTo>
                    <a:lnTo>
                      <a:pt x="437" y="153"/>
                    </a:lnTo>
                    <a:lnTo>
                      <a:pt x="442" y="131"/>
                    </a:lnTo>
                    <a:lnTo>
                      <a:pt x="445" y="131"/>
                    </a:lnTo>
                    <a:lnTo>
                      <a:pt x="446" y="131"/>
                    </a:lnTo>
                    <a:lnTo>
                      <a:pt x="450" y="131"/>
                    </a:lnTo>
                    <a:lnTo>
                      <a:pt x="451" y="131"/>
                    </a:lnTo>
                    <a:lnTo>
                      <a:pt x="454" y="131"/>
                    </a:lnTo>
                    <a:lnTo>
                      <a:pt x="457" y="131"/>
                    </a:lnTo>
                    <a:lnTo>
                      <a:pt x="454" y="156"/>
                    </a:lnTo>
                    <a:close/>
                    <a:moveTo>
                      <a:pt x="442" y="128"/>
                    </a:moveTo>
                    <a:lnTo>
                      <a:pt x="442" y="131"/>
                    </a:lnTo>
                    <a:lnTo>
                      <a:pt x="442" y="142"/>
                    </a:lnTo>
                    <a:lnTo>
                      <a:pt x="442" y="128"/>
                    </a:lnTo>
                    <a:close/>
                    <a:moveTo>
                      <a:pt x="442" y="153"/>
                    </a:moveTo>
                    <a:lnTo>
                      <a:pt x="430" y="153"/>
                    </a:lnTo>
                    <a:lnTo>
                      <a:pt x="426" y="128"/>
                    </a:lnTo>
                    <a:lnTo>
                      <a:pt x="430" y="128"/>
                    </a:lnTo>
                    <a:lnTo>
                      <a:pt x="431" y="128"/>
                    </a:lnTo>
                    <a:lnTo>
                      <a:pt x="434" y="128"/>
                    </a:lnTo>
                    <a:lnTo>
                      <a:pt x="436" y="128"/>
                    </a:lnTo>
                    <a:lnTo>
                      <a:pt x="439" y="128"/>
                    </a:lnTo>
                    <a:lnTo>
                      <a:pt x="442" y="128"/>
                    </a:lnTo>
                    <a:lnTo>
                      <a:pt x="442" y="153"/>
                    </a:lnTo>
                    <a:close/>
                    <a:moveTo>
                      <a:pt x="430" y="153"/>
                    </a:moveTo>
                    <a:lnTo>
                      <a:pt x="426" y="153"/>
                    </a:lnTo>
                    <a:lnTo>
                      <a:pt x="423" y="153"/>
                    </a:lnTo>
                    <a:lnTo>
                      <a:pt x="422" y="153"/>
                    </a:lnTo>
                    <a:lnTo>
                      <a:pt x="420" y="153"/>
                    </a:lnTo>
                    <a:lnTo>
                      <a:pt x="417" y="153"/>
                    </a:lnTo>
                    <a:lnTo>
                      <a:pt x="414" y="153"/>
                    </a:lnTo>
                    <a:lnTo>
                      <a:pt x="414" y="131"/>
                    </a:lnTo>
                    <a:lnTo>
                      <a:pt x="417" y="131"/>
                    </a:lnTo>
                    <a:lnTo>
                      <a:pt x="420" y="131"/>
                    </a:lnTo>
                    <a:lnTo>
                      <a:pt x="422" y="131"/>
                    </a:lnTo>
                    <a:lnTo>
                      <a:pt x="423" y="129"/>
                    </a:lnTo>
                    <a:lnTo>
                      <a:pt x="425" y="129"/>
                    </a:lnTo>
                    <a:lnTo>
                      <a:pt x="426" y="128"/>
                    </a:lnTo>
                    <a:lnTo>
                      <a:pt x="430" y="153"/>
                    </a:lnTo>
                    <a:close/>
                    <a:moveTo>
                      <a:pt x="411" y="131"/>
                    </a:moveTo>
                    <a:lnTo>
                      <a:pt x="414" y="131"/>
                    </a:lnTo>
                    <a:lnTo>
                      <a:pt x="414" y="142"/>
                    </a:lnTo>
                    <a:lnTo>
                      <a:pt x="411" y="131"/>
                    </a:lnTo>
                    <a:close/>
                    <a:moveTo>
                      <a:pt x="414" y="153"/>
                    </a:moveTo>
                    <a:lnTo>
                      <a:pt x="413" y="153"/>
                    </a:lnTo>
                    <a:lnTo>
                      <a:pt x="411" y="153"/>
                    </a:lnTo>
                    <a:lnTo>
                      <a:pt x="408" y="154"/>
                    </a:lnTo>
                    <a:lnTo>
                      <a:pt x="405" y="156"/>
                    </a:lnTo>
                    <a:lnTo>
                      <a:pt x="403" y="156"/>
                    </a:lnTo>
                    <a:lnTo>
                      <a:pt x="402" y="156"/>
                    </a:lnTo>
                    <a:lnTo>
                      <a:pt x="399" y="131"/>
                    </a:lnTo>
                    <a:lnTo>
                      <a:pt x="411" y="131"/>
                    </a:lnTo>
                    <a:lnTo>
                      <a:pt x="414" y="153"/>
                    </a:lnTo>
                    <a:close/>
                    <a:moveTo>
                      <a:pt x="402" y="156"/>
                    </a:moveTo>
                    <a:lnTo>
                      <a:pt x="400" y="156"/>
                    </a:lnTo>
                    <a:lnTo>
                      <a:pt x="399" y="156"/>
                    </a:lnTo>
                    <a:lnTo>
                      <a:pt x="394" y="156"/>
                    </a:lnTo>
                    <a:lnTo>
                      <a:pt x="393" y="157"/>
                    </a:lnTo>
                    <a:lnTo>
                      <a:pt x="390" y="157"/>
                    </a:lnTo>
                    <a:lnTo>
                      <a:pt x="388" y="158"/>
                    </a:lnTo>
                    <a:lnTo>
                      <a:pt x="386" y="160"/>
                    </a:lnTo>
                    <a:lnTo>
                      <a:pt x="382" y="135"/>
                    </a:lnTo>
                    <a:lnTo>
                      <a:pt x="385" y="135"/>
                    </a:lnTo>
                    <a:lnTo>
                      <a:pt x="390" y="135"/>
                    </a:lnTo>
                    <a:lnTo>
                      <a:pt x="391" y="133"/>
                    </a:lnTo>
                    <a:lnTo>
                      <a:pt x="393" y="133"/>
                    </a:lnTo>
                    <a:lnTo>
                      <a:pt x="396" y="132"/>
                    </a:lnTo>
                    <a:lnTo>
                      <a:pt x="399" y="131"/>
                    </a:lnTo>
                    <a:lnTo>
                      <a:pt x="402" y="156"/>
                    </a:lnTo>
                    <a:close/>
                    <a:moveTo>
                      <a:pt x="386" y="160"/>
                    </a:moveTo>
                    <a:lnTo>
                      <a:pt x="382" y="146"/>
                    </a:lnTo>
                    <a:lnTo>
                      <a:pt x="386" y="160"/>
                    </a:lnTo>
                    <a:close/>
                    <a:moveTo>
                      <a:pt x="386" y="160"/>
                    </a:moveTo>
                    <a:lnTo>
                      <a:pt x="382" y="135"/>
                    </a:lnTo>
                    <a:lnTo>
                      <a:pt x="386" y="160"/>
                    </a:lnTo>
                    <a:close/>
                    <a:moveTo>
                      <a:pt x="382" y="135"/>
                    </a:moveTo>
                    <a:lnTo>
                      <a:pt x="382" y="146"/>
                    </a:lnTo>
                    <a:lnTo>
                      <a:pt x="382" y="135"/>
                    </a:lnTo>
                    <a:close/>
                    <a:moveTo>
                      <a:pt x="386" y="160"/>
                    </a:moveTo>
                    <a:lnTo>
                      <a:pt x="268" y="181"/>
                    </a:lnTo>
                    <a:lnTo>
                      <a:pt x="260" y="160"/>
                    </a:lnTo>
                    <a:lnTo>
                      <a:pt x="382" y="135"/>
                    </a:lnTo>
                    <a:lnTo>
                      <a:pt x="386" y="160"/>
                    </a:lnTo>
                    <a:close/>
                    <a:moveTo>
                      <a:pt x="268" y="181"/>
                    </a:moveTo>
                    <a:lnTo>
                      <a:pt x="246" y="185"/>
                    </a:lnTo>
                    <a:lnTo>
                      <a:pt x="225" y="189"/>
                    </a:lnTo>
                    <a:lnTo>
                      <a:pt x="203" y="195"/>
                    </a:lnTo>
                    <a:lnTo>
                      <a:pt x="182" y="199"/>
                    </a:lnTo>
                    <a:lnTo>
                      <a:pt x="171" y="200"/>
                    </a:lnTo>
                    <a:lnTo>
                      <a:pt x="162" y="203"/>
                    </a:lnTo>
                    <a:lnTo>
                      <a:pt x="152" y="204"/>
                    </a:lnTo>
                    <a:lnTo>
                      <a:pt x="142" y="207"/>
                    </a:lnTo>
                    <a:lnTo>
                      <a:pt x="132" y="208"/>
                    </a:lnTo>
                    <a:lnTo>
                      <a:pt x="123" y="210"/>
                    </a:lnTo>
                    <a:lnTo>
                      <a:pt x="115" y="213"/>
                    </a:lnTo>
                    <a:lnTo>
                      <a:pt x="106" y="214"/>
                    </a:lnTo>
                    <a:lnTo>
                      <a:pt x="98" y="192"/>
                    </a:lnTo>
                    <a:lnTo>
                      <a:pt x="108" y="190"/>
                    </a:lnTo>
                    <a:lnTo>
                      <a:pt x="117" y="188"/>
                    </a:lnTo>
                    <a:lnTo>
                      <a:pt x="126" y="186"/>
                    </a:lnTo>
                    <a:lnTo>
                      <a:pt x="137" y="183"/>
                    </a:lnTo>
                    <a:lnTo>
                      <a:pt x="157" y="179"/>
                    </a:lnTo>
                    <a:lnTo>
                      <a:pt x="177" y="175"/>
                    </a:lnTo>
                    <a:lnTo>
                      <a:pt x="197" y="171"/>
                    </a:lnTo>
                    <a:lnTo>
                      <a:pt x="219" y="168"/>
                    </a:lnTo>
                    <a:lnTo>
                      <a:pt x="239" y="164"/>
                    </a:lnTo>
                    <a:lnTo>
                      <a:pt x="260" y="160"/>
                    </a:lnTo>
                    <a:lnTo>
                      <a:pt x="268" y="181"/>
                    </a:lnTo>
                    <a:close/>
                    <a:moveTo>
                      <a:pt x="106" y="214"/>
                    </a:moveTo>
                    <a:lnTo>
                      <a:pt x="105" y="214"/>
                    </a:lnTo>
                    <a:lnTo>
                      <a:pt x="103" y="215"/>
                    </a:lnTo>
                    <a:lnTo>
                      <a:pt x="102" y="215"/>
                    </a:lnTo>
                    <a:lnTo>
                      <a:pt x="100" y="217"/>
                    </a:lnTo>
                    <a:lnTo>
                      <a:pt x="97" y="217"/>
                    </a:lnTo>
                    <a:lnTo>
                      <a:pt x="94" y="217"/>
                    </a:lnTo>
                    <a:lnTo>
                      <a:pt x="91" y="196"/>
                    </a:lnTo>
                    <a:lnTo>
                      <a:pt x="92" y="195"/>
                    </a:lnTo>
                    <a:lnTo>
                      <a:pt x="94" y="193"/>
                    </a:lnTo>
                    <a:lnTo>
                      <a:pt x="95" y="193"/>
                    </a:lnTo>
                    <a:lnTo>
                      <a:pt x="95" y="192"/>
                    </a:lnTo>
                    <a:lnTo>
                      <a:pt x="97" y="192"/>
                    </a:lnTo>
                    <a:lnTo>
                      <a:pt x="98" y="192"/>
                    </a:lnTo>
                    <a:lnTo>
                      <a:pt x="106" y="214"/>
                    </a:lnTo>
                    <a:close/>
                    <a:moveTo>
                      <a:pt x="94" y="217"/>
                    </a:moveTo>
                    <a:lnTo>
                      <a:pt x="94" y="217"/>
                    </a:lnTo>
                    <a:lnTo>
                      <a:pt x="92" y="217"/>
                    </a:lnTo>
                    <a:lnTo>
                      <a:pt x="89" y="217"/>
                    </a:lnTo>
                    <a:lnTo>
                      <a:pt x="88" y="217"/>
                    </a:lnTo>
                    <a:lnTo>
                      <a:pt x="83" y="196"/>
                    </a:lnTo>
                    <a:lnTo>
                      <a:pt x="85" y="196"/>
                    </a:lnTo>
                    <a:lnTo>
                      <a:pt x="86" y="196"/>
                    </a:lnTo>
                    <a:lnTo>
                      <a:pt x="88" y="196"/>
                    </a:lnTo>
                    <a:lnTo>
                      <a:pt x="89" y="196"/>
                    </a:lnTo>
                    <a:lnTo>
                      <a:pt x="91" y="196"/>
                    </a:lnTo>
                    <a:lnTo>
                      <a:pt x="94" y="217"/>
                    </a:lnTo>
                    <a:close/>
                    <a:moveTo>
                      <a:pt x="88" y="217"/>
                    </a:moveTo>
                    <a:lnTo>
                      <a:pt x="88" y="206"/>
                    </a:lnTo>
                    <a:lnTo>
                      <a:pt x="88" y="217"/>
                    </a:lnTo>
                    <a:close/>
                    <a:moveTo>
                      <a:pt x="88" y="217"/>
                    </a:moveTo>
                    <a:lnTo>
                      <a:pt x="83" y="196"/>
                    </a:lnTo>
                    <a:lnTo>
                      <a:pt x="88" y="217"/>
                    </a:lnTo>
                    <a:close/>
                    <a:moveTo>
                      <a:pt x="83" y="196"/>
                    </a:moveTo>
                    <a:lnTo>
                      <a:pt x="88" y="206"/>
                    </a:lnTo>
                    <a:lnTo>
                      <a:pt x="83" y="196"/>
                    </a:lnTo>
                    <a:close/>
                    <a:moveTo>
                      <a:pt x="88" y="217"/>
                    </a:moveTo>
                    <a:lnTo>
                      <a:pt x="86" y="217"/>
                    </a:lnTo>
                    <a:lnTo>
                      <a:pt x="85" y="217"/>
                    </a:lnTo>
                    <a:lnTo>
                      <a:pt x="83" y="217"/>
                    </a:lnTo>
                    <a:lnTo>
                      <a:pt x="80" y="196"/>
                    </a:lnTo>
                    <a:lnTo>
                      <a:pt x="82" y="196"/>
                    </a:lnTo>
                    <a:lnTo>
                      <a:pt x="83" y="196"/>
                    </a:lnTo>
                    <a:lnTo>
                      <a:pt x="88" y="217"/>
                    </a:lnTo>
                    <a:close/>
                    <a:moveTo>
                      <a:pt x="83" y="217"/>
                    </a:moveTo>
                    <a:lnTo>
                      <a:pt x="83" y="217"/>
                    </a:lnTo>
                    <a:lnTo>
                      <a:pt x="83" y="218"/>
                    </a:lnTo>
                    <a:lnTo>
                      <a:pt x="82" y="220"/>
                    </a:lnTo>
                    <a:lnTo>
                      <a:pt x="80" y="220"/>
                    </a:lnTo>
                    <a:lnTo>
                      <a:pt x="75" y="196"/>
                    </a:lnTo>
                    <a:lnTo>
                      <a:pt x="80" y="196"/>
                    </a:lnTo>
                    <a:lnTo>
                      <a:pt x="83" y="217"/>
                    </a:lnTo>
                    <a:close/>
                    <a:moveTo>
                      <a:pt x="80" y="220"/>
                    </a:moveTo>
                    <a:lnTo>
                      <a:pt x="55" y="220"/>
                    </a:lnTo>
                    <a:lnTo>
                      <a:pt x="55" y="199"/>
                    </a:lnTo>
                    <a:lnTo>
                      <a:pt x="57" y="199"/>
                    </a:lnTo>
                    <a:lnTo>
                      <a:pt x="58" y="199"/>
                    </a:lnTo>
                    <a:lnTo>
                      <a:pt x="62" y="197"/>
                    </a:lnTo>
                    <a:lnTo>
                      <a:pt x="65" y="197"/>
                    </a:lnTo>
                    <a:lnTo>
                      <a:pt x="69" y="196"/>
                    </a:lnTo>
                    <a:lnTo>
                      <a:pt x="72" y="196"/>
                    </a:lnTo>
                    <a:lnTo>
                      <a:pt x="75" y="196"/>
                    </a:lnTo>
                    <a:lnTo>
                      <a:pt x="80" y="220"/>
                    </a:lnTo>
                    <a:close/>
                    <a:moveTo>
                      <a:pt x="55" y="220"/>
                    </a:moveTo>
                    <a:lnTo>
                      <a:pt x="55" y="210"/>
                    </a:lnTo>
                    <a:lnTo>
                      <a:pt x="55" y="220"/>
                    </a:lnTo>
                    <a:close/>
                    <a:moveTo>
                      <a:pt x="55" y="220"/>
                    </a:moveTo>
                    <a:lnTo>
                      <a:pt x="55" y="199"/>
                    </a:lnTo>
                    <a:lnTo>
                      <a:pt x="55" y="220"/>
                    </a:lnTo>
                    <a:close/>
                    <a:moveTo>
                      <a:pt x="55" y="220"/>
                    </a:moveTo>
                    <a:lnTo>
                      <a:pt x="54" y="220"/>
                    </a:lnTo>
                    <a:lnTo>
                      <a:pt x="52" y="220"/>
                    </a:lnTo>
                    <a:lnTo>
                      <a:pt x="51" y="220"/>
                    </a:lnTo>
                    <a:lnTo>
                      <a:pt x="51" y="199"/>
                    </a:lnTo>
                    <a:lnTo>
                      <a:pt x="52" y="199"/>
                    </a:lnTo>
                    <a:lnTo>
                      <a:pt x="54" y="199"/>
                    </a:lnTo>
                    <a:lnTo>
                      <a:pt x="55" y="199"/>
                    </a:lnTo>
                    <a:lnTo>
                      <a:pt x="55" y="220"/>
                    </a:lnTo>
                    <a:close/>
                    <a:moveTo>
                      <a:pt x="51" y="220"/>
                    </a:moveTo>
                    <a:lnTo>
                      <a:pt x="51" y="220"/>
                    </a:lnTo>
                    <a:lnTo>
                      <a:pt x="49" y="220"/>
                    </a:lnTo>
                    <a:lnTo>
                      <a:pt x="48" y="220"/>
                    </a:lnTo>
                    <a:lnTo>
                      <a:pt x="51" y="196"/>
                    </a:lnTo>
                    <a:lnTo>
                      <a:pt x="51" y="197"/>
                    </a:lnTo>
                    <a:lnTo>
                      <a:pt x="51" y="199"/>
                    </a:lnTo>
                    <a:lnTo>
                      <a:pt x="51" y="220"/>
                    </a:lnTo>
                    <a:close/>
                    <a:moveTo>
                      <a:pt x="48" y="220"/>
                    </a:moveTo>
                    <a:lnTo>
                      <a:pt x="45" y="220"/>
                    </a:lnTo>
                    <a:lnTo>
                      <a:pt x="42" y="220"/>
                    </a:lnTo>
                    <a:lnTo>
                      <a:pt x="35" y="218"/>
                    </a:lnTo>
                    <a:lnTo>
                      <a:pt x="34" y="217"/>
                    </a:lnTo>
                    <a:lnTo>
                      <a:pt x="31" y="217"/>
                    </a:lnTo>
                    <a:lnTo>
                      <a:pt x="29" y="217"/>
                    </a:lnTo>
                    <a:lnTo>
                      <a:pt x="28" y="217"/>
                    </a:lnTo>
                    <a:lnTo>
                      <a:pt x="35" y="196"/>
                    </a:lnTo>
                    <a:lnTo>
                      <a:pt x="38" y="196"/>
                    </a:lnTo>
                    <a:lnTo>
                      <a:pt x="42" y="196"/>
                    </a:lnTo>
                    <a:lnTo>
                      <a:pt x="45" y="196"/>
                    </a:lnTo>
                    <a:lnTo>
                      <a:pt x="46" y="196"/>
                    </a:lnTo>
                    <a:lnTo>
                      <a:pt x="49" y="196"/>
                    </a:lnTo>
                    <a:lnTo>
                      <a:pt x="51" y="196"/>
                    </a:lnTo>
                    <a:lnTo>
                      <a:pt x="48" y="220"/>
                    </a:lnTo>
                    <a:close/>
                    <a:moveTo>
                      <a:pt x="28" y="217"/>
                    </a:moveTo>
                    <a:lnTo>
                      <a:pt x="28" y="214"/>
                    </a:lnTo>
                    <a:lnTo>
                      <a:pt x="23" y="214"/>
                    </a:lnTo>
                    <a:lnTo>
                      <a:pt x="32" y="206"/>
                    </a:lnTo>
                    <a:lnTo>
                      <a:pt x="28" y="217"/>
                    </a:lnTo>
                    <a:close/>
                    <a:moveTo>
                      <a:pt x="23" y="214"/>
                    </a:moveTo>
                    <a:lnTo>
                      <a:pt x="20" y="211"/>
                    </a:lnTo>
                    <a:lnTo>
                      <a:pt x="17" y="208"/>
                    </a:lnTo>
                    <a:lnTo>
                      <a:pt x="12" y="207"/>
                    </a:lnTo>
                    <a:lnTo>
                      <a:pt x="9" y="206"/>
                    </a:lnTo>
                    <a:lnTo>
                      <a:pt x="8" y="204"/>
                    </a:lnTo>
                    <a:lnTo>
                      <a:pt x="6" y="203"/>
                    </a:lnTo>
                    <a:lnTo>
                      <a:pt x="5" y="203"/>
                    </a:lnTo>
                    <a:lnTo>
                      <a:pt x="20" y="185"/>
                    </a:lnTo>
                    <a:lnTo>
                      <a:pt x="21" y="185"/>
                    </a:lnTo>
                    <a:lnTo>
                      <a:pt x="23" y="186"/>
                    </a:lnTo>
                    <a:lnTo>
                      <a:pt x="25" y="188"/>
                    </a:lnTo>
                    <a:lnTo>
                      <a:pt x="28" y="189"/>
                    </a:lnTo>
                    <a:lnTo>
                      <a:pt x="31" y="190"/>
                    </a:lnTo>
                    <a:lnTo>
                      <a:pt x="35" y="193"/>
                    </a:lnTo>
                    <a:lnTo>
                      <a:pt x="40" y="196"/>
                    </a:lnTo>
                    <a:lnTo>
                      <a:pt x="23" y="214"/>
                    </a:lnTo>
                    <a:close/>
                    <a:moveTo>
                      <a:pt x="5" y="203"/>
                    </a:moveTo>
                    <a:lnTo>
                      <a:pt x="0" y="199"/>
                    </a:lnTo>
                    <a:lnTo>
                      <a:pt x="0" y="192"/>
                    </a:lnTo>
                    <a:lnTo>
                      <a:pt x="12" y="192"/>
                    </a:lnTo>
                    <a:lnTo>
                      <a:pt x="5" y="203"/>
                    </a:lnTo>
                    <a:close/>
                    <a:moveTo>
                      <a:pt x="0" y="192"/>
                    </a:moveTo>
                    <a:lnTo>
                      <a:pt x="0" y="192"/>
                    </a:lnTo>
                    <a:lnTo>
                      <a:pt x="0" y="190"/>
                    </a:lnTo>
                    <a:lnTo>
                      <a:pt x="0" y="189"/>
                    </a:lnTo>
                    <a:lnTo>
                      <a:pt x="0" y="188"/>
                    </a:lnTo>
                    <a:lnTo>
                      <a:pt x="0" y="186"/>
                    </a:lnTo>
                    <a:lnTo>
                      <a:pt x="0" y="183"/>
                    </a:lnTo>
                    <a:lnTo>
                      <a:pt x="0" y="181"/>
                    </a:lnTo>
                    <a:lnTo>
                      <a:pt x="28" y="181"/>
                    </a:lnTo>
                    <a:lnTo>
                      <a:pt x="28" y="182"/>
                    </a:lnTo>
                    <a:lnTo>
                      <a:pt x="28" y="185"/>
                    </a:lnTo>
                    <a:lnTo>
                      <a:pt x="28" y="188"/>
                    </a:lnTo>
                    <a:lnTo>
                      <a:pt x="28" y="189"/>
                    </a:lnTo>
                    <a:lnTo>
                      <a:pt x="28" y="190"/>
                    </a:lnTo>
                    <a:lnTo>
                      <a:pt x="28" y="192"/>
                    </a:lnTo>
                    <a:lnTo>
                      <a:pt x="0" y="192"/>
                    </a:lnTo>
                    <a:close/>
                    <a:moveTo>
                      <a:pt x="0" y="181"/>
                    </a:moveTo>
                    <a:lnTo>
                      <a:pt x="28" y="181"/>
                    </a:lnTo>
                    <a:lnTo>
                      <a:pt x="0" y="181"/>
                    </a:lnTo>
                    <a:close/>
                    <a:moveTo>
                      <a:pt x="0" y="181"/>
                    </a:moveTo>
                    <a:lnTo>
                      <a:pt x="0" y="170"/>
                    </a:lnTo>
                    <a:lnTo>
                      <a:pt x="28" y="170"/>
                    </a:lnTo>
                    <a:lnTo>
                      <a:pt x="28" y="181"/>
                    </a:lnTo>
                    <a:lnTo>
                      <a:pt x="0" y="181"/>
                    </a:lnTo>
                    <a:close/>
                    <a:moveTo>
                      <a:pt x="28" y="170"/>
                    </a:moveTo>
                    <a:lnTo>
                      <a:pt x="17" y="170"/>
                    </a:lnTo>
                    <a:lnTo>
                      <a:pt x="28" y="170"/>
                    </a:lnTo>
                    <a:close/>
                    <a:moveTo>
                      <a:pt x="0" y="170"/>
                    </a:moveTo>
                    <a:lnTo>
                      <a:pt x="28" y="170"/>
                    </a:lnTo>
                    <a:lnTo>
                      <a:pt x="0" y="170"/>
                    </a:lnTo>
                    <a:close/>
                    <a:moveTo>
                      <a:pt x="0" y="170"/>
                    </a:moveTo>
                    <a:lnTo>
                      <a:pt x="17" y="170"/>
                    </a:lnTo>
                    <a:lnTo>
                      <a:pt x="0" y="170"/>
                    </a:lnTo>
                    <a:close/>
                    <a:moveTo>
                      <a:pt x="0" y="170"/>
                    </a:moveTo>
                    <a:lnTo>
                      <a:pt x="0" y="168"/>
                    </a:lnTo>
                    <a:lnTo>
                      <a:pt x="0" y="165"/>
                    </a:lnTo>
                    <a:lnTo>
                      <a:pt x="0" y="161"/>
                    </a:lnTo>
                    <a:lnTo>
                      <a:pt x="0" y="157"/>
                    </a:lnTo>
                    <a:lnTo>
                      <a:pt x="0" y="154"/>
                    </a:lnTo>
                    <a:lnTo>
                      <a:pt x="0" y="153"/>
                    </a:lnTo>
                    <a:lnTo>
                      <a:pt x="28" y="153"/>
                    </a:lnTo>
                    <a:lnTo>
                      <a:pt x="28" y="154"/>
                    </a:lnTo>
                    <a:lnTo>
                      <a:pt x="28" y="157"/>
                    </a:lnTo>
                    <a:lnTo>
                      <a:pt x="28" y="161"/>
                    </a:lnTo>
                    <a:lnTo>
                      <a:pt x="28" y="165"/>
                    </a:lnTo>
                    <a:lnTo>
                      <a:pt x="28" y="168"/>
                    </a:lnTo>
                    <a:lnTo>
                      <a:pt x="28" y="170"/>
                    </a:lnTo>
                    <a:lnTo>
                      <a:pt x="0" y="170"/>
                    </a:lnTo>
                    <a:close/>
                    <a:moveTo>
                      <a:pt x="0" y="153"/>
                    </a:moveTo>
                    <a:lnTo>
                      <a:pt x="28" y="153"/>
                    </a:lnTo>
                    <a:lnTo>
                      <a:pt x="0" y="153"/>
                    </a:lnTo>
                    <a:close/>
                    <a:moveTo>
                      <a:pt x="0" y="153"/>
                    </a:moveTo>
                    <a:lnTo>
                      <a:pt x="17" y="153"/>
                    </a:lnTo>
                    <a:lnTo>
                      <a:pt x="0" y="153"/>
                    </a:lnTo>
                    <a:close/>
                    <a:moveTo>
                      <a:pt x="0" y="153"/>
                    </a:moveTo>
                    <a:lnTo>
                      <a:pt x="0" y="142"/>
                    </a:lnTo>
                    <a:lnTo>
                      <a:pt x="28" y="142"/>
                    </a:lnTo>
                    <a:lnTo>
                      <a:pt x="28" y="153"/>
                    </a:lnTo>
                    <a:lnTo>
                      <a:pt x="0" y="153"/>
                    </a:lnTo>
                    <a:close/>
                    <a:moveTo>
                      <a:pt x="0" y="142"/>
                    </a:moveTo>
                    <a:lnTo>
                      <a:pt x="0" y="140"/>
                    </a:lnTo>
                    <a:lnTo>
                      <a:pt x="0" y="139"/>
                    </a:lnTo>
                    <a:lnTo>
                      <a:pt x="0" y="138"/>
                    </a:lnTo>
                    <a:lnTo>
                      <a:pt x="0" y="136"/>
                    </a:lnTo>
                    <a:lnTo>
                      <a:pt x="0" y="135"/>
                    </a:lnTo>
                    <a:lnTo>
                      <a:pt x="0" y="133"/>
                    </a:lnTo>
                    <a:lnTo>
                      <a:pt x="0" y="131"/>
                    </a:lnTo>
                    <a:lnTo>
                      <a:pt x="28" y="131"/>
                    </a:lnTo>
                    <a:lnTo>
                      <a:pt x="28" y="132"/>
                    </a:lnTo>
                    <a:lnTo>
                      <a:pt x="28" y="133"/>
                    </a:lnTo>
                    <a:lnTo>
                      <a:pt x="28" y="135"/>
                    </a:lnTo>
                    <a:lnTo>
                      <a:pt x="28" y="136"/>
                    </a:lnTo>
                    <a:lnTo>
                      <a:pt x="28" y="138"/>
                    </a:lnTo>
                    <a:lnTo>
                      <a:pt x="28" y="139"/>
                    </a:lnTo>
                    <a:lnTo>
                      <a:pt x="28" y="140"/>
                    </a:lnTo>
                    <a:lnTo>
                      <a:pt x="28" y="142"/>
                    </a:lnTo>
                    <a:lnTo>
                      <a:pt x="0" y="142"/>
                    </a:lnTo>
                    <a:close/>
                    <a:moveTo>
                      <a:pt x="0" y="131"/>
                    </a:moveTo>
                    <a:lnTo>
                      <a:pt x="0" y="121"/>
                    </a:lnTo>
                    <a:lnTo>
                      <a:pt x="28" y="121"/>
                    </a:lnTo>
                    <a:lnTo>
                      <a:pt x="28" y="131"/>
                    </a:lnTo>
                    <a:lnTo>
                      <a:pt x="0" y="131"/>
                    </a:lnTo>
                    <a:close/>
                    <a:moveTo>
                      <a:pt x="0" y="121"/>
                    </a:moveTo>
                    <a:lnTo>
                      <a:pt x="0" y="110"/>
                    </a:lnTo>
                    <a:lnTo>
                      <a:pt x="28" y="110"/>
                    </a:lnTo>
                    <a:lnTo>
                      <a:pt x="28" y="121"/>
                    </a:lnTo>
                    <a:lnTo>
                      <a:pt x="0" y="121"/>
                    </a:lnTo>
                    <a:close/>
                    <a:moveTo>
                      <a:pt x="28" y="110"/>
                    </a:moveTo>
                    <a:lnTo>
                      <a:pt x="17" y="110"/>
                    </a:lnTo>
                    <a:lnTo>
                      <a:pt x="28" y="110"/>
                    </a:lnTo>
                    <a:close/>
                    <a:moveTo>
                      <a:pt x="0" y="110"/>
                    </a:moveTo>
                    <a:lnTo>
                      <a:pt x="0" y="108"/>
                    </a:lnTo>
                    <a:lnTo>
                      <a:pt x="0" y="107"/>
                    </a:lnTo>
                    <a:lnTo>
                      <a:pt x="0" y="106"/>
                    </a:lnTo>
                    <a:lnTo>
                      <a:pt x="0" y="104"/>
                    </a:lnTo>
                    <a:lnTo>
                      <a:pt x="0" y="103"/>
                    </a:lnTo>
                    <a:lnTo>
                      <a:pt x="28" y="103"/>
                    </a:lnTo>
                    <a:lnTo>
                      <a:pt x="28" y="104"/>
                    </a:lnTo>
                    <a:lnTo>
                      <a:pt x="28" y="107"/>
                    </a:lnTo>
                    <a:lnTo>
                      <a:pt x="28" y="110"/>
                    </a:lnTo>
                    <a:lnTo>
                      <a:pt x="0" y="110"/>
                    </a:lnTo>
                    <a:close/>
                    <a:moveTo>
                      <a:pt x="0" y="103"/>
                    </a:moveTo>
                    <a:lnTo>
                      <a:pt x="0" y="93"/>
                    </a:lnTo>
                    <a:lnTo>
                      <a:pt x="28" y="88"/>
                    </a:lnTo>
                    <a:lnTo>
                      <a:pt x="28" y="92"/>
                    </a:lnTo>
                    <a:lnTo>
                      <a:pt x="28" y="95"/>
                    </a:lnTo>
                    <a:lnTo>
                      <a:pt x="28" y="96"/>
                    </a:lnTo>
                    <a:lnTo>
                      <a:pt x="28" y="97"/>
                    </a:lnTo>
                    <a:lnTo>
                      <a:pt x="28" y="100"/>
                    </a:lnTo>
                    <a:lnTo>
                      <a:pt x="28" y="103"/>
                    </a:lnTo>
                    <a:lnTo>
                      <a:pt x="0" y="103"/>
                    </a:lnTo>
                    <a:close/>
                    <a:moveTo>
                      <a:pt x="0" y="93"/>
                    </a:moveTo>
                    <a:lnTo>
                      <a:pt x="12" y="93"/>
                    </a:lnTo>
                    <a:lnTo>
                      <a:pt x="0" y="93"/>
                    </a:lnTo>
                    <a:close/>
                    <a:moveTo>
                      <a:pt x="0" y="93"/>
                    </a:moveTo>
                    <a:lnTo>
                      <a:pt x="28" y="88"/>
                    </a:lnTo>
                    <a:lnTo>
                      <a:pt x="0" y="93"/>
                    </a:lnTo>
                    <a:close/>
                    <a:moveTo>
                      <a:pt x="28" y="88"/>
                    </a:moveTo>
                    <a:lnTo>
                      <a:pt x="12" y="88"/>
                    </a:lnTo>
                    <a:lnTo>
                      <a:pt x="28" y="88"/>
                    </a:lnTo>
                    <a:close/>
                    <a:moveTo>
                      <a:pt x="0" y="93"/>
                    </a:moveTo>
                    <a:lnTo>
                      <a:pt x="0" y="85"/>
                    </a:lnTo>
                    <a:lnTo>
                      <a:pt x="28" y="82"/>
                    </a:lnTo>
                    <a:lnTo>
                      <a:pt x="28" y="88"/>
                    </a:lnTo>
                    <a:lnTo>
                      <a:pt x="0" y="93"/>
                    </a:lnTo>
                    <a:close/>
                    <a:moveTo>
                      <a:pt x="0" y="85"/>
                    </a:moveTo>
                    <a:lnTo>
                      <a:pt x="0" y="75"/>
                    </a:lnTo>
                    <a:lnTo>
                      <a:pt x="23" y="75"/>
                    </a:lnTo>
                    <a:lnTo>
                      <a:pt x="23" y="77"/>
                    </a:lnTo>
                    <a:lnTo>
                      <a:pt x="25" y="77"/>
                    </a:lnTo>
                    <a:lnTo>
                      <a:pt x="25" y="78"/>
                    </a:lnTo>
                    <a:lnTo>
                      <a:pt x="25" y="79"/>
                    </a:lnTo>
                    <a:lnTo>
                      <a:pt x="26" y="81"/>
                    </a:lnTo>
                    <a:lnTo>
                      <a:pt x="28" y="82"/>
                    </a:lnTo>
                    <a:lnTo>
                      <a:pt x="0" y="85"/>
                    </a:lnTo>
                    <a:close/>
                    <a:moveTo>
                      <a:pt x="23" y="75"/>
                    </a:moveTo>
                    <a:lnTo>
                      <a:pt x="12" y="75"/>
                    </a:lnTo>
                    <a:lnTo>
                      <a:pt x="23" y="75"/>
                    </a:lnTo>
                    <a:close/>
                    <a:moveTo>
                      <a:pt x="0" y="75"/>
                    </a:moveTo>
                    <a:lnTo>
                      <a:pt x="0" y="72"/>
                    </a:lnTo>
                    <a:lnTo>
                      <a:pt x="0" y="70"/>
                    </a:lnTo>
                    <a:lnTo>
                      <a:pt x="0" y="68"/>
                    </a:lnTo>
                    <a:lnTo>
                      <a:pt x="0" y="65"/>
                    </a:lnTo>
                    <a:lnTo>
                      <a:pt x="0" y="63"/>
                    </a:lnTo>
                    <a:lnTo>
                      <a:pt x="0" y="60"/>
                    </a:lnTo>
                    <a:lnTo>
                      <a:pt x="23" y="60"/>
                    </a:lnTo>
                    <a:lnTo>
                      <a:pt x="23" y="63"/>
                    </a:lnTo>
                    <a:lnTo>
                      <a:pt x="23" y="65"/>
                    </a:lnTo>
                    <a:lnTo>
                      <a:pt x="23" y="68"/>
                    </a:lnTo>
                    <a:lnTo>
                      <a:pt x="23" y="70"/>
                    </a:lnTo>
                    <a:lnTo>
                      <a:pt x="23" y="72"/>
                    </a:lnTo>
                    <a:lnTo>
                      <a:pt x="23" y="75"/>
                    </a:lnTo>
                    <a:lnTo>
                      <a:pt x="0" y="75"/>
                    </a:lnTo>
                    <a:close/>
                    <a:moveTo>
                      <a:pt x="0" y="60"/>
                    </a:moveTo>
                    <a:lnTo>
                      <a:pt x="0" y="49"/>
                    </a:lnTo>
                    <a:lnTo>
                      <a:pt x="23" y="46"/>
                    </a:lnTo>
                    <a:lnTo>
                      <a:pt x="23" y="49"/>
                    </a:lnTo>
                    <a:lnTo>
                      <a:pt x="23" y="52"/>
                    </a:lnTo>
                    <a:lnTo>
                      <a:pt x="23" y="53"/>
                    </a:lnTo>
                    <a:lnTo>
                      <a:pt x="23" y="56"/>
                    </a:lnTo>
                    <a:lnTo>
                      <a:pt x="23" y="57"/>
                    </a:lnTo>
                    <a:lnTo>
                      <a:pt x="23" y="60"/>
                    </a:lnTo>
                    <a:lnTo>
                      <a:pt x="0" y="60"/>
                    </a:lnTo>
                    <a:close/>
                    <a:moveTo>
                      <a:pt x="23" y="46"/>
                    </a:moveTo>
                    <a:lnTo>
                      <a:pt x="12" y="49"/>
                    </a:lnTo>
                    <a:lnTo>
                      <a:pt x="23" y="46"/>
                    </a:lnTo>
                    <a:close/>
                    <a:moveTo>
                      <a:pt x="0" y="49"/>
                    </a:moveTo>
                    <a:lnTo>
                      <a:pt x="0" y="47"/>
                    </a:lnTo>
                    <a:lnTo>
                      <a:pt x="0" y="45"/>
                    </a:lnTo>
                    <a:lnTo>
                      <a:pt x="0" y="43"/>
                    </a:lnTo>
                    <a:lnTo>
                      <a:pt x="0" y="42"/>
                    </a:lnTo>
                    <a:lnTo>
                      <a:pt x="0" y="40"/>
                    </a:lnTo>
                    <a:lnTo>
                      <a:pt x="0" y="39"/>
                    </a:lnTo>
                    <a:lnTo>
                      <a:pt x="23" y="39"/>
                    </a:lnTo>
                    <a:lnTo>
                      <a:pt x="23" y="40"/>
                    </a:lnTo>
                    <a:lnTo>
                      <a:pt x="23" y="43"/>
                    </a:lnTo>
                    <a:lnTo>
                      <a:pt x="23" y="46"/>
                    </a:lnTo>
                    <a:lnTo>
                      <a:pt x="0" y="49"/>
                    </a:lnTo>
                    <a:close/>
                    <a:moveTo>
                      <a:pt x="0" y="39"/>
                    </a:moveTo>
                    <a:lnTo>
                      <a:pt x="0" y="10"/>
                    </a:lnTo>
                    <a:lnTo>
                      <a:pt x="20" y="28"/>
                    </a:lnTo>
                    <a:lnTo>
                      <a:pt x="12" y="39"/>
                    </a:lnTo>
                    <a:lnTo>
                      <a:pt x="0" y="39"/>
                    </a:lnTo>
                    <a:close/>
                    <a:moveTo>
                      <a:pt x="20" y="28"/>
                    </a:moveTo>
                    <a:lnTo>
                      <a:pt x="20" y="28"/>
                    </a:lnTo>
                    <a:lnTo>
                      <a:pt x="21" y="29"/>
                    </a:lnTo>
                    <a:lnTo>
                      <a:pt x="23" y="31"/>
                    </a:lnTo>
                    <a:lnTo>
                      <a:pt x="25" y="32"/>
                    </a:lnTo>
                    <a:lnTo>
                      <a:pt x="28" y="35"/>
                    </a:lnTo>
                    <a:lnTo>
                      <a:pt x="31" y="39"/>
                    </a:lnTo>
                    <a:lnTo>
                      <a:pt x="35" y="42"/>
                    </a:lnTo>
                    <a:lnTo>
                      <a:pt x="40" y="46"/>
                    </a:lnTo>
                    <a:lnTo>
                      <a:pt x="23" y="64"/>
                    </a:lnTo>
                    <a:lnTo>
                      <a:pt x="20" y="61"/>
                    </a:lnTo>
                    <a:lnTo>
                      <a:pt x="18" y="60"/>
                    </a:lnTo>
                    <a:lnTo>
                      <a:pt x="17" y="58"/>
                    </a:lnTo>
                    <a:lnTo>
                      <a:pt x="14" y="56"/>
                    </a:lnTo>
                    <a:lnTo>
                      <a:pt x="12" y="54"/>
                    </a:lnTo>
                    <a:lnTo>
                      <a:pt x="11" y="53"/>
                    </a:lnTo>
                    <a:lnTo>
                      <a:pt x="8" y="50"/>
                    </a:lnTo>
                    <a:lnTo>
                      <a:pt x="6" y="49"/>
                    </a:lnTo>
                    <a:lnTo>
                      <a:pt x="3" y="47"/>
                    </a:lnTo>
                    <a:lnTo>
                      <a:pt x="1" y="46"/>
                    </a:lnTo>
                    <a:lnTo>
                      <a:pt x="0" y="46"/>
                    </a:lnTo>
                    <a:lnTo>
                      <a:pt x="20" y="28"/>
                    </a:lnTo>
                    <a:close/>
                    <a:moveTo>
                      <a:pt x="23" y="64"/>
                    </a:moveTo>
                    <a:lnTo>
                      <a:pt x="32" y="53"/>
                    </a:lnTo>
                    <a:lnTo>
                      <a:pt x="23" y="64"/>
                    </a:lnTo>
                    <a:close/>
                    <a:moveTo>
                      <a:pt x="40" y="46"/>
                    </a:moveTo>
                    <a:lnTo>
                      <a:pt x="42" y="46"/>
                    </a:lnTo>
                    <a:lnTo>
                      <a:pt x="43" y="46"/>
                    </a:lnTo>
                    <a:lnTo>
                      <a:pt x="43" y="47"/>
                    </a:lnTo>
                    <a:lnTo>
                      <a:pt x="45" y="47"/>
                    </a:lnTo>
                    <a:lnTo>
                      <a:pt x="46" y="49"/>
                    </a:lnTo>
                    <a:lnTo>
                      <a:pt x="46" y="50"/>
                    </a:lnTo>
                    <a:lnTo>
                      <a:pt x="48" y="52"/>
                    </a:lnTo>
                    <a:lnTo>
                      <a:pt x="48" y="53"/>
                    </a:lnTo>
                    <a:lnTo>
                      <a:pt x="35" y="71"/>
                    </a:lnTo>
                    <a:lnTo>
                      <a:pt x="34" y="70"/>
                    </a:lnTo>
                    <a:lnTo>
                      <a:pt x="32" y="68"/>
                    </a:lnTo>
                    <a:lnTo>
                      <a:pt x="29" y="67"/>
                    </a:lnTo>
                    <a:lnTo>
                      <a:pt x="26" y="65"/>
                    </a:lnTo>
                    <a:lnTo>
                      <a:pt x="25" y="65"/>
                    </a:lnTo>
                    <a:lnTo>
                      <a:pt x="23" y="64"/>
                    </a:lnTo>
                    <a:lnTo>
                      <a:pt x="40" y="46"/>
                    </a:lnTo>
                    <a:close/>
                    <a:moveTo>
                      <a:pt x="48" y="53"/>
                    </a:moveTo>
                    <a:lnTo>
                      <a:pt x="49" y="53"/>
                    </a:lnTo>
                    <a:lnTo>
                      <a:pt x="51" y="53"/>
                    </a:lnTo>
                    <a:lnTo>
                      <a:pt x="54" y="54"/>
                    </a:lnTo>
                    <a:lnTo>
                      <a:pt x="57" y="56"/>
                    </a:lnTo>
                    <a:lnTo>
                      <a:pt x="58" y="57"/>
                    </a:lnTo>
                    <a:lnTo>
                      <a:pt x="60" y="57"/>
                    </a:lnTo>
                    <a:lnTo>
                      <a:pt x="48" y="78"/>
                    </a:lnTo>
                    <a:lnTo>
                      <a:pt x="46" y="77"/>
                    </a:lnTo>
                    <a:lnTo>
                      <a:pt x="45" y="77"/>
                    </a:lnTo>
                    <a:lnTo>
                      <a:pt x="42" y="75"/>
                    </a:lnTo>
                    <a:lnTo>
                      <a:pt x="38" y="74"/>
                    </a:lnTo>
                    <a:lnTo>
                      <a:pt x="37" y="72"/>
                    </a:lnTo>
                    <a:lnTo>
                      <a:pt x="35" y="71"/>
                    </a:lnTo>
                    <a:lnTo>
                      <a:pt x="48" y="53"/>
                    </a:lnTo>
                    <a:close/>
                    <a:moveTo>
                      <a:pt x="48" y="78"/>
                    </a:moveTo>
                    <a:lnTo>
                      <a:pt x="55" y="67"/>
                    </a:lnTo>
                    <a:lnTo>
                      <a:pt x="48" y="78"/>
                    </a:lnTo>
                    <a:close/>
                    <a:moveTo>
                      <a:pt x="60" y="57"/>
                    </a:moveTo>
                    <a:lnTo>
                      <a:pt x="51" y="78"/>
                    </a:lnTo>
                    <a:lnTo>
                      <a:pt x="48" y="78"/>
                    </a:lnTo>
                    <a:lnTo>
                      <a:pt x="60" y="57"/>
                    </a:lnTo>
                    <a:close/>
                    <a:moveTo>
                      <a:pt x="51" y="78"/>
                    </a:moveTo>
                    <a:lnTo>
                      <a:pt x="55" y="67"/>
                    </a:lnTo>
                    <a:lnTo>
                      <a:pt x="51" y="78"/>
                    </a:lnTo>
                    <a:close/>
                    <a:moveTo>
                      <a:pt x="60" y="57"/>
                    </a:moveTo>
                    <a:lnTo>
                      <a:pt x="60" y="57"/>
                    </a:lnTo>
                    <a:lnTo>
                      <a:pt x="60" y="58"/>
                    </a:lnTo>
                    <a:lnTo>
                      <a:pt x="60" y="60"/>
                    </a:lnTo>
                    <a:lnTo>
                      <a:pt x="62" y="60"/>
                    </a:lnTo>
                    <a:lnTo>
                      <a:pt x="63" y="60"/>
                    </a:lnTo>
                    <a:lnTo>
                      <a:pt x="55" y="82"/>
                    </a:lnTo>
                    <a:lnTo>
                      <a:pt x="54" y="82"/>
                    </a:lnTo>
                    <a:lnTo>
                      <a:pt x="54" y="81"/>
                    </a:lnTo>
                    <a:lnTo>
                      <a:pt x="52" y="81"/>
                    </a:lnTo>
                    <a:lnTo>
                      <a:pt x="52" y="79"/>
                    </a:lnTo>
                    <a:lnTo>
                      <a:pt x="51" y="78"/>
                    </a:lnTo>
                    <a:lnTo>
                      <a:pt x="60" y="57"/>
                    </a:lnTo>
                    <a:close/>
                    <a:moveTo>
                      <a:pt x="63" y="60"/>
                    </a:moveTo>
                    <a:lnTo>
                      <a:pt x="65" y="60"/>
                    </a:lnTo>
                    <a:lnTo>
                      <a:pt x="66" y="60"/>
                    </a:lnTo>
                    <a:lnTo>
                      <a:pt x="68" y="60"/>
                    </a:lnTo>
                    <a:lnTo>
                      <a:pt x="60" y="82"/>
                    </a:lnTo>
                    <a:lnTo>
                      <a:pt x="58" y="82"/>
                    </a:lnTo>
                    <a:lnTo>
                      <a:pt x="57" y="82"/>
                    </a:lnTo>
                    <a:lnTo>
                      <a:pt x="55" y="82"/>
                    </a:lnTo>
                    <a:lnTo>
                      <a:pt x="63" y="60"/>
                    </a:lnTo>
                    <a:close/>
                    <a:moveTo>
                      <a:pt x="68" y="60"/>
                    </a:moveTo>
                    <a:lnTo>
                      <a:pt x="69" y="61"/>
                    </a:lnTo>
                    <a:lnTo>
                      <a:pt x="71" y="63"/>
                    </a:lnTo>
                    <a:lnTo>
                      <a:pt x="74" y="63"/>
                    </a:lnTo>
                    <a:lnTo>
                      <a:pt x="75" y="63"/>
                    </a:lnTo>
                    <a:lnTo>
                      <a:pt x="82" y="64"/>
                    </a:lnTo>
                    <a:lnTo>
                      <a:pt x="88" y="64"/>
                    </a:lnTo>
                    <a:lnTo>
                      <a:pt x="88" y="85"/>
                    </a:lnTo>
                    <a:lnTo>
                      <a:pt x="83" y="85"/>
                    </a:lnTo>
                    <a:lnTo>
                      <a:pt x="78" y="85"/>
                    </a:lnTo>
                    <a:lnTo>
                      <a:pt x="75" y="85"/>
                    </a:lnTo>
                    <a:lnTo>
                      <a:pt x="72" y="85"/>
                    </a:lnTo>
                    <a:lnTo>
                      <a:pt x="69" y="85"/>
                    </a:lnTo>
                    <a:lnTo>
                      <a:pt x="66" y="83"/>
                    </a:lnTo>
                    <a:lnTo>
                      <a:pt x="63" y="83"/>
                    </a:lnTo>
                    <a:lnTo>
                      <a:pt x="60" y="82"/>
                    </a:lnTo>
                    <a:lnTo>
                      <a:pt x="68" y="60"/>
                    </a:lnTo>
                    <a:close/>
                    <a:moveTo>
                      <a:pt x="88" y="85"/>
                    </a:moveTo>
                    <a:lnTo>
                      <a:pt x="88" y="75"/>
                    </a:lnTo>
                    <a:lnTo>
                      <a:pt x="88" y="85"/>
                    </a:lnTo>
                    <a:close/>
                    <a:moveTo>
                      <a:pt x="83" y="64"/>
                    </a:moveTo>
                    <a:lnTo>
                      <a:pt x="86" y="64"/>
                    </a:lnTo>
                    <a:lnTo>
                      <a:pt x="88" y="64"/>
                    </a:lnTo>
                    <a:lnTo>
                      <a:pt x="89" y="64"/>
                    </a:lnTo>
                    <a:lnTo>
                      <a:pt x="91" y="64"/>
                    </a:lnTo>
                    <a:lnTo>
                      <a:pt x="94" y="85"/>
                    </a:lnTo>
                    <a:lnTo>
                      <a:pt x="92" y="85"/>
                    </a:lnTo>
                    <a:lnTo>
                      <a:pt x="91" y="85"/>
                    </a:lnTo>
                    <a:lnTo>
                      <a:pt x="89" y="85"/>
                    </a:lnTo>
                    <a:lnTo>
                      <a:pt x="88" y="85"/>
                    </a:lnTo>
                    <a:lnTo>
                      <a:pt x="83" y="64"/>
                    </a:lnTo>
                    <a:close/>
                    <a:moveTo>
                      <a:pt x="91" y="64"/>
                    </a:moveTo>
                    <a:lnTo>
                      <a:pt x="92" y="64"/>
                    </a:lnTo>
                    <a:lnTo>
                      <a:pt x="94" y="63"/>
                    </a:lnTo>
                    <a:lnTo>
                      <a:pt x="95" y="61"/>
                    </a:lnTo>
                    <a:lnTo>
                      <a:pt x="97" y="61"/>
                    </a:lnTo>
                    <a:lnTo>
                      <a:pt x="98" y="61"/>
                    </a:lnTo>
                    <a:lnTo>
                      <a:pt x="98" y="60"/>
                    </a:lnTo>
                    <a:lnTo>
                      <a:pt x="106" y="85"/>
                    </a:lnTo>
                    <a:lnTo>
                      <a:pt x="94" y="85"/>
                    </a:lnTo>
                    <a:lnTo>
                      <a:pt x="91" y="64"/>
                    </a:lnTo>
                    <a:close/>
                    <a:moveTo>
                      <a:pt x="106" y="85"/>
                    </a:moveTo>
                    <a:lnTo>
                      <a:pt x="103" y="71"/>
                    </a:lnTo>
                    <a:lnTo>
                      <a:pt x="106" y="85"/>
                    </a:lnTo>
                    <a:close/>
                    <a:moveTo>
                      <a:pt x="98" y="60"/>
                    </a:moveTo>
                    <a:lnTo>
                      <a:pt x="111" y="60"/>
                    </a:lnTo>
                    <a:lnTo>
                      <a:pt x="114" y="82"/>
                    </a:lnTo>
                    <a:lnTo>
                      <a:pt x="106" y="85"/>
                    </a:lnTo>
                    <a:lnTo>
                      <a:pt x="98" y="60"/>
                    </a:lnTo>
                    <a:close/>
                    <a:moveTo>
                      <a:pt x="114" y="82"/>
                    </a:moveTo>
                    <a:lnTo>
                      <a:pt x="111" y="71"/>
                    </a:lnTo>
                    <a:lnTo>
                      <a:pt x="114" y="82"/>
                    </a:lnTo>
                    <a:close/>
                    <a:moveTo>
                      <a:pt x="111" y="60"/>
                    </a:moveTo>
                    <a:lnTo>
                      <a:pt x="118" y="57"/>
                    </a:lnTo>
                    <a:lnTo>
                      <a:pt x="126" y="82"/>
                    </a:lnTo>
                    <a:lnTo>
                      <a:pt x="114" y="82"/>
                    </a:lnTo>
                    <a:lnTo>
                      <a:pt x="111" y="60"/>
                    </a:lnTo>
                    <a:close/>
                    <a:moveTo>
                      <a:pt x="118" y="57"/>
                    </a:moveTo>
                    <a:lnTo>
                      <a:pt x="123" y="67"/>
                    </a:lnTo>
                    <a:lnTo>
                      <a:pt x="118" y="57"/>
                    </a:lnTo>
                    <a:close/>
                    <a:moveTo>
                      <a:pt x="118" y="57"/>
                    </a:moveTo>
                    <a:lnTo>
                      <a:pt x="126" y="82"/>
                    </a:lnTo>
                    <a:lnTo>
                      <a:pt x="118" y="57"/>
                    </a:lnTo>
                    <a:close/>
                    <a:moveTo>
                      <a:pt x="126" y="82"/>
                    </a:moveTo>
                    <a:lnTo>
                      <a:pt x="123" y="67"/>
                    </a:lnTo>
                    <a:lnTo>
                      <a:pt x="126" y="82"/>
                    </a:lnTo>
                    <a:close/>
                    <a:moveTo>
                      <a:pt x="118" y="57"/>
                    </a:moveTo>
                    <a:lnTo>
                      <a:pt x="154" y="49"/>
                    </a:lnTo>
                    <a:lnTo>
                      <a:pt x="162" y="75"/>
                    </a:lnTo>
                    <a:lnTo>
                      <a:pt x="126" y="82"/>
                    </a:lnTo>
                    <a:lnTo>
                      <a:pt x="118" y="57"/>
                    </a:lnTo>
                    <a:close/>
                    <a:moveTo>
                      <a:pt x="154" y="49"/>
                    </a:moveTo>
                    <a:lnTo>
                      <a:pt x="194" y="42"/>
                    </a:lnTo>
                    <a:lnTo>
                      <a:pt x="197" y="64"/>
                    </a:lnTo>
                    <a:lnTo>
                      <a:pt x="162" y="75"/>
                    </a:lnTo>
                    <a:lnTo>
                      <a:pt x="154" y="49"/>
                    </a:lnTo>
                    <a:close/>
                    <a:moveTo>
                      <a:pt x="194" y="42"/>
                    </a:moveTo>
                    <a:lnTo>
                      <a:pt x="219" y="36"/>
                    </a:lnTo>
                    <a:lnTo>
                      <a:pt x="243" y="32"/>
                    </a:lnTo>
                    <a:lnTo>
                      <a:pt x="269" y="27"/>
                    </a:lnTo>
                    <a:lnTo>
                      <a:pt x="294" y="22"/>
                    </a:lnTo>
                    <a:lnTo>
                      <a:pt x="320" y="17"/>
                    </a:lnTo>
                    <a:lnTo>
                      <a:pt x="345" y="13"/>
                    </a:lnTo>
                    <a:lnTo>
                      <a:pt x="356" y="10"/>
                    </a:lnTo>
                    <a:lnTo>
                      <a:pt x="368" y="7"/>
                    </a:lnTo>
                    <a:lnTo>
                      <a:pt x="379" y="6"/>
                    </a:lnTo>
                    <a:lnTo>
                      <a:pt x="391" y="3"/>
                    </a:lnTo>
                    <a:lnTo>
                      <a:pt x="394" y="25"/>
                    </a:lnTo>
                    <a:lnTo>
                      <a:pt x="383" y="27"/>
                    </a:lnTo>
                    <a:lnTo>
                      <a:pt x="373" y="29"/>
                    </a:lnTo>
                    <a:lnTo>
                      <a:pt x="362" y="32"/>
                    </a:lnTo>
                    <a:lnTo>
                      <a:pt x="349" y="35"/>
                    </a:lnTo>
                    <a:lnTo>
                      <a:pt x="337" y="38"/>
                    </a:lnTo>
                    <a:lnTo>
                      <a:pt x="325" y="40"/>
                    </a:lnTo>
                    <a:lnTo>
                      <a:pt x="313" y="43"/>
                    </a:lnTo>
                    <a:lnTo>
                      <a:pt x="300" y="46"/>
                    </a:lnTo>
                    <a:lnTo>
                      <a:pt x="274" y="50"/>
                    </a:lnTo>
                    <a:lnTo>
                      <a:pt x="248" y="56"/>
                    </a:lnTo>
                    <a:lnTo>
                      <a:pt x="223" y="60"/>
                    </a:lnTo>
                    <a:lnTo>
                      <a:pt x="197" y="64"/>
                    </a:lnTo>
                    <a:lnTo>
                      <a:pt x="194" y="42"/>
                    </a:lnTo>
                    <a:close/>
                    <a:moveTo>
                      <a:pt x="391" y="3"/>
                    </a:moveTo>
                    <a:lnTo>
                      <a:pt x="394" y="3"/>
                    </a:lnTo>
                    <a:lnTo>
                      <a:pt x="396" y="3"/>
                    </a:lnTo>
                    <a:lnTo>
                      <a:pt x="397" y="3"/>
                    </a:lnTo>
                    <a:lnTo>
                      <a:pt x="399" y="2"/>
                    </a:lnTo>
                    <a:lnTo>
                      <a:pt x="400" y="2"/>
                    </a:lnTo>
                    <a:lnTo>
                      <a:pt x="402" y="0"/>
                    </a:lnTo>
                    <a:lnTo>
                      <a:pt x="411" y="25"/>
                    </a:lnTo>
                    <a:lnTo>
                      <a:pt x="408" y="25"/>
                    </a:lnTo>
                    <a:lnTo>
                      <a:pt x="405" y="25"/>
                    </a:lnTo>
                    <a:lnTo>
                      <a:pt x="403" y="25"/>
                    </a:lnTo>
                    <a:lnTo>
                      <a:pt x="400" y="25"/>
                    </a:lnTo>
                    <a:lnTo>
                      <a:pt x="397" y="25"/>
                    </a:lnTo>
                    <a:lnTo>
                      <a:pt x="394" y="25"/>
                    </a:lnTo>
                    <a:lnTo>
                      <a:pt x="391" y="3"/>
                    </a:lnTo>
                    <a:close/>
                    <a:moveTo>
                      <a:pt x="402" y="0"/>
                    </a:moveTo>
                    <a:lnTo>
                      <a:pt x="405" y="0"/>
                    </a:lnTo>
                    <a:lnTo>
                      <a:pt x="408" y="0"/>
                    </a:lnTo>
                    <a:lnTo>
                      <a:pt x="410" y="0"/>
                    </a:lnTo>
                    <a:lnTo>
                      <a:pt x="411" y="0"/>
                    </a:lnTo>
                    <a:lnTo>
                      <a:pt x="416" y="0"/>
                    </a:lnTo>
                    <a:lnTo>
                      <a:pt x="419" y="0"/>
                    </a:lnTo>
                    <a:lnTo>
                      <a:pt x="422" y="21"/>
                    </a:lnTo>
                    <a:lnTo>
                      <a:pt x="419" y="21"/>
                    </a:lnTo>
                    <a:lnTo>
                      <a:pt x="416" y="22"/>
                    </a:lnTo>
                    <a:lnTo>
                      <a:pt x="414" y="22"/>
                    </a:lnTo>
                    <a:lnTo>
                      <a:pt x="413" y="22"/>
                    </a:lnTo>
                    <a:lnTo>
                      <a:pt x="413" y="24"/>
                    </a:lnTo>
                    <a:lnTo>
                      <a:pt x="411" y="25"/>
                    </a:lnTo>
                    <a:lnTo>
                      <a:pt x="402" y="0"/>
                    </a:lnTo>
                    <a:close/>
                    <a:moveTo>
                      <a:pt x="419" y="0"/>
                    </a:moveTo>
                    <a:lnTo>
                      <a:pt x="422" y="0"/>
                    </a:lnTo>
                    <a:lnTo>
                      <a:pt x="422" y="10"/>
                    </a:lnTo>
                    <a:lnTo>
                      <a:pt x="419" y="0"/>
                    </a:lnTo>
                    <a:close/>
                    <a:moveTo>
                      <a:pt x="422" y="0"/>
                    </a:moveTo>
                    <a:lnTo>
                      <a:pt x="422" y="21"/>
                    </a:lnTo>
                    <a:lnTo>
                      <a:pt x="419" y="21"/>
                    </a:lnTo>
                    <a:lnTo>
                      <a:pt x="422" y="0"/>
                    </a:lnTo>
                    <a:close/>
                    <a:moveTo>
                      <a:pt x="422" y="0"/>
                    </a:moveTo>
                    <a:lnTo>
                      <a:pt x="422" y="10"/>
                    </a:lnTo>
                    <a:lnTo>
                      <a:pt x="422" y="0"/>
                    </a:lnTo>
                    <a:close/>
                    <a:moveTo>
                      <a:pt x="422" y="0"/>
                    </a:moveTo>
                    <a:lnTo>
                      <a:pt x="423" y="0"/>
                    </a:lnTo>
                    <a:lnTo>
                      <a:pt x="425" y="0"/>
                    </a:lnTo>
                    <a:lnTo>
                      <a:pt x="426" y="0"/>
                    </a:lnTo>
                    <a:lnTo>
                      <a:pt x="422" y="21"/>
                    </a:lnTo>
                    <a:lnTo>
                      <a:pt x="422" y="0"/>
                    </a:lnTo>
                    <a:close/>
                    <a:moveTo>
                      <a:pt x="426" y="0"/>
                    </a:moveTo>
                    <a:lnTo>
                      <a:pt x="426" y="0"/>
                    </a:lnTo>
                    <a:lnTo>
                      <a:pt x="428" y="0"/>
                    </a:lnTo>
                    <a:lnTo>
                      <a:pt x="430" y="0"/>
                    </a:lnTo>
                    <a:lnTo>
                      <a:pt x="426" y="21"/>
                    </a:lnTo>
                    <a:lnTo>
                      <a:pt x="425" y="21"/>
                    </a:lnTo>
                    <a:lnTo>
                      <a:pt x="423" y="21"/>
                    </a:lnTo>
                    <a:lnTo>
                      <a:pt x="422" y="21"/>
                    </a:lnTo>
                    <a:lnTo>
                      <a:pt x="426" y="0"/>
                    </a:lnTo>
                    <a:close/>
                    <a:moveTo>
                      <a:pt x="430" y="0"/>
                    </a:moveTo>
                    <a:lnTo>
                      <a:pt x="433" y="0"/>
                    </a:lnTo>
                    <a:lnTo>
                      <a:pt x="434" y="0"/>
                    </a:lnTo>
                    <a:lnTo>
                      <a:pt x="437" y="0"/>
                    </a:lnTo>
                    <a:lnTo>
                      <a:pt x="440" y="0"/>
                    </a:lnTo>
                    <a:lnTo>
                      <a:pt x="442" y="2"/>
                    </a:lnTo>
                    <a:lnTo>
                      <a:pt x="443" y="2"/>
                    </a:lnTo>
                    <a:lnTo>
                      <a:pt x="445" y="3"/>
                    </a:lnTo>
                    <a:lnTo>
                      <a:pt x="442" y="25"/>
                    </a:lnTo>
                    <a:lnTo>
                      <a:pt x="440" y="25"/>
                    </a:lnTo>
                    <a:lnTo>
                      <a:pt x="439" y="24"/>
                    </a:lnTo>
                    <a:lnTo>
                      <a:pt x="436" y="24"/>
                    </a:lnTo>
                    <a:lnTo>
                      <a:pt x="434" y="22"/>
                    </a:lnTo>
                    <a:lnTo>
                      <a:pt x="431" y="22"/>
                    </a:lnTo>
                    <a:lnTo>
                      <a:pt x="430" y="21"/>
                    </a:lnTo>
                    <a:lnTo>
                      <a:pt x="426" y="21"/>
                    </a:lnTo>
                    <a:lnTo>
                      <a:pt x="430" y="0"/>
                    </a:lnTo>
                    <a:close/>
                    <a:moveTo>
                      <a:pt x="445" y="3"/>
                    </a:moveTo>
                    <a:lnTo>
                      <a:pt x="450" y="3"/>
                    </a:lnTo>
                    <a:lnTo>
                      <a:pt x="445" y="14"/>
                    </a:lnTo>
                    <a:lnTo>
                      <a:pt x="445" y="3"/>
                    </a:lnTo>
                    <a:close/>
                    <a:moveTo>
                      <a:pt x="450" y="3"/>
                    </a:moveTo>
                    <a:lnTo>
                      <a:pt x="450" y="3"/>
                    </a:lnTo>
                    <a:lnTo>
                      <a:pt x="451" y="3"/>
                    </a:lnTo>
                    <a:lnTo>
                      <a:pt x="453" y="3"/>
                    </a:lnTo>
                    <a:lnTo>
                      <a:pt x="454" y="3"/>
                    </a:lnTo>
                    <a:lnTo>
                      <a:pt x="457" y="3"/>
                    </a:lnTo>
                    <a:lnTo>
                      <a:pt x="450" y="28"/>
                    </a:lnTo>
                    <a:lnTo>
                      <a:pt x="450" y="27"/>
                    </a:lnTo>
                    <a:lnTo>
                      <a:pt x="448" y="27"/>
                    </a:lnTo>
                    <a:lnTo>
                      <a:pt x="448" y="25"/>
                    </a:lnTo>
                    <a:lnTo>
                      <a:pt x="446" y="25"/>
                    </a:lnTo>
                    <a:lnTo>
                      <a:pt x="445" y="25"/>
                    </a:lnTo>
                    <a:lnTo>
                      <a:pt x="442" y="25"/>
                    </a:lnTo>
                    <a:lnTo>
                      <a:pt x="450" y="3"/>
                    </a:lnTo>
                    <a:close/>
                    <a:moveTo>
                      <a:pt x="457" y="3"/>
                    </a:moveTo>
                    <a:lnTo>
                      <a:pt x="459" y="4"/>
                    </a:lnTo>
                    <a:lnTo>
                      <a:pt x="460" y="6"/>
                    </a:lnTo>
                    <a:lnTo>
                      <a:pt x="462" y="6"/>
                    </a:lnTo>
                    <a:lnTo>
                      <a:pt x="463" y="7"/>
                    </a:lnTo>
                    <a:lnTo>
                      <a:pt x="467" y="7"/>
                    </a:lnTo>
                    <a:lnTo>
                      <a:pt x="470" y="7"/>
                    </a:lnTo>
                    <a:lnTo>
                      <a:pt x="462" y="28"/>
                    </a:lnTo>
                    <a:lnTo>
                      <a:pt x="450" y="28"/>
                    </a:lnTo>
                    <a:lnTo>
                      <a:pt x="457" y="3"/>
                    </a:lnTo>
                    <a:close/>
                    <a:moveTo>
                      <a:pt x="470" y="7"/>
                    </a:moveTo>
                    <a:lnTo>
                      <a:pt x="465" y="18"/>
                    </a:lnTo>
                    <a:lnTo>
                      <a:pt x="470" y="7"/>
                    </a:lnTo>
                    <a:close/>
                    <a:moveTo>
                      <a:pt x="470" y="7"/>
                    </a:moveTo>
                    <a:lnTo>
                      <a:pt x="471" y="7"/>
                    </a:lnTo>
                    <a:lnTo>
                      <a:pt x="473" y="8"/>
                    </a:lnTo>
                    <a:lnTo>
                      <a:pt x="474" y="10"/>
                    </a:lnTo>
                    <a:lnTo>
                      <a:pt x="476" y="10"/>
                    </a:lnTo>
                    <a:lnTo>
                      <a:pt x="477" y="10"/>
                    </a:lnTo>
                    <a:lnTo>
                      <a:pt x="470" y="31"/>
                    </a:lnTo>
                    <a:lnTo>
                      <a:pt x="468" y="31"/>
                    </a:lnTo>
                    <a:lnTo>
                      <a:pt x="467" y="31"/>
                    </a:lnTo>
                    <a:lnTo>
                      <a:pt x="465" y="31"/>
                    </a:lnTo>
                    <a:lnTo>
                      <a:pt x="463" y="29"/>
                    </a:lnTo>
                    <a:lnTo>
                      <a:pt x="462" y="28"/>
                    </a:lnTo>
                    <a:lnTo>
                      <a:pt x="470" y="7"/>
                    </a:lnTo>
                    <a:close/>
                    <a:moveTo>
                      <a:pt x="477" y="10"/>
                    </a:moveTo>
                    <a:lnTo>
                      <a:pt x="479" y="10"/>
                    </a:lnTo>
                    <a:lnTo>
                      <a:pt x="480" y="10"/>
                    </a:lnTo>
                    <a:lnTo>
                      <a:pt x="482" y="11"/>
                    </a:lnTo>
                    <a:lnTo>
                      <a:pt x="483" y="13"/>
                    </a:lnTo>
                    <a:lnTo>
                      <a:pt x="485" y="14"/>
                    </a:lnTo>
                    <a:lnTo>
                      <a:pt x="477" y="35"/>
                    </a:lnTo>
                    <a:lnTo>
                      <a:pt x="476" y="35"/>
                    </a:lnTo>
                    <a:lnTo>
                      <a:pt x="474" y="35"/>
                    </a:lnTo>
                    <a:lnTo>
                      <a:pt x="473" y="33"/>
                    </a:lnTo>
                    <a:lnTo>
                      <a:pt x="471" y="32"/>
                    </a:lnTo>
                    <a:lnTo>
                      <a:pt x="470" y="31"/>
                    </a:lnTo>
                    <a:lnTo>
                      <a:pt x="477" y="10"/>
                    </a:lnTo>
                    <a:close/>
                    <a:moveTo>
                      <a:pt x="485" y="14"/>
                    </a:moveTo>
                    <a:lnTo>
                      <a:pt x="482" y="25"/>
                    </a:lnTo>
                    <a:lnTo>
                      <a:pt x="485" y="14"/>
                    </a:lnTo>
                    <a:close/>
                    <a:moveTo>
                      <a:pt x="485" y="14"/>
                    </a:moveTo>
                    <a:lnTo>
                      <a:pt x="488" y="15"/>
                    </a:lnTo>
                    <a:lnTo>
                      <a:pt x="491" y="17"/>
                    </a:lnTo>
                    <a:lnTo>
                      <a:pt x="493" y="17"/>
                    </a:lnTo>
                    <a:lnTo>
                      <a:pt x="494" y="17"/>
                    </a:lnTo>
                    <a:lnTo>
                      <a:pt x="496" y="17"/>
                    </a:lnTo>
                    <a:lnTo>
                      <a:pt x="496" y="18"/>
                    </a:lnTo>
                    <a:lnTo>
                      <a:pt x="497" y="18"/>
                    </a:lnTo>
                    <a:lnTo>
                      <a:pt x="490" y="39"/>
                    </a:lnTo>
                    <a:lnTo>
                      <a:pt x="488" y="39"/>
                    </a:lnTo>
                    <a:lnTo>
                      <a:pt x="487" y="38"/>
                    </a:lnTo>
                    <a:lnTo>
                      <a:pt x="483" y="38"/>
                    </a:lnTo>
                    <a:lnTo>
                      <a:pt x="480" y="38"/>
                    </a:lnTo>
                    <a:lnTo>
                      <a:pt x="477" y="36"/>
                    </a:lnTo>
                    <a:lnTo>
                      <a:pt x="473" y="35"/>
                    </a:lnTo>
                    <a:lnTo>
                      <a:pt x="485" y="14"/>
                    </a:lnTo>
                    <a:close/>
                    <a:moveTo>
                      <a:pt x="497" y="18"/>
                    </a:moveTo>
                    <a:lnTo>
                      <a:pt x="505" y="21"/>
                    </a:lnTo>
                    <a:lnTo>
                      <a:pt x="505" y="28"/>
                    </a:lnTo>
                    <a:lnTo>
                      <a:pt x="493" y="28"/>
                    </a:lnTo>
                    <a:lnTo>
                      <a:pt x="497" y="18"/>
                    </a:lnTo>
                    <a:close/>
                    <a:moveTo>
                      <a:pt x="505" y="28"/>
                    </a:moveTo>
                    <a:lnTo>
                      <a:pt x="505" y="39"/>
                    </a:lnTo>
                    <a:lnTo>
                      <a:pt x="482" y="39"/>
                    </a:lnTo>
                    <a:lnTo>
                      <a:pt x="482" y="28"/>
                    </a:lnTo>
                    <a:lnTo>
                      <a:pt x="505" y="28"/>
                    </a:lnTo>
                    <a:close/>
                    <a:moveTo>
                      <a:pt x="505" y="39"/>
                    </a:moveTo>
                    <a:lnTo>
                      <a:pt x="505" y="64"/>
                    </a:lnTo>
                    <a:lnTo>
                      <a:pt x="482" y="64"/>
                    </a:lnTo>
                    <a:lnTo>
                      <a:pt x="482" y="39"/>
                    </a:lnTo>
                    <a:lnTo>
                      <a:pt x="505" y="39"/>
                    </a:lnTo>
                    <a:close/>
                    <a:moveTo>
                      <a:pt x="505" y="64"/>
                    </a:moveTo>
                    <a:lnTo>
                      <a:pt x="505" y="93"/>
                    </a:lnTo>
                    <a:lnTo>
                      <a:pt x="482" y="93"/>
                    </a:lnTo>
                    <a:lnTo>
                      <a:pt x="482" y="64"/>
                    </a:lnTo>
                    <a:lnTo>
                      <a:pt x="505" y="64"/>
                    </a:lnTo>
                    <a:close/>
                    <a:moveTo>
                      <a:pt x="505" y="93"/>
                    </a:moveTo>
                    <a:lnTo>
                      <a:pt x="505" y="121"/>
                    </a:lnTo>
                    <a:lnTo>
                      <a:pt x="482" y="121"/>
                    </a:lnTo>
                    <a:lnTo>
                      <a:pt x="482" y="93"/>
                    </a:lnTo>
                    <a:lnTo>
                      <a:pt x="505" y="93"/>
                    </a:lnTo>
                    <a:close/>
                    <a:moveTo>
                      <a:pt x="505" y="121"/>
                    </a:moveTo>
                    <a:lnTo>
                      <a:pt x="505" y="146"/>
                    </a:lnTo>
                    <a:lnTo>
                      <a:pt x="482" y="146"/>
                    </a:lnTo>
                    <a:lnTo>
                      <a:pt x="482" y="121"/>
                    </a:lnTo>
                    <a:lnTo>
                      <a:pt x="505" y="121"/>
                    </a:lnTo>
                    <a:close/>
                    <a:moveTo>
                      <a:pt x="505" y="146"/>
                    </a:moveTo>
                    <a:lnTo>
                      <a:pt x="505" y="156"/>
                    </a:lnTo>
                    <a:lnTo>
                      <a:pt x="482" y="156"/>
                    </a:lnTo>
                    <a:lnTo>
                      <a:pt x="482" y="146"/>
                    </a:lnTo>
                    <a:lnTo>
                      <a:pt x="505" y="146"/>
                    </a:lnTo>
                    <a:close/>
                  </a:path>
                </a:pathLst>
              </a:custGeom>
              <a:solidFill>
                <a:srgbClr val="131516"/>
              </a:solidFill>
              <a:ln>
                <a:noFill/>
              </a:ln>
              <a:extLst/>
            </p:spPr>
            <p:txBody>
              <a:bodyPr/>
              <a:lstStyle/>
              <a:p>
                <a:pPr defTabSz="914145"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 kern="0" dirty="0">
                  <a:solidFill>
                    <a:sysClr val="windowText" lastClr="000000"/>
                  </a:solidFill>
                  <a:latin typeface="Calibri"/>
                  <a:sym typeface="Calibri" pitchFamily="34" charset="0"/>
                </a:endParaRPr>
              </a:p>
            </p:txBody>
          </p:sp>
          <p:sp>
            <p:nvSpPr>
              <p:cNvPr id="49" name="Freeform 9"/>
              <p:cNvSpPr>
                <a:spLocks/>
              </p:cNvSpPr>
              <p:nvPr/>
            </p:nvSpPr>
            <p:spPr bwMode="auto">
              <a:xfrm>
                <a:off x="2989" y="761"/>
                <a:ext cx="240" cy="89"/>
              </a:xfrm>
              <a:custGeom>
                <a:avLst/>
                <a:gdLst>
                  <a:gd name="T0" fmla="*/ 0 w 481"/>
                  <a:gd name="T1" fmla="*/ 1 h 198"/>
                  <a:gd name="T2" fmla="*/ 0 w 481"/>
                  <a:gd name="T3" fmla="*/ 1 h 198"/>
                  <a:gd name="T4" fmla="*/ 0 w 481"/>
                  <a:gd name="T5" fmla="*/ 1 h 198"/>
                  <a:gd name="T6" fmla="*/ 0 w 481"/>
                  <a:gd name="T7" fmla="*/ 1 h 198"/>
                  <a:gd name="T8" fmla="*/ 0 w 481"/>
                  <a:gd name="T9" fmla="*/ 1 h 198"/>
                  <a:gd name="T10" fmla="*/ 0 w 481"/>
                  <a:gd name="T11" fmla="*/ 1 h 198"/>
                  <a:gd name="T12" fmla="*/ 0 w 481"/>
                  <a:gd name="T13" fmla="*/ 1 h 198"/>
                  <a:gd name="T14" fmla="*/ 0 w 481"/>
                  <a:gd name="T15" fmla="*/ 1 h 198"/>
                  <a:gd name="T16" fmla="*/ 0 w 481"/>
                  <a:gd name="T17" fmla="*/ 1 h 198"/>
                  <a:gd name="T18" fmla="*/ 0 w 481"/>
                  <a:gd name="T19" fmla="*/ 1 h 198"/>
                  <a:gd name="T20" fmla="*/ 0 w 481"/>
                  <a:gd name="T21" fmla="*/ 1 h 198"/>
                  <a:gd name="T22" fmla="*/ 0 w 481"/>
                  <a:gd name="T23" fmla="*/ 1 h 198"/>
                  <a:gd name="T24" fmla="*/ 0 w 481"/>
                  <a:gd name="T25" fmla="*/ 1 h 198"/>
                  <a:gd name="T26" fmla="*/ 0 w 481"/>
                  <a:gd name="T27" fmla="*/ 1 h 198"/>
                  <a:gd name="T28" fmla="*/ 0 w 481"/>
                  <a:gd name="T29" fmla="*/ 1 h 198"/>
                  <a:gd name="T30" fmla="*/ 0 w 481"/>
                  <a:gd name="T31" fmla="*/ 1 h 198"/>
                  <a:gd name="T32" fmla="*/ 0 w 481"/>
                  <a:gd name="T33" fmla="*/ 1 h 198"/>
                  <a:gd name="T34" fmla="*/ 0 w 481"/>
                  <a:gd name="T35" fmla="*/ 1 h 198"/>
                  <a:gd name="T36" fmla="*/ 0 w 481"/>
                  <a:gd name="T37" fmla="*/ 1 h 198"/>
                  <a:gd name="T38" fmla="*/ 0 w 481"/>
                  <a:gd name="T39" fmla="*/ 1 h 198"/>
                  <a:gd name="T40" fmla="*/ 0 w 481"/>
                  <a:gd name="T41" fmla="*/ 1 h 198"/>
                  <a:gd name="T42" fmla="*/ 0 w 481"/>
                  <a:gd name="T43" fmla="*/ 1 h 198"/>
                  <a:gd name="T44" fmla="*/ 0 w 481"/>
                  <a:gd name="T45" fmla="*/ 1 h 198"/>
                  <a:gd name="T46" fmla="*/ 0 w 481"/>
                  <a:gd name="T47" fmla="*/ 1 h 198"/>
                  <a:gd name="T48" fmla="*/ 0 w 481"/>
                  <a:gd name="T49" fmla="*/ 1 h 198"/>
                  <a:gd name="T50" fmla="*/ 0 w 481"/>
                  <a:gd name="T51" fmla="*/ 1 h 198"/>
                  <a:gd name="T52" fmla="*/ 0 w 481"/>
                  <a:gd name="T53" fmla="*/ 1 h 198"/>
                  <a:gd name="T54" fmla="*/ 0 w 481"/>
                  <a:gd name="T55" fmla="*/ 1 h 198"/>
                  <a:gd name="T56" fmla="*/ 0 w 481"/>
                  <a:gd name="T57" fmla="*/ 1 h 198"/>
                  <a:gd name="T58" fmla="*/ 0 w 481"/>
                  <a:gd name="T59" fmla="*/ 1 h 198"/>
                  <a:gd name="T60" fmla="*/ 0 w 481"/>
                  <a:gd name="T61" fmla="*/ 1 h 198"/>
                  <a:gd name="T62" fmla="*/ 0 w 481"/>
                  <a:gd name="T63" fmla="*/ 1 h 198"/>
                  <a:gd name="T64" fmla="*/ 0 w 481"/>
                  <a:gd name="T65" fmla="*/ 1 h 198"/>
                  <a:gd name="T66" fmla="*/ 0 w 481"/>
                  <a:gd name="T67" fmla="*/ 1 h 198"/>
                  <a:gd name="T68" fmla="*/ 0 w 481"/>
                  <a:gd name="T69" fmla="*/ 1 h 198"/>
                  <a:gd name="T70" fmla="*/ 0 w 481"/>
                  <a:gd name="T71" fmla="*/ 1 h 198"/>
                  <a:gd name="T72" fmla="*/ 0 w 481"/>
                  <a:gd name="T73" fmla="*/ 1 h 198"/>
                  <a:gd name="T74" fmla="*/ 0 w 481"/>
                  <a:gd name="T75" fmla="*/ 1 h 198"/>
                  <a:gd name="T76" fmla="*/ 0 w 481"/>
                  <a:gd name="T77" fmla="*/ 1 h 198"/>
                  <a:gd name="T78" fmla="*/ 0 w 481"/>
                  <a:gd name="T79" fmla="*/ 1 h 198"/>
                  <a:gd name="T80" fmla="*/ 0 w 481"/>
                  <a:gd name="T81" fmla="*/ 1 h 198"/>
                  <a:gd name="T82" fmla="*/ 0 w 481"/>
                  <a:gd name="T83" fmla="*/ 1 h 198"/>
                  <a:gd name="T84" fmla="*/ 0 w 481"/>
                  <a:gd name="T85" fmla="*/ 0 h 198"/>
                  <a:gd name="T86" fmla="*/ 0 w 481"/>
                  <a:gd name="T87" fmla="*/ 0 h 198"/>
                  <a:gd name="T88" fmla="*/ 0 w 481"/>
                  <a:gd name="T89" fmla="*/ 1 h 198"/>
                  <a:gd name="T90" fmla="*/ 0 w 481"/>
                  <a:gd name="T91" fmla="*/ 1 h 198"/>
                  <a:gd name="T92" fmla="*/ 0 w 481"/>
                  <a:gd name="T93" fmla="*/ 1 h 198"/>
                  <a:gd name="T94" fmla="*/ 0 w 481"/>
                  <a:gd name="T95" fmla="*/ 1 h 198"/>
                  <a:gd name="T96" fmla="*/ 0 w 481"/>
                  <a:gd name="T97" fmla="*/ 1 h 198"/>
                  <a:gd name="T98" fmla="*/ 0 w 481"/>
                  <a:gd name="T99" fmla="*/ 1 h 198"/>
                  <a:gd name="T100" fmla="*/ 0 w 481"/>
                  <a:gd name="T101" fmla="*/ 1 h 198"/>
                  <a:gd name="T102" fmla="*/ 0 w 481"/>
                  <a:gd name="T103" fmla="*/ 1 h 198"/>
                  <a:gd name="T104" fmla="*/ 0 w 481"/>
                  <a:gd name="T105" fmla="*/ 1 h 198"/>
                  <a:gd name="T106" fmla="*/ 0 w 481"/>
                  <a:gd name="T107" fmla="*/ 1 h 198"/>
                  <a:gd name="T108" fmla="*/ 0 w 481"/>
                  <a:gd name="T109" fmla="*/ 1 h 198"/>
                  <a:gd name="T110" fmla="*/ 0 w 481"/>
                  <a:gd name="T111" fmla="*/ 1 h 198"/>
                  <a:gd name="T112" fmla="*/ 0 w 481"/>
                  <a:gd name="T113" fmla="*/ 1 h 198"/>
                  <a:gd name="T114" fmla="*/ 0 w 481"/>
                  <a:gd name="T115" fmla="*/ 1 h 198"/>
                  <a:gd name="T116" fmla="*/ 0 w 481"/>
                  <a:gd name="T117" fmla="*/ 1 h 198"/>
                  <a:gd name="T118" fmla="*/ 0 w 481"/>
                  <a:gd name="T119" fmla="*/ 1 h 198"/>
                  <a:gd name="T120" fmla="*/ 0 w 481"/>
                  <a:gd name="T121" fmla="*/ 1 h 19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81"/>
                  <a:gd name="T184" fmla="*/ 0 h 198"/>
                  <a:gd name="T185" fmla="*/ 481 w 481"/>
                  <a:gd name="T186" fmla="*/ 198 h 19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81" h="198">
                    <a:moveTo>
                      <a:pt x="481" y="146"/>
                    </a:moveTo>
                    <a:lnTo>
                      <a:pt x="481" y="144"/>
                    </a:lnTo>
                    <a:lnTo>
                      <a:pt x="479" y="144"/>
                    </a:lnTo>
                    <a:lnTo>
                      <a:pt x="478" y="143"/>
                    </a:lnTo>
                    <a:lnTo>
                      <a:pt x="476" y="143"/>
                    </a:lnTo>
                    <a:lnTo>
                      <a:pt x="473" y="142"/>
                    </a:lnTo>
                    <a:lnTo>
                      <a:pt x="470" y="140"/>
                    </a:lnTo>
                    <a:lnTo>
                      <a:pt x="465" y="139"/>
                    </a:lnTo>
                    <a:lnTo>
                      <a:pt x="464" y="139"/>
                    </a:lnTo>
                    <a:lnTo>
                      <a:pt x="462" y="137"/>
                    </a:lnTo>
                    <a:lnTo>
                      <a:pt x="458" y="136"/>
                    </a:lnTo>
                    <a:lnTo>
                      <a:pt x="453" y="136"/>
                    </a:lnTo>
                    <a:lnTo>
                      <a:pt x="451" y="136"/>
                    </a:lnTo>
                    <a:lnTo>
                      <a:pt x="450" y="136"/>
                    </a:lnTo>
                    <a:lnTo>
                      <a:pt x="447" y="135"/>
                    </a:lnTo>
                    <a:lnTo>
                      <a:pt x="444" y="133"/>
                    </a:lnTo>
                    <a:lnTo>
                      <a:pt x="438" y="132"/>
                    </a:lnTo>
                    <a:lnTo>
                      <a:pt x="431" y="130"/>
                    </a:lnTo>
                    <a:lnTo>
                      <a:pt x="428" y="129"/>
                    </a:lnTo>
                    <a:lnTo>
                      <a:pt x="425" y="128"/>
                    </a:lnTo>
                    <a:lnTo>
                      <a:pt x="422" y="128"/>
                    </a:lnTo>
                    <a:lnTo>
                      <a:pt x="418" y="129"/>
                    </a:lnTo>
                    <a:lnTo>
                      <a:pt x="410" y="129"/>
                    </a:lnTo>
                    <a:lnTo>
                      <a:pt x="407" y="129"/>
                    </a:lnTo>
                    <a:lnTo>
                      <a:pt x="402" y="130"/>
                    </a:lnTo>
                    <a:lnTo>
                      <a:pt x="399" y="130"/>
                    </a:lnTo>
                    <a:lnTo>
                      <a:pt x="394" y="132"/>
                    </a:lnTo>
                    <a:lnTo>
                      <a:pt x="391" y="132"/>
                    </a:lnTo>
                    <a:lnTo>
                      <a:pt x="388" y="132"/>
                    </a:lnTo>
                    <a:lnTo>
                      <a:pt x="384" y="133"/>
                    </a:lnTo>
                    <a:lnTo>
                      <a:pt x="381" y="135"/>
                    </a:lnTo>
                    <a:lnTo>
                      <a:pt x="371" y="136"/>
                    </a:lnTo>
                    <a:lnTo>
                      <a:pt x="362" y="139"/>
                    </a:lnTo>
                    <a:lnTo>
                      <a:pt x="345" y="142"/>
                    </a:lnTo>
                    <a:lnTo>
                      <a:pt x="328" y="146"/>
                    </a:lnTo>
                    <a:lnTo>
                      <a:pt x="308" y="148"/>
                    </a:lnTo>
                    <a:lnTo>
                      <a:pt x="290" y="153"/>
                    </a:lnTo>
                    <a:lnTo>
                      <a:pt x="271" y="157"/>
                    </a:lnTo>
                    <a:lnTo>
                      <a:pt x="251" y="161"/>
                    </a:lnTo>
                    <a:lnTo>
                      <a:pt x="213" y="168"/>
                    </a:lnTo>
                    <a:lnTo>
                      <a:pt x="194" y="172"/>
                    </a:lnTo>
                    <a:lnTo>
                      <a:pt x="174" y="176"/>
                    </a:lnTo>
                    <a:lnTo>
                      <a:pt x="156" y="180"/>
                    </a:lnTo>
                    <a:lnTo>
                      <a:pt x="139" y="183"/>
                    </a:lnTo>
                    <a:lnTo>
                      <a:pt x="130" y="185"/>
                    </a:lnTo>
                    <a:lnTo>
                      <a:pt x="122" y="187"/>
                    </a:lnTo>
                    <a:lnTo>
                      <a:pt x="113" y="189"/>
                    </a:lnTo>
                    <a:lnTo>
                      <a:pt x="105" y="190"/>
                    </a:lnTo>
                    <a:lnTo>
                      <a:pt x="97" y="192"/>
                    </a:lnTo>
                    <a:lnTo>
                      <a:pt x="90" y="193"/>
                    </a:lnTo>
                    <a:lnTo>
                      <a:pt x="82" y="194"/>
                    </a:lnTo>
                    <a:lnTo>
                      <a:pt x="76" y="196"/>
                    </a:lnTo>
                    <a:lnTo>
                      <a:pt x="71" y="197"/>
                    </a:lnTo>
                    <a:lnTo>
                      <a:pt x="66" y="198"/>
                    </a:lnTo>
                    <a:lnTo>
                      <a:pt x="62" y="198"/>
                    </a:lnTo>
                    <a:lnTo>
                      <a:pt x="57" y="198"/>
                    </a:lnTo>
                    <a:lnTo>
                      <a:pt x="54" y="198"/>
                    </a:lnTo>
                    <a:lnTo>
                      <a:pt x="50" y="198"/>
                    </a:lnTo>
                    <a:lnTo>
                      <a:pt x="46" y="198"/>
                    </a:lnTo>
                    <a:lnTo>
                      <a:pt x="43" y="198"/>
                    </a:lnTo>
                    <a:lnTo>
                      <a:pt x="40" y="198"/>
                    </a:lnTo>
                    <a:lnTo>
                      <a:pt x="37" y="198"/>
                    </a:lnTo>
                    <a:lnTo>
                      <a:pt x="34" y="198"/>
                    </a:lnTo>
                    <a:lnTo>
                      <a:pt x="31" y="197"/>
                    </a:lnTo>
                    <a:lnTo>
                      <a:pt x="25" y="194"/>
                    </a:lnTo>
                    <a:lnTo>
                      <a:pt x="20" y="193"/>
                    </a:lnTo>
                    <a:lnTo>
                      <a:pt x="16" y="190"/>
                    </a:lnTo>
                    <a:lnTo>
                      <a:pt x="13" y="187"/>
                    </a:lnTo>
                    <a:lnTo>
                      <a:pt x="9" y="186"/>
                    </a:lnTo>
                    <a:lnTo>
                      <a:pt x="8" y="185"/>
                    </a:lnTo>
                    <a:lnTo>
                      <a:pt x="6" y="183"/>
                    </a:lnTo>
                    <a:lnTo>
                      <a:pt x="5" y="182"/>
                    </a:lnTo>
                    <a:lnTo>
                      <a:pt x="5" y="180"/>
                    </a:lnTo>
                    <a:lnTo>
                      <a:pt x="5" y="179"/>
                    </a:lnTo>
                    <a:lnTo>
                      <a:pt x="5" y="178"/>
                    </a:lnTo>
                    <a:lnTo>
                      <a:pt x="5" y="175"/>
                    </a:lnTo>
                    <a:lnTo>
                      <a:pt x="5" y="173"/>
                    </a:lnTo>
                    <a:lnTo>
                      <a:pt x="5" y="171"/>
                    </a:lnTo>
                    <a:lnTo>
                      <a:pt x="5" y="168"/>
                    </a:lnTo>
                    <a:lnTo>
                      <a:pt x="5" y="165"/>
                    </a:lnTo>
                    <a:lnTo>
                      <a:pt x="5" y="161"/>
                    </a:lnTo>
                    <a:lnTo>
                      <a:pt x="3" y="158"/>
                    </a:lnTo>
                    <a:lnTo>
                      <a:pt x="3" y="154"/>
                    </a:lnTo>
                    <a:lnTo>
                      <a:pt x="3" y="150"/>
                    </a:lnTo>
                    <a:lnTo>
                      <a:pt x="2" y="146"/>
                    </a:lnTo>
                    <a:lnTo>
                      <a:pt x="0" y="142"/>
                    </a:lnTo>
                    <a:lnTo>
                      <a:pt x="0" y="139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130"/>
                    </a:lnTo>
                    <a:lnTo>
                      <a:pt x="0" y="128"/>
                    </a:lnTo>
                    <a:lnTo>
                      <a:pt x="0" y="126"/>
                    </a:lnTo>
                    <a:lnTo>
                      <a:pt x="0" y="123"/>
                    </a:lnTo>
                    <a:lnTo>
                      <a:pt x="0" y="119"/>
                    </a:lnTo>
                    <a:lnTo>
                      <a:pt x="0" y="115"/>
                    </a:lnTo>
                    <a:lnTo>
                      <a:pt x="0" y="112"/>
                    </a:lnTo>
                    <a:lnTo>
                      <a:pt x="0" y="111"/>
                    </a:lnTo>
                    <a:lnTo>
                      <a:pt x="0" y="108"/>
                    </a:lnTo>
                    <a:lnTo>
                      <a:pt x="0" y="107"/>
                    </a:lnTo>
                    <a:lnTo>
                      <a:pt x="0" y="103"/>
                    </a:lnTo>
                    <a:lnTo>
                      <a:pt x="0" y="100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3"/>
                    </a:lnTo>
                    <a:lnTo>
                      <a:pt x="0" y="90"/>
                    </a:lnTo>
                    <a:lnTo>
                      <a:pt x="0" y="89"/>
                    </a:lnTo>
                    <a:lnTo>
                      <a:pt x="0" y="86"/>
                    </a:lnTo>
                    <a:lnTo>
                      <a:pt x="0" y="85"/>
                    </a:lnTo>
                    <a:lnTo>
                      <a:pt x="0" y="82"/>
                    </a:lnTo>
                    <a:lnTo>
                      <a:pt x="0" y="61"/>
                    </a:lnTo>
                    <a:lnTo>
                      <a:pt x="0" y="58"/>
                    </a:lnTo>
                    <a:lnTo>
                      <a:pt x="0" y="55"/>
                    </a:lnTo>
                    <a:lnTo>
                      <a:pt x="0" y="54"/>
                    </a:lnTo>
                    <a:lnTo>
                      <a:pt x="0" y="53"/>
                    </a:lnTo>
                    <a:lnTo>
                      <a:pt x="0" y="51"/>
                    </a:lnTo>
                    <a:lnTo>
                      <a:pt x="0" y="50"/>
                    </a:lnTo>
                    <a:lnTo>
                      <a:pt x="2" y="51"/>
                    </a:lnTo>
                    <a:lnTo>
                      <a:pt x="3" y="53"/>
                    </a:lnTo>
                    <a:lnTo>
                      <a:pt x="6" y="54"/>
                    </a:lnTo>
                    <a:lnTo>
                      <a:pt x="8" y="57"/>
                    </a:lnTo>
                    <a:lnTo>
                      <a:pt x="11" y="60"/>
                    </a:lnTo>
                    <a:lnTo>
                      <a:pt x="16" y="61"/>
                    </a:lnTo>
                    <a:lnTo>
                      <a:pt x="20" y="64"/>
                    </a:lnTo>
                    <a:lnTo>
                      <a:pt x="22" y="64"/>
                    </a:lnTo>
                    <a:lnTo>
                      <a:pt x="25" y="65"/>
                    </a:lnTo>
                    <a:lnTo>
                      <a:pt x="31" y="66"/>
                    </a:lnTo>
                    <a:lnTo>
                      <a:pt x="37" y="68"/>
                    </a:lnTo>
                    <a:lnTo>
                      <a:pt x="40" y="68"/>
                    </a:lnTo>
                    <a:lnTo>
                      <a:pt x="43" y="68"/>
                    </a:lnTo>
                    <a:lnTo>
                      <a:pt x="46" y="68"/>
                    </a:lnTo>
                    <a:lnTo>
                      <a:pt x="50" y="68"/>
                    </a:lnTo>
                    <a:lnTo>
                      <a:pt x="54" y="68"/>
                    </a:lnTo>
                    <a:lnTo>
                      <a:pt x="57" y="68"/>
                    </a:lnTo>
                    <a:lnTo>
                      <a:pt x="62" y="66"/>
                    </a:lnTo>
                    <a:lnTo>
                      <a:pt x="66" y="66"/>
                    </a:lnTo>
                    <a:lnTo>
                      <a:pt x="71" y="65"/>
                    </a:lnTo>
                    <a:lnTo>
                      <a:pt x="76" y="64"/>
                    </a:lnTo>
                    <a:lnTo>
                      <a:pt x="79" y="64"/>
                    </a:lnTo>
                    <a:lnTo>
                      <a:pt x="82" y="64"/>
                    </a:lnTo>
                    <a:lnTo>
                      <a:pt x="85" y="64"/>
                    </a:lnTo>
                    <a:lnTo>
                      <a:pt x="86" y="62"/>
                    </a:lnTo>
                    <a:lnTo>
                      <a:pt x="90" y="62"/>
                    </a:lnTo>
                    <a:lnTo>
                      <a:pt x="91" y="61"/>
                    </a:lnTo>
                    <a:lnTo>
                      <a:pt x="99" y="60"/>
                    </a:lnTo>
                    <a:lnTo>
                      <a:pt x="106" y="58"/>
                    </a:lnTo>
                    <a:lnTo>
                      <a:pt x="114" y="57"/>
                    </a:lnTo>
                    <a:lnTo>
                      <a:pt x="122" y="55"/>
                    </a:lnTo>
                    <a:lnTo>
                      <a:pt x="139" y="51"/>
                    </a:lnTo>
                    <a:lnTo>
                      <a:pt x="156" y="48"/>
                    </a:lnTo>
                    <a:lnTo>
                      <a:pt x="174" y="44"/>
                    </a:lnTo>
                    <a:lnTo>
                      <a:pt x="193" y="41"/>
                    </a:lnTo>
                    <a:lnTo>
                      <a:pt x="211" y="37"/>
                    </a:lnTo>
                    <a:lnTo>
                      <a:pt x="230" y="33"/>
                    </a:lnTo>
                    <a:lnTo>
                      <a:pt x="267" y="25"/>
                    </a:lnTo>
                    <a:lnTo>
                      <a:pt x="285" y="22"/>
                    </a:lnTo>
                    <a:lnTo>
                      <a:pt x="304" y="18"/>
                    </a:lnTo>
                    <a:lnTo>
                      <a:pt x="321" y="14"/>
                    </a:lnTo>
                    <a:lnTo>
                      <a:pt x="339" y="11"/>
                    </a:lnTo>
                    <a:lnTo>
                      <a:pt x="354" y="7"/>
                    </a:lnTo>
                    <a:lnTo>
                      <a:pt x="362" y="5"/>
                    </a:lnTo>
                    <a:lnTo>
                      <a:pt x="370" y="4"/>
                    </a:lnTo>
                    <a:lnTo>
                      <a:pt x="374" y="4"/>
                    </a:lnTo>
                    <a:lnTo>
                      <a:pt x="379" y="3"/>
                    </a:lnTo>
                    <a:lnTo>
                      <a:pt x="388" y="3"/>
                    </a:lnTo>
                    <a:lnTo>
                      <a:pt x="391" y="1"/>
                    </a:lnTo>
                    <a:lnTo>
                      <a:pt x="396" y="1"/>
                    </a:lnTo>
                    <a:lnTo>
                      <a:pt x="399" y="0"/>
                    </a:lnTo>
                    <a:lnTo>
                      <a:pt x="402" y="0"/>
                    </a:lnTo>
                    <a:lnTo>
                      <a:pt x="405" y="0"/>
                    </a:lnTo>
                    <a:lnTo>
                      <a:pt x="408" y="0"/>
                    </a:lnTo>
                    <a:lnTo>
                      <a:pt x="416" y="0"/>
                    </a:lnTo>
                    <a:lnTo>
                      <a:pt x="424" y="0"/>
                    </a:lnTo>
                    <a:lnTo>
                      <a:pt x="427" y="0"/>
                    </a:lnTo>
                    <a:lnTo>
                      <a:pt x="430" y="0"/>
                    </a:lnTo>
                    <a:lnTo>
                      <a:pt x="436" y="0"/>
                    </a:lnTo>
                    <a:lnTo>
                      <a:pt x="441" y="1"/>
                    </a:lnTo>
                    <a:lnTo>
                      <a:pt x="444" y="1"/>
                    </a:lnTo>
                    <a:lnTo>
                      <a:pt x="445" y="1"/>
                    </a:lnTo>
                    <a:lnTo>
                      <a:pt x="448" y="3"/>
                    </a:lnTo>
                    <a:lnTo>
                      <a:pt x="450" y="4"/>
                    </a:lnTo>
                    <a:lnTo>
                      <a:pt x="453" y="4"/>
                    </a:lnTo>
                    <a:lnTo>
                      <a:pt x="455" y="4"/>
                    </a:lnTo>
                    <a:lnTo>
                      <a:pt x="458" y="5"/>
                    </a:lnTo>
                    <a:lnTo>
                      <a:pt x="459" y="5"/>
                    </a:lnTo>
                    <a:lnTo>
                      <a:pt x="462" y="7"/>
                    </a:lnTo>
                    <a:lnTo>
                      <a:pt x="464" y="7"/>
                    </a:lnTo>
                    <a:lnTo>
                      <a:pt x="465" y="7"/>
                    </a:lnTo>
                    <a:lnTo>
                      <a:pt x="470" y="8"/>
                    </a:lnTo>
                    <a:lnTo>
                      <a:pt x="473" y="10"/>
                    </a:lnTo>
                    <a:lnTo>
                      <a:pt x="476" y="11"/>
                    </a:lnTo>
                    <a:lnTo>
                      <a:pt x="478" y="12"/>
                    </a:lnTo>
                    <a:lnTo>
                      <a:pt x="479" y="12"/>
                    </a:lnTo>
                    <a:lnTo>
                      <a:pt x="481" y="14"/>
                    </a:lnTo>
                    <a:lnTo>
                      <a:pt x="481" y="15"/>
                    </a:lnTo>
                    <a:lnTo>
                      <a:pt x="481" y="16"/>
                    </a:lnTo>
                    <a:lnTo>
                      <a:pt x="481" y="18"/>
                    </a:lnTo>
                    <a:lnTo>
                      <a:pt x="481" y="19"/>
                    </a:lnTo>
                    <a:lnTo>
                      <a:pt x="481" y="22"/>
                    </a:lnTo>
                    <a:lnTo>
                      <a:pt x="481" y="25"/>
                    </a:lnTo>
                    <a:lnTo>
                      <a:pt x="481" y="26"/>
                    </a:lnTo>
                    <a:lnTo>
                      <a:pt x="481" y="29"/>
                    </a:lnTo>
                    <a:lnTo>
                      <a:pt x="481" y="32"/>
                    </a:lnTo>
                    <a:lnTo>
                      <a:pt x="481" y="35"/>
                    </a:lnTo>
                    <a:lnTo>
                      <a:pt x="481" y="39"/>
                    </a:lnTo>
                    <a:lnTo>
                      <a:pt x="481" y="41"/>
                    </a:lnTo>
                    <a:lnTo>
                      <a:pt x="481" y="50"/>
                    </a:lnTo>
                    <a:lnTo>
                      <a:pt x="481" y="53"/>
                    </a:lnTo>
                    <a:lnTo>
                      <a:pt x="481" y="54"/>
                    </a:lnTo>
                    <a:lnTo>
                      <a:pt x="481" y="58"/>
                    </a:lnTo>
                    <a:lnTo>
                      <a:pt x="481" y="62"/>
                    </a:lnTo>
                    <a:lnTo>
                      <a:pt x="481" y="65"/>
                    </a:lnTo>
                    <a:lnTo>
                      <a:pt x="481" y="68"/>
                    </a:lnTo>
                    <a:lnTo>
                      <a:pt x="481" y="71"/>
                    </a:lnTo>
                    <a:lnTo>
                      <a:pt x="481" y="73"/>
                    </a:lnTo>
                    <a:lnTo>
                      <a:pt x="481" y="75"/>
                    </a:lnTo>
                    <a:lnTo>
                      <a:pt x="481" y="76"/>
                    </a:lnTo>
                    <a:lnTo>
                      <a:pt x="481" y="79"/>
                    </a:lnTo>
                    <a:lnTo>
                      <a:pt x="481" y="82"/>
                    </a:lnTo>
                    <a:lnTo>
                      <a:pt x="481" y="90"/>
                    </a:lnTo>
                    <a:lnTo>
                      <a:pt x="481" y="97"/>
                    </a:lnTo>
                    <a:lnTo>
                      <a:pt x="481" y="101"/>
                    </a:lnTo>
                    <a:lnTo>
                      <a:pt x="481" y="104"/>
                    </a:lnTo>
                    <a:lnTo>
                      <a:pt x="481" y="107"/>
                    </a:lnTo>
                    <a:lnTo>
                      <a:pt x="481" y="111"/>
                    </a:lnTo>
                    <a:lnTo>
                      <a:pt x="481" y="114"/>
                    </a:lnTo>
                    <a:lnTo>
                      <a:pt x="481" y="118"/>
                    </a:lnTo>
                    <a:lnTo>
                      <a:pt x="481" y="121"/>
                    </a:lnTo>
                    <a:lnTo>
                      <a:pt x="481" y="125"/>
                    </a:lnTo>
                    <a:lnTo>
                      <a:pt x="481" y="130"/>
                    </a:lnTo>
                    <a:lnTo>
                      <a:pt x="481" y="136"/>
                    </a:lnTo>
                    <a:lnTo>
                      <a:pt x="481" y="137"/>
                    </a:lnTo>
                    <a:lnTo>
                      <a:pt x="481" y="140"/>
                    </a:lnTo>
                    <a:lnTo>
                      <a:pt x="481" y="142"/>
                    </a:lnTo>
                    <a:lnTo>
                      <a:pt x="481" y="143"/>
                    </a:lnTo>
                    <a:lnTo>
                      <a:pt x="481" y="144"/>
                    </a:lnTo>
                    <a:lnTo>
                      <a:pt x="481" y="146"/>
                    </a:lnTo>
                    <a:close/>
                  </a:path>
                </a:pathLst>
              </a:custGeom>
              <a:solidFill>
                <a:srgbClr val="DA2724"/>
              </a:solidFill>
              <a:ln>
                <a:noFill/>
              </a:ln>
              <a:extLst/>
            </p:spPr>
            <p:txBody>
              <a:bodyPr/>
              <a:lstStyle/>
              <a:p>
                <a:pPr defTabSz="914145"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 kern="0" dirty="0">
                  <a:solidFill>
                    <a:sysClr val="windowText" lastClr="000000"/>
                  </a:solidFill>
                  <a:latin typeface="Calibri"/>
                  <a:sym typeface="Calibri" pitchFamily="34" charset="0"/>
                </a:endParaRPr>
              </a:p>
            </p:txBody>
          </p:sp>
          <p:sp>
            <p:nvSpPr>
              <p:cNvPr id="50" name="Freeform 10"/>
              <p:cNvSpPr>
                <a:spLocks noEditPoints="1"/>
              </p:cNvSpPr>
              <p:nvPr/>
            </p:nvSpPr>
            <p:spPr bwMode="auto">
              <a:xfrm>
                <a:off x="2981" y="753"/>
                <a:ext cx="254" cy="100"/>
              </a:xfrm>
              <a:custGeom>
                <a:avLst/>
                <a:gdLst>
                  <a:gd name="T0" fmla="*/ 1 w 505"/>
                  <a:gd name="T1" fmla="*/ 0 h 223"/>
                  <a:gd name="T2" fmla="*/ 1 w 505"/>
                  <a:gd name="T3" fmla="*/ 0 h 223"/>
                  <a:gd name="T4" fmla="*/ 1 w 505"/>
                  <a:gd name="T5" fmla="*/ 0 h 223"/>
                  <a:gd name="T6" fmla="*/ 1 w 505"/>
                  <a:gd name="T7" fmla="*/ 0 h 223"/>
                  <a:gd name="T8" fmla="*/ 1 w 505"/>
                  <a:gd name="T9" fmla="*/ 0 h 223"/>
                  <a:gd name="T10" fmla="*/ 1 w 505"/>
                  <a:gd name="T11" fmla="*/ 0 h 223"/>
                  <a:gd name="T12" fmla="*/ 1 w 505"/>
                  <a:gd name="T13" fmla="*/ 0 h 223"/>
                  <a:gd name="T14" fmla="*/ 1 w 505"/>
                  <a:gd name="T15" fmla="*/ 0 h 223"/>
                  <a:gd name="T16" fmla="*/ 1 w 505"/>
                  <a:gd name="T17" fmla="*/ 0 h 223"/>
                  <a:gd name="T18" fmla="*/ 1 w 505"/>
                  <a:gd name="T19" fmla="*/ 0 h 223"/>
                  <a:gd name="T20" fmla="*/ 1 w 505"/>
                  <a:gd name="T21" fmla="*/ 0 h 223"/>
                  <a:gd name="T22" fmla="*/ 1 w 505"/>
                  <a:gd name="T23" fmla="*/ 0 h 223"/>
                  <a:gd name="T24" fmla="*/ 1 w 505"/>
                  <a:gd name="T25" fmla="*/ 0 h 223"/>
                  <a:gd name="T26" fmla="*/ 1 w 505"/>
                  <a:gd name="T27" fmla="*/ 0 h 223"/>
                  <a:gd name="T28" fmla="*/ 1 w 505"/>
                  <a:gd name="T29" fmla="*/ 0 h 223"/>
                  <a:gd name="T30" fmla="*/ 1 w 505"/>
                  <a:gd name="T31" fmla="*/ 0 h 223"/>
                  <a:gd name="T32" fmla="*/ 1 w 505"/>
                  <a:gd name="T33" fmla="*/ 0 h 223"/>
                  <a:gd name="T34" fmla="*/ 1 w 505"/>
                  <a:gd name="T35" fmla="*/ 0 h 223"/>
                  <a:gd name="T36" fmla="*/ 1 w 505"/>
                  <a:gd name="T37" fmla="*/ 0 h 223"/>
                  <a:gd name="T38" fmla="*/ 1 w 505"/>
                  <a:gd name="T39" fmla="*/ 0 h 223"/>
                  <a:gd name="T40" fmla="*/ 0 w 505"/>
                  <a:gd name="T41" fmla="*/ 0 h 223"/>
                  <a:gd name="T42" fmla="*/ 0 w 505"/>
                  <a:gd name="T43" fmla="*/ 0 h 223"/>
                  <a:gd name="T44" fmla="*/ 1 w 505"/>
                  <a:gd name="T45" fmla="*/ 0 h 223"/>
                  <a:gd name="T46" fmla="*/ 0 w 505"/>
                  <a:gd name="T47" fmla="*/ 0 h 223"/>
                  <a:gd name="T48" fmla="*/ 1 w 505"/>
                  <a:gd name="T49" fmla="*/ 0 h 223"/>
                  <a:gd name="T50" fmla="*/ 0 w 505"/>
                  <a:gd name="T51" fmla="*/ 0 h 223"/>
                  <a:gd name="T52" fmla="*/ 0 w 505"/>
                  <a:gd name="T53" fmla="*/ 0 h 223"/>
                  <a:gd name="T54" fmla="*/ 1 w 505"/>
                  <a:gd name="T55" fmla="*/ 0 h 223"/>
                  <a:gd name="T56" fmla="*/ 0 w 505"/>
                  <a:gd name="T57" fmla="*/ 0 h 223"/>
                  <a:gd name="T58" fmla="*/ 0 w 505"/>
                  <a:gd name="T59" fmla="*/ 0 h 223"/>
                  <a:gd name="T60" fmla="*/ 1 w 505"/>
                  <a:gd name="T61" fmla="*/ 0 h 223"/>
                  <a:gd name="T62" fmla="*/ 1 w 505"/>
                  <a:gd name="T63" fmla="*/ 0 h 223"/>
                  <a:gd name="T64" fmla="*/ 1 w 505"/>
                  <a:gd name="T65" fmla="*/ 0 h 223"/>
                  <a:gd name="T66" fmla="*/ 0 w 505"/>
                  <a:gd name="T67" fmla="*/ 0 h 223"/>
                  <a:gd name="T68" fmla="*/ 1 w 505"/>
                  <a:gd name="T69" fmla="*/ 0 h 223"/>
                  <a:gd name="T70" fmla="*/ 1 w 505"/>
                  <a:gd name="T71" fmla="*/ 0 h 223"/>
                  <a:gd name="T72" fmla="*/ 1 w 505"/>
                  <a:gd name="T73" fmla="*/ 0 h 223"/>
                  <a:gd name="T74" fmla="*/ 1 w 505"/>
                  <a:gd name="T75" fmla="*/ 0 h 223"/>
                  <a:gd name="T76" fmla="*/ 1 w 505"/>
                  <a:gd name="T77" fmla="*/ 0 h 223"/>
                  <a:gd name="T78" fmla="*/ 1 w 505"/>
                  <a:gd name="T79" fmla="*/ 0 h 223"/>
                  <a:gd name="T80" fmla="*/ 1 w 505"/>
                  <a:gd name="T81" fmla="*/ 0 h 223"/>
                  <a:gd name="T82" fmla="*/ 1 w 505"/>
                  <a:gd name="T83" fmla="*/ 0 h 223"/>
                  <a:gd name="T84" fmla="*/ 1 w 505"/>
                  <a:gd name="T85" fmla="*/ 0 h 223"/>
                  <a:gd name="T86" fmla="*/ 1 w 505"/>
                  <a:gd name="T87" fmla="*/ 0 h 223"/>
                  <a:gd name="T88" fmla="*/ 1 w 505"/>
                  <a:gd name="T89" fmla="*/ 0 h 223"/>
                  <a:gd name="T90" fmla="*/ 1 w 505"/>
                  <a:gd name="T91" fmla="*/ 0 h 223"/>
                  <a:gd name="T92" fmla="*/ 1 w 505"/>
                  <a:gd name="T93" fmla="*/ 0 h 223"/>
                  <a:gd name="T94" fmla="*/ 1 w 505"/>
                  <a:gd name="T95" fmla="*/ 0 h 223"/>
                  <a:gd name="T96" fmla="*/ 1 w 505"/>
                  <a:gd name="T97" fmla="*/ 0 h 223"/>
                  <a:gd name="T98" fmla="*/ 1 w 505"/>
                  <a:gd name="T99" fmla="*/ 0 h 223"/>
                  <a:gd name="T100" fmla="*/ 1 w 505"/>
                  <a:gd name="T101" fmla="*/ 0 h 223"/>
                  <a:gd name="T102" fmla="*/ 1 w 505"/>
                  <a:gd name="T103" fmla="*/ 0 h 223"/>
                  <a:gd name="T104" fmla="*/ 1 w 505"/>
                  <a:gd name="T105" fmla="*/ 0 h 223"/>
                  <a:gd name="T106" fmla="*/ 1 w 505"/>
                  <a:gd name="T107" fmla="*/ 0 h 223"/>
                  <a:gd name="T108" fmla="*/ 1 w 505"/>
                  <a:gd name="T109" fmla="*/ 0 h 223"/>
                  <a:gd name="T110" fmla="*/ 1 w 505"/>
                  <a:gd name="T111" fmla="*/ 0 h 223"/>
                  <a:gd name="T112" fmla="*/ 1 w 505"/>
                  <a:gd name="T113" fmla="*/ 0 h 223"/>
                  <a:gd name="T114" fmla="*/ 1 w 505"/>
                  <a:gd name="T115" fmla="*/ 0 h 223"/>
                  <a:gd name="T116" fmla="*/ 1 w 505"/>
                  <a:gd name="T117" fmla="*/ 0 h 223"/>
                  <a:gd name="T118" fmla="*/ 1 w 505"/>
                  <a:gd name="T119" fmla="*/ 0 h 22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05"/>
                  <a:gd name="T181" fmla="*/ 0 h 223"/>
                  <a:gd name="T182" fmla="*/ 505 w 505"/>
                  <a:gd name="T183" fmla="*/ 223 h 223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05" h="223">
                    <a:moveTo>
                      <a:pt x="490" y="170"/>
                    </a:moveTo>
                    <a:lnTo>
                      <a:pt x="488" y="168"/>
                    </a:lnTo>
                    <a:lnTo>
                      <a:pt x="487" y="168"/>
                    </a:lnTo>
                    <a:lnTo>
                      <a:pt x="485" y="167"/>
                    </a:lnTo>
                    <a:lnTo>
                      <a:pt x="482" y="166"/>
                    </a:lnTo>
                    <a:lnTo>
                      <a:pt x="479" y="164"/>
                    </a:lnTo>
                    <a:lnTo>
                      <a:pt x="473" y="163"/>
                    </a:lnTo>
                    <a:lnTo>
                      <a:pt x="482" y="141"/>
                    </a:lnTo>
                    <a:lnTo>
                      <a:pt x="485" y="142"/>
                    </a:lnTo>
                    <a:lnTo>
                      <a:pt x="490" y="143"/>
                    </a:lnTo>
                    <a:lnTo>
                      <a:pt x="491" y="145"/>
                    </a:lnTo>
                    <a:lnTo>
                      <a:pt x="494" y="146"/>
                    </a:lnTo>
                    <a:lnTo>
                      <a:pt x="496" y="148"/>
                    </a:lnTo>
                    <a:lnTo>
                      <a:pt x="497" y="149"/>
                    </a:lnTo>
                    <a:lnTo>
                      <a:pt x="490" y="170"/>
                    </a:lnTo>
                    <a:close/>
                    <a:moveTo>
                      <a:pt x="473" y="163"/>
                    </a:moveTo>
                    <a:lnTo>
                      <a:pt x="473" y="163"/>
                    </a:lnTo>
                    <a:lnTo>
                      <a:pt x="471" y="161"/>
                    </a:lnTo>
                    <a:lnTo>
                      <a:pt x="470" y="161"/>
                    </a:lnTo>
                    <a:lnTo>
                      <a:pt x="468" y="161"/>
                    </a:lnTo>
                    <a:lnTo>
                      <a:pt x="468" y="160"/>
                    </a:lnTo>
                    <a:lnTo>
                      <a:pt x="467" y="160"/>
                    </a:lnTo>
                    <a:lnTo>
                      <a:pt x="465" y="159"/>
                    </a:lnTo>
                    <a:lnTo>
                      <a:pt x="473" y="138"/>
                    </a:lnTo>
                    <a:lnTo>
                      <a:pt x="474" y="139"/>
                    </a:lnTo>
                    <a:lnTo>
                      <a:pt x="476" y="139"/>
                    </a:lnTo>
                    <a:lnTo>
                      <a:pt x="477" y="141"/>
                    </a:lnTo>
                    <a:lnTo>
                      <a:pt x="479" y="141"/>
                    </a:lnTo>
                    <a:lnTo>
                      <a:pt x="480" y="141"/>
                    </a:lnTo>
                    <a:lnTo>
                      <a:pt x="482" y="141"/>
                    </a:lnTo>
                    <a:lnTo>
                      <a:pt x="473" y="163"/>
                    </a:lnTo>
                    <a:close/>
                    <a:moveTo>
                      <a:pt x="465" y="159"/>
                    </a:moveTo>
                    <a:lnTo>
                      <a:pt x="462" y="159"/>
                    </a:lnTo>
                    <a:lnTo>
                      <a:pt x="460" y="159"/>
                    </a:lnTo>
                    <a:lnTo>
                      <a:pt x="459" y="159"/>
                    </a:lnTo>
                    <a:lnTo>
                      <a:pt x="457" y="159"/>
                    </a:lnTo>
                    <a:lnTo>
                      <a:pt x="465" y="134"/>
                    </a:lnTo>
                    <a:lnTo>
                      <a:pt x="467" y="135"/>
                    </a:lnTo>
                    <a:lnTo>
                      <a:pt x="468" y="136"/>
                    </a:lnTo>
                    <a:lnTo>
                      <a:pt x="470" y="136"/>
                    </a:lnTo>
                    <a:lnTo>
                      <a:pt x="471" y="138"/>
                    </a:lnTo>
                    <a:lnTo>
                      <a:pt x="473" y="138"/>
                    </a:lnTo>
                    <a:lnTo>
                      <a:pt x="465" y="159"/>
                    </a:lnTo>
                    <a:close/>
                    <a:moveTo>
                      <a:pt x="465" y="134"/>
                    </a:moveTo>
                    <a:lnTo>
                      <a:pt x="462" y="149"/>
                    </a:lnTo>
                    <a:lnTo>
                      <a:pt x="465" y="134"/>
                    </a:lnTo>
                    <a:close/>
                    <a:moveTo>
                      <a:pt x="457" y="159"/>
                    </a:moveTo>
                    <a:lnTo>
                      <a:pt x="456" y="157"/>
                    </a:lnTo>
                    <a:lnTo>
                      <a:pt x="454" y="156"/>
                    </a:lnTo>
                    <a:lnTo>
                      <a:pt x="453" y="156"/>
                    </a:lnTo>
                    <a:lnTo>
                      <a:pt x="451" y="156"/>
                    </a:lnTo>
                    <a:lnTo>
                      <a:pt x="448" y="155"/>
                    </a:lnTo>
                    <a:lnTo>
                      <a:pt x="445" y="155"/>
                    </a:lnTo>
                    <a:lnTo>
                      <a:pt x="450" y="134"/>
                    </a:lnTo>
                    <a:lnTo>
                      <a:pt x="453" y="134"/>
                    </a:lnTo>
                    <a:lnTo>
                      <a:pt x="456" y="134"/>
                    </a:lnTo>
                    <a:lnTo>
                      <a:pt x="457" y="134"/>
                    </a:lnTo>
                    <a:lnTo>
                      <a:pt x="460" y="134"/>
                    </a:lnTo>
                    <a:lnTo>
                      <a:pt x="462" y="134"/>
                    </a:lnTo>
                    <a:lnTo>
                      <a:pt x="465" y="134"/>
                    </a:lnTo>
                    <a:lnTo>
                      <a:pt x="457" y="159"/>
                    </a:lnTo>
                    <a:close/>
                    <a:moveTo>
                      <a:pt x="445" y="155"/>
                    </a:moveTo>
                    <a:lnTo>
                      <a:pt x="442" y="155"/>
                    </a:lnTo>
                    <a:lnTo>
                      <a:pt x="439" y="155"/>
                    </a:lnTo>
                    <a:lnTo>
                      <a:pt x="437" y="155"/>
                    </a:lnTo>
                    <a:lnTo>
                      <a:pt x="436" y="153"/>
                    </a:lnTo>
                    <a:lnTo>
                      <a:pt x="434" y="152"/>
                    </a:lnTo>
                    <a:lnTo>
                      <a:pt x="437" y="131"/>
                    </a:lnTo>
                    <a:lnTo>
                      <a:pt x="440" y="131"/>
                    </a:lnTo>
                    <a:lnTo>
                      <a:pt x="443" y="131"/>
                    </a:lnTo>
                    <a:lnTo>
                      <a:pt x="445" y="131"/>
                    </a:lnTo>
                    <a:lnTo>
                      <a:pt x="446" y="132"/>
                    </a:lnTo>
                    <a:lnTo>
                      <a:pt x="448" y="132"/>
                    </a:lnTo>
                    <a:lnTo>
                      <a:pt x="450" y="134"/>
                    </a:lnTo>
                    <a:lnTo>
                      <a:pt x="445" y="155"/>
                    </a:lnTo>
                    <a:close/>
                    <a:moveTo>
                      <a:pt x="437" y="131"/>
                    </a:moveTo>
                    <a:lnTo>
                      <a:pt x="437" y="141"/>
                    </a:lnTo>
                    <a:lnTo>
                      <a:pt x="437" y="131"/>
                    </a:lnTo>
                    <a:close/>
                    <a:moveTo>
                      <a:pt x="434" y="152"/>
                    </a:moveTo>
                    <a:lnTo>
                      <a:pt x="431" y="152"/>
                    </a:lnTo>
                    <a:lnTo>
                      <a:pt x="428" y="153"/>
                    </a:lnTo>
                    <a:lnTo>
                      <a:pt x="426" y="153"/>
                    </a:lnTo>
                    <a:lnTo>
                      <a:pt x="425" y="153"/>
                    </a:lnTo>
                    <a:lnTo>
                      <a:pt x="423" y="155"/>
                    </a:lnTo>
                    <a:lnTo>
                      <a:pt x="422" y="155"/>
                    </a:lnTo>
                    <a:lnTo>
                      <a:pt x="422" y="131"/>
                    </a:lnTo>
                    <a:lnTo>
                      <a:pt x="423" y="131"/>
                    </a:lnTo>
                    <a:lnTo>
                      <a:pt x="426" y="131"/>
                    </a:lnTo>
                    <a:lnTo>
                      <a:pt x="430" y="131"/>
                    </a:lnTo>
                    <a:lnTo>
                      <a:pt x="434" y="131"/>
                    </a:lnTo>
                    <a:lnTo>
                      <a:pt x="436" y="131"/>
                    </a:lnTo>
                    <a:lnTo>
                      <a:pt x="437" y="131"/>
                    </a:lnTo>
                    <a:lnTo>
                      <a:pt x="434" y="152"/>
                    </a:lnTo>
                    <a:close/>
                    <a:moveTo>
                      <a:pt x="422" y="155"/>
                    </a:moveTo>
                    <a:lnTo>
                      <a:pt x="411" y="155"/>
                    </a:lnTo>
                    <a:lnTo>
                      <a:pt x="406" y="134"/>
                    </a:lnTo>
                    <a:lnTo>
                      <a:pt x="408" y="132"/>
                    </a:lnTo>
                    <a:lnTo>
                      <a:pt x="410" y="132"/>
                    </a:lnTo>
                    <a:lnTo>
                      <a:pt x="413" y="131"/>
                    </a:lnTo>
                    <a:lnTo>
                      <a:pt x="414" y="131"/>
                    </a:lnTo>
                    <a:lnTo>
                      <a:pt x="419" y="131"/>
                    </a:lnTo>
                    <a:lnTo>
                      <a:pt x="420" y="131"/>
                    </a:lnTo>
                    <a:lnTo>
                      <a:pt x="422" y="131"/>
                    </a:lnTo>
                    <a:lnTo>
                      <a:pt x="422" y="155"/>
                    </a:lnTo>
                    <a:close/>
                    <a:moveTo>
                      <a:pt x="406" y="134"/>
                    </a:moveTo>
                    <a:lnTo>
                      <a:pt x="406" y="145"/>
                    </a:lnTo>
                    <a:lnTo>
                      <a:pt x="406" y="134"/>
                    </a:lnTo>
                    <a:close/>
                    <a:moveTo>
                      <a:pt x="411" y="155"/>
                    </a:moveTo>
                    <a:lnTo>
                      <a:pt x="408" y="155"/>
                    </a:lnTo>
                    <a:lnTo>
                      <a:pt x="403" y="156"/>
                    </a:lnTo>
                    <a:lnTo>
                      <a:pt x="402" y="156"/>
                    </a:lnTo>
                    <a:lnTo>
                      <a:pt x="400" y="156"/>
                    </a:lnTo>
                    <a:lnTo>
                      <a:pt x="397" y="157"/>
                    </a:lnTo>
                    <a:lnTo>
                      <a:pt x="394" y="159"/>
                    </a:lnTo>
                    <a:lnTo>
                      <a:pt x="391" y="138"/>
                    </a:lnTo>
                    <a:lnTo>
                      <a:pt x="393" y="136"/>
                    </a:lnTo>
                    <a:lnTo>
                      <a:pt x="394" y="135"/>
                    </a:lnTo>
                    <a:lnTo>
                      <a:pt x="396" y="135"/>
                    </a:lnTo>
                    <a:lnTo>
                      <a:pt x="397" y="135"/>
                    </a:lnTo>
                    <a:lnTo>
                      <a:pt x="399" y="134"/>
                    </a:lnTo>
                    <a:lnTo>
                      <a:pt x="402" y="134"/>
                    </a:lnTo>
                    <a:lnTo>
                      <a:pt x="403" y="134"/>
                    </a:lnTo>
                    <a:lnTo>
                      <a:pt x="406" y="134"/>
                    </a:lnTo>
                    <a:lnTo>
                      <a:pt x="411" y="155"/>
                    </a:lnTo>
                    <a:close/>
                    <a:moveTo>
                      <a:pt x="394" y="159"/>
                    </a:moveTo>
                    <a:lnTo>
                      <a:pt x="393" y="159"/>
                    </a:lnTo>
                    <a:lnTo>
                      <a:pt x="391" y="159"/>
                    </a:lnTo>
                    <a:lnTo>
                      <a:pt x="386" y="160"/>
                    </a:lnTo>
                    <a:lnTo>
                      <a:pt x="385" y="160"/>
                    </a:lnTo>
                    <a:lnTo>
                      <a:pt x="382" y="160"/>
                    </a:lnTo>
                    <a:lnTo>
                      <a:pt x="380" y="160"/>
                    </a:lnTo>
                    <a:lnTo>
                      <a:pt x="379" y="160"/>
                    </a:lnTo>
                    <a:lnTo>
                      <a:pt x="379" y="161"/>
                    </a:lnTo>
                    <a:lnTo>
                      <a:pt x="379" y="163"/>
                    </a:lnTo>
                    <a:lnTo>
                      <a:pt x="374" y="138"/>
                    </a:lnTo>
                    <a:lnTo>
                      <a:pt x="377" y="138"/>
                    </a:lnTo>
                    <a:lnTo>
                      <a:pt x="379" y="138"/>
                    </a:lnTo>
                    <a:lnTo>
                      <a:pt x="380" y="138"/>
                    </a:lnTo>
                    <a:lnTo>
                      <a:pt x="382" y="138"/>
                    </a:lnTo>
                    <a:lnTo>
                      <a:pt x="383" y="138"/>
                    </a:lnTo>
                    <a:lnTo>
                      <a:pt x="385" y="138"/>
                    </a:lnTo>
                    <a:lnTo>
                      <a:pt x="386" y="138"/>
                    </a:lnTo>
                    <a:lnTo>
                      <a:pt x="388" y="138"/>
                    </a:lnTo>
                    <a:lnTo>
                      <a:pt x="391" y="138"/>
                    </a:lnTo>
                    <a:lnTo>
                      <a:pt x="394" y="159"/>
                    </a:lnTo>
                    <a:close/>
                    <a:moveTo>
                      <a:pt x="379" y="163"/>
                    </a:moveTo>
                    <a:lnTo>
                      <a:pt x="374" y="138"/>
                    </a:lnTo>
                    <a:lnTo>
                      <a:pt x="379" y="163"/>
                    </a:lnTo>
                    <a:close/>
                    <a:moveTo>
                      <a:pt x="371" y="138"/>
                    </a:moveTo>
                    <a:lnTo>
                      <a:pt x="374" y="138"/>
                    </a:lnTo>
                    <a:lnTo>
                      <a:pt x="374" y="152"/>
                    </a:lnTo>
                    <a:lnTo>
                      <a:pt x="371" y="138"/>
                    </a:lnTo>
                    <a:close/>
                    <a:moveTo>
                      <a:pt x="379" y="163"/>
                    </a:moveTo>
                    <a:lnTo>
                      <a:pt x="362" y="166"/>
                    </a:lnTo>
                    <a:lnTo>
                      <a:pt x="345" y="168"/>
                    </a:lnTo>
                    <a:lnTo>
                      <a:pt x="328" y="171"/>
                    </a:lnTo>
                    <a:lnTo>
                      <a:pt x="311" y="175"/>
                    </a:lnTo>
                    <a:lnTo>
                      <a:pt x="292" y="180"/>
                    </a:lnTo>
                    <a:lnTo>
                      <a:pt x="274" y="182"/>
                    </a:lnTo>
                    <a:lnTo>
                      <a:pt x="256" y="186"/>
                    </a:lnTo>
                    <a:lnTo>
                      <a:pt x="237" y="191"/>
                    </a:lnTo>
                    <a:lnTo>
                      <a:pt x="232" y="166"/>
                    </a:lnTo>
                    <a:lnTo>
                      <a:pt x="251" y="163"/>
                    </a:lnTo>
                    <a:lnTo>
                      <a:pt x="269" y="160"/>
                    </a:lnTo>
                    <a:lnTo>
                      <a:pt x="288" y="156"/>
                    </a:lnTo>
                    <a:lnTo>
                      <a:pt x="305" y="153"/>
                    </a:lnTo>
                    <a:lnTo>
                      <a:pt x="322" y="149"/>
                    </a:lnTo>
                    <a:lnTo>
                      <a:pt x="339" y="146"/>
                    </a:lnTo>
                    <a:lnTo>
                      <a:pt x="348" y="143"/>
                    </a:lnTo>
                    <a:lnTo>
                      <a:pt x="356" y="142"/>
                    </a:lnTo>
                    <a:lnTo>
                      <a:pt x="363" y="139"/>
                    </a:lnTo>
                    <a:lnTo>
                      <a:pt x="371" y="138"/>
                    </a:lnTo>
                    <a:lnTo>
                      <a:pt x="379" y="163"/>
                    </a:lnTo>
                    <a:close/>
                    <a:moveTo>
                      <a:pt x="237" y="191"/>
                    </a:moveTo>
                    <a:lnTo>
                      <a:pt x="217" y="195"/>
                    </a:lnTo>
                    <a:lnTo>
                      <a:pt x="199" y="199"/>
                    </a:lnTo>
                    <a:lnTo>
                      <a:pt x="179" y="203"/>
                    </a:lnTo>
                    <a:lnTo>
                      <a:pt x="159" y="207"/>
                    </a:lnTo>
                    <a:lnTo>
                      <a:pt x="140" y="210"/>
                    </a:lnTo>
                    <a:lnTo>
                      <a:pt x="122" y="214"/>
                    </a:lnTo>
                    <a:lnTo>
                      <a:pt x="112" y="216"/>
                    </a:lnTo>
                    <a:lnTo>
                      <a:pt x="103" y="216"/>
                    </a:lnTo>
                    <a:lnTo>
                      <a:pt x="95" y="217"/>
                    </a:lnTo>
                    <a:lnTo>
                      <a:pt x="88" y="218"/>
                    </a:lnTo>
                    <a:lnTo>
                      <a:pt x="83" y="198"/>
                    </a:lnTo>
                    <a:lnTo>
                      <a:pt x="91" y="196"/>
                    </a:lnTo>
                    <a:lnTo>
                      <a:pt x="98" y="193"/>
                    </a:lnTo>
                    <a:lnTo>
                      <a:pt x="106" y="192"/>
                    </a:lnTo>
                    <a:lnTo>
                      <a:pt x="115" y="191"/>
                    </a:lnTo>
                    <a:lnTo>
                      <a:pt x="125" y="188"/>
                    </a:lnTo>
                    <a:lnTo>
                      <a:pt x="134" y="186"/>
                    </a:lnTo>
                    <a:lnTo>
                      <a:pt x="143" y="184"/>
                    </a:lnTo>
                    <a:lnTo>
                      <a:pt x="152" y="182"/>
                    </a:lnTo>
                    <a:lnTo>
                      <a:pt x="171" y="178"/>
                    </a:lnTo>
                    <a:lnTo>
                      <a:pt x="192" y="174"/>
                    </a:lnTo>
                    <a:lnTo>
                      <a:pt x="212" y="170"/>
                    </a:lnTo>
                    <a:lnTo>
                      <a:pt x="232" y="166"/>
                    </a:lnTo>
                    <a:lnTo>
                      <a:pt x="237" y="191"/>
                    </a:lnTo>
                    <a:close/>
                    <a:moveTo>
                      <a:pt x="83" y="198"/>
                    </a:moveTo>
                    <a:lnTo>
                      <a:pt x="88" y="209"/>
                    </a:lnTo>
                    <a:lnTo>
                      <a:pt x="83" y="198"/>
                    </a:lnTo>
                    <a:close/>
                    <a:moveTo>
                      <a:pt x="88" y="218"/>
                    </a:moveTo>
                    <a:lnTo>
                      <a:pt x="86" y="220"/>
                    </a:lnTo>
                    <a:lnTo>
                      <a:pt x="83" y="220"/>
                    </a:lnTo>
                    <a:lnTo>
                      <a:pt x="80" y="221"/>
                    </a:lnTo>
                    <a:lnTo>
                      <a:pt x="75" y="223"/>
                    </a:lnTo>
                    <a:lnTo>
                      <a:pt x="72" y="223"/>
                    </a:lnTo>
                    <a:lnTo>
                      <a:pt x="71" y="223"/>
                    </a:lnTo>
                    <a:lnTo>
                      <a:pt x="68" y="202"/>
                    </a:lnTo>
                    <a:lnTo>
                      <a:pt x="69" y="200"/>
                    </a:lnTo>
                    <a:lnTo>
                      <a:pt x="71" y="199"/>
                    </a:lnTo>
                    <a:lnTo>
                      <a:pt x="74" y="199"/>
                    </a:lnTo>
                    <a:lnTo>
                      <a:pt x="75" y="199"/>
                    </a:lnTo>
                    <a:lnTo>
                      <a:pt x="80" y="198"/>
                    </a:lnTo>
                    <a:lnTo>
                      <a:pt x="82" y="198"/>
                    </a:lnTo>
                    <a:lnTo>
                      <a:pt x="83" y="198"/>
                    </a:lnTo>
                    <a:lnTo>
                      <a:pt x="88" y="218"/>
                    </a:lnTo>
                    <a:close/>
                    <a:moveTo>
                      <a:pt x="68" y="202"/>
                    </a:moveTo>
                    <a:lnTo>
                      <a:pt x="68" y="211"/>
                    </a:lnTo>
                    <a:lnTo>
                      <a:pt x="68" y="202"/>
                    </a:lnTo>
                    <a:close/>
                    <a:moveTo>
                      <a:pt x="71" y="223"/>
                    </a:moveTo>
                    <a:lnTo>
                      <a:pt x="69" y="223"/>
                    </a:lnTo>
                    <a:lnTo>
                      <a:pt x="68" y="223"/>
                    </a:lnTo>
                    <a:lnTo>
                      <a:pt x="63" y="223"/>
                    </a:lnTo>
                    <a:lnTo>
                      <a:pt x="58" y="223"/>
                    </a:lnTo>
                    <a:lnTo>
                      <a:pt x="57" y="223"/>
                    </a:lnTo>
                    <a:lnTo>
                      <a:pt x="55" y="223"/>
                    </a:lnTo>
                    <a:lnTo>
                      <a:pt x="55" y="202"/>
                    </a:lnTo>
                    <a:lnTo>
                      <a:pt x="68" y="202"/>
                    </a:lnTo>
                    <a:lnTo>
                      <a:pt x="71" y="223"/>
                    </a:lnTo>
                    <a:close/>
                    <a:moveTo>
                      <a:pt x="55" y="223"/>
                    </a:moveTo>
                    <a:lnTo>
                      <a:pt x="51" y="223"/>
                    </a:lnTo>
                    <a:lnTo>
                      <a:pt x="55" y="211"/>
                    </a:lnTo>
                    <a:lnTo>
                      <a:pt x="55" y="223"/>
                    </a:lnTo>
                    <a:close/>
                    <a:moveTo>
                      <a:pt x="51" y="223"/>
                    </a:moveTo>
                    <a:lnTo>
                      <a:pt x="55" y="202"/>
                    </a:lnTo>
                    <a:lnTo>
                      <a:pt x="51" y="223"/>
                    </a:lnTo>
                    <a:close/>
                    <a:moveTo>
                      <a:pt x="51" y="223"/>
                    </a:moveTo>
                    <a:lnTo>
                      <a:pt x="51" y="223"/>
                    </a:lnTo>
                    <a:lnTo>
                      <a:pt x="49" y="223"/>
                    </a:lnTo>
                    <a:lnTo>
                      <a:pt x="48" y="223"/>
                    </a:lnTo>
                    <a:lnTo>
                      <a:pt x="51" y="202"/>
                    </a:lnTo>
                    <a:lnTo>
                      <a:pt x="52" y="202"/>
                    </a:lnTo>
                    <a:lnTo>
                      <a:pt x="54" y="202"/>
                    </a:lnTo>
                    <a:lnTo>
                      <a:pt x="55" y="202"/>
                    </a:lnTo>
                    <a:lnTo>
                      <a:pt x="51" y="223"/>
                    </a:lnTo>
                    <a:close/>
                    <a:moveTo>
                      <a:pt x="48" y="223"/>
                    </a:moveTo>
                    <a:lnTo>
                      <a:pt x="46" y="223"/>
                    </a:lnTo>
                    <a:lnTo>
                      <a:pt x="45" y="223"/>
                    </a:lnTo>
                    <a:lnTo>
                      <a:pt x="43" y="223"/>
                    </a:lnTo>
                    <a:lnTo>
                      <a:pt x="51" y="202"/>
                    </a:lnTo>
                    <a:lnTo>
                      <a:pt x="48" y="223"/>
                    </a:lnTo>
                    <a:close/>
                    <a:moveTo>
                      <a:pt x="43" y="223"/>
                    </a:moveTo>
                    <a:lnTo>
                      <a:pt x="42" y="223"/>
                    </a:lnTo>
                    <a:lnTo>
                      <a:pt x="40" y="223"/>
                    </a:lnTo>
                    <a:lnTo>
                      <a:pt x="38" y="221"/>
                    </a:lnTo>
                    <a:lnTo>
                      <a:pt x="35" y="220"/>
                    </a:lnTo>
                    <a:lnTo>
                      <a:pt x="31" y="218"/>
                    </a:lnTo>
                    <a:lnTo>
                      <a:pt x="29" y="217"/>
                    </a:lnTo>
                    <a:lnTo>
                      <a:pt x="28" y="216"/>
                    </a:lnTo>
                    <a:lnTo>
                      <a:pt x="40" y="198"/>
                    </a:lnTo>
                    <a:lnTo>
                      <a:pt x="42" y="199"/>
                    </a:lnTo>
                    <a:lnTo>
                      <a:pt x="43" y="199"/>
                    </a:lnTo>
                    <a:lnTo>
                      <a:pt x="45" y="199"/>
                    </a:lnTo>
                    <a:lnTo>
                      <a:pt x="46" y="199"/>
                    </a:lnTo>
                    <a:lnTo>
                      <a:pt x="49" y="200"/>
                    </a:lnTo>
                    <a:lnTo>
                      <a:pt x="51" y="202"/>
                    </a:lnTo>
                    <a:lnTo>
                      <a:pt x="43" y="223"/>
                    </a:lnTo>
                    <a:close/>
                    <a:moveTo>
                      <a:pt x="28" y="216"/>
                    </a:moveTo>
                    <a:lnTo>
                      <a:pt x="23" y="216"/>
                    </a:lnTo>
                    <a:lnTo>
                      <a:pt x="32" y="206"/>
                    </a:lnTo>
                    <a:lnTo>
                      <a:pt x="28" y="216"/>
                    </a:lnTo>
                    <a:close/>
                    <a:moveTo>
                      <a:pt x="23" y="216"/>
                    </a:moveTo>
                    <a:lnTo>
                      <a:pt x="20" y="213"/>
                    </a:lnTo>
                    <a:lnTo>
                      <a:pt x="17" y="211"/>
                    </a:lnTo>
                    <a:lnTo>
                      <a:pt x="12" y="209"/>
                    </a:lnTo>
                    <a:lnTo>
                      <a:pt x="9" y="206"/>
                    </a:lnTo>
                    <a:lnTo>
                      <a:pt x="8" y="205"/>
                    </a:lnTo>
                    <a:lnTo>
                      <a:pt x="6" y="203"/>
                    </a:lnTo>
                    <a:lnTo>
                      <a:pt x="5" y="202"/>
                    </a:lnTo>
                    <a:lnTo>
                      <a:pt x="23" y="184"/>
                    </a:lnTo>
                    <a:lnTo>
                      <a:pt x="25" y="185"/>
                    </a:lnTo>
                    <a:lnTo>
                      <a:pt x="26" y="186"/>
                    </a:lnTo>
                    <a:lnTo>
                      <a:pt x="28" y="188"/>
                    </a:lnTo>
                    <a:lnTo>
                      <a:pt x="29" y="191"/>
                    </a:lnTo>
                    <a:lnTo>
                      <a:pt x="32" y="193"/>
                    </a:lnTo>
                    <a:lnTo>
                      <a:pt x="35" y="195"/>
                    </a:lnTo>
                    <a:lnTo>
                      <a:pt x="40" y="198"/>
                    </a:lnTo>
                    <a:lnTo>
                      <a:pt x="23" y="216"/>
                    </a:lnTo>
                    <a:close/>
                    <a:moveTo>
                      <a:pt x="5" y="202"/>
                    </a:moveTo>
                    <a:lnTo>
                      <a:pt x="0" y="198"/>
                    </a:lnTo>
                    <a:lnTo>
                      <a:pt x="0" y="195"/>
                    </a:lnTo>
                    <a:lnTo>
                      <a:pt x="17" y="195"/>
                    </a:lnTo>
                    <a:lnTo>
                      <a:pt x="5" y="202"/>
                    </a:lnTo>
                    <a:close/>
                    <a:moveTo>
                      <a:pt x="0" y="195"/>
                    </a:moveTo>
                    <a:lnTo>
                      <a:pt x="0" y="184"/>
                    </a:lnTo>
                    <a:lnTo>
                      <a:pt x="28" y="184"/>
                    </a:lnTo>
                    <a:lnTo>
                      <a:pt x="28" y="195"/>
                    </a:lnTo>
                    <a:lnTo>
                      <a:pt x="0" y="195"/>
                    </a:lnTo>
                    <a:close/>
                    <a:moveTo>
                      <a:pt x="0" y="184"/>
                    </a:moveTo>
                    <a:lnTo>
                      <a:pt x="0" y="180"/>
                    </a:lnTo>
                    <a:lnTo>
                      <a:pt x="28" y="180"/>
                    </a:lnTo>
                    <a:lnTo>
                      <a:pt x="28" y="184"/>
                    </a:lnTo>
                    <a:lnTo>
                      <a:pt x="0" y="184"/>
                    </a:lnTo>
                    <a:close/>
                    <a:moveTo>
                      <a:pt x="0" y="180"/>
                    </a:moveTo>
                    <a:lnTo>
                      <a:pt x="0" y="170"/>
                    </a:lnTo>
                    <a:lnTo>
                      <a:pt x="28" y="170"/>
                    </a:lnTo>
                    <a:lnTo>
                      <a:pt x="28" y="180"/>
                    </a:lnTo>
                    <a:lnTo>
                      <a:pt x="0" y="180"/>
                    </a:lnTo>
                    <a:close/>
                    <a:moveTo>
                      <a:pt x="0" y="170"/>
                    </a:moveTo>
                    <a:lnTo>
                      <a:pt x="0" y="155"/>
                    </a:lnTo>
                    <a:lnTo>
                      <a:pt x="28" y="155"/>
                    </a:lnTo>
                    <a:lnTo>
                      <a:pt x="28" y="170"/>
                    </a:lnTo>
                    <a:lnTo>
                      <a:pt x="0" y="170"/>
                    </a:lnTo>
                    <a:close/>
                    <a:moveTo>
                      <a:pt x="28" y="155"/>
                    </a:moveTo>
                    <a:lnTo>
                      <a:pt x="12" y="155"/>
                    </a:lnTo>
                    <a:lnTo>
                      <a:pt x="28" y="155"/>
                    </a:lnTo>
                    <a:close/>
                    <a:moveTo>
                      <a:pt x="0" y="155"/>
                    </a:moveTo>
                    <a:lnTo>
                      <a:pt x="0" y="155"/>
                    </a:lnTo>
                    <a:lnTo>
                      <a:pt x="0" y="153"/>
                    </a:lnTo>
                    <a:lnTo>
                      <a:pt x="0" y="152"/>
                    </a:lnTo>
                    <a:lnTo>
                      <a:pt x="0" y="150"/>
                    </a:lnTo>
                    <a:lnTo>
                      <a:pt x="0" y="149"/>
                    </a:lnTo>
                    <a:lnTo>
                      <a:pt x="28" y="149"/>
                    </a:lnTo>
                    <a:lnTo>
                      <a:pt x="28" y="150"/>
                    </a:lnTo>
                    <a:lnTo>
                      <a:pt x="28" y="152"/>
                    </a:lnTo>
                    <a:lnTo>
                      <a:pt x="28" y="153"/>
                    </a:lnTo>
                    <a:lnTo>
                      <a:pt x="28" y="155"/>
                    </a:lnTo>
                    <a:lnTo>
                      <a:pt x="0" y="155"/>
                    </a:lnTo>
                    <a:close/>
                    <a:moveTo>
                      <a:pt x="0" y="149"/>
                    </a:moveTo>
                    <a:lnTo>
                      <a:pt x="0" y="146"/>
                    </a:lnTo>
                    <a:lnTo>
                      <a:pt x="0" y="145"/>
                    </a:lnTo>
                    <a:lnTo>
                      <a:pt x="0" y="143"/>
                    </a:lnTo>
                    <a:lnTo>
                      <a:pt x="0" y="142"/>
                    </a:lnTo>
                    <a:lnTo>
                      <a:pt x="0" y="141"/>
                    </a:lnTo>
                    <a:lnTo>
                      <a:pt x="0" y="139"/>
                    </a:lnTo>
                    <a:lnTo>
                      <a:pt x="0" y="138"/>
                    </a:lnTo>
                    <a:lnTo>
                      <a:pt x="0" y="139"/>
                    </a:lnTo>
                    <a:lnTo>
                      <a:pt x="0" y="141"/>
                    </a:lnTo>
                    <a:lnTo>
                      <a:pt x="0" y="142"/>
                    </a:lnTo>
                    <a:lnTo>
                      <a:pt x="0" y="141"/>
                    </a:lnTo>
                    <a:lnTo>
                      <a:pt x="28" y="141"/>
                    </a:lnTo>
                    <a:lnTo>
                      <a:pt x="28" y="142"/>
                    </a:lnTo>
                    <a:lnTo>
                      <a:pt x="28" y="143"/>
                    </a:lnTo>
                    <a:lnTo>
                      <a:pt x="28" y="145"/>
                    </a:lnTo>
                    <a:lnTo>
                      <a:pt x="28" y="143"/>
                    </a:lnTo>
                    <a:lnTo>
                      <a:pt x="28" y="142"/>
                    </a:lnTo>
                    <a:lnTo>
                      <a:pt x="28" y="141"/>
                    </a:lnTo>
                    <a:lnTo>
                      <a:pt x="28" y="142"/>
                    </a:lnTo>
                    <a:lnTo>
                      <a:pt x="28" y="143"/>
                    </a:lnTo>
                    <a:lnTo>
                      <a:pt x="28" y="145"/>
                    </a:lnTo>
                    <a:lnTo>
                      <a:pt x="28" y="146"/>
                    </a:lnTo>
                    <a:lnTo>
                      <a:pt x="28" y="148"/>
                    </a:lnTo>
                    <a:lnTo>
                      <a:pt x="28" y="149"/>
                    </a:lnTo>
                    <a:lnTo>
                      <a:pt x="0" y="149"/>
                    </a:lnTo>
                    <a:close/>
                    <a:moveTo>
                      <a:pt x="0" y="141"/>
                    </a:moveTo>
                    <a:lnTo>
                      <a:pt x="0" y="124"/>
                    </a:lnTo>
                    <a:lnTo>
                      <a:pt x="28" y="124"/>
                    </a:lnTo>
                    <a:lnTo>
                      <a:pt x="28" y="141"/>
                    </a:lnTo>
                    <a:lnTo>
                      <a:pt x="0" y="141"/>
                    </a:lnTo>
                    <a:close/>
                    <a:moveTo>
                      <a:pt x="0" y="124"/>
                    </a:moveTo>
                    <a:lnTo>
                      <a:pt x="28" y="124"/>
                    </a:lnTo>
                    <a:lnTo>
                      <a:pt x="0" y="124"/>
                    </a:lnTo>
                    <a:close/>
                    <a:moveTo>
                      <a:pt x="0" y="124"/>
                    </a:moveTo>
                    <a:lnTo>
                      <a:pt x="0" y="123"/>
                    </a:lnTo>
                    <a:lnTo>
                      <a:pt x="0" y="121"/>
                    </a:lnTo>
                    <a:lnTo>
                      <a:pt x="0" y="120"/>
                    </a:lnTo>
                    <a:lnTo>
                      <a:pt x="0" y="118"/>
                    </a:lnTo>
                    <a:lnTo>
                      <a:pt x="0" y="117"/>
                    </a:lnTo>
                    <a:lnTo>
                      <a:pt x="0" y="116"/>
                    </a:lnTo>
                    <a:lnTo>
                      <a:pt x="28" y="116"/>
                    </a:lnTo>
                    <a:lnTo>
                      <a:pt x="28" y="117"/>
                    </a:lnTo>
                    <a:lnTo>
                      <a:pt x="28" y="118"/>
                    </a:lnTo>
                    <a:lnTo>
                      <a:pt x="28" y="120"/>
                    </a:lnTo>
                    <a:lnTo>
                      <a:pt x="28" y="121"/>
                    </a:lnTo>
                    <a:lnTo>
                      <a:pt x="28" y="123"/>
                    </a:lnTo>
                    <a:lnTo>
                      <a:pt x="28" y="124"/>
                    </a:lnTo>
                    <a:lnTo>
                      <a:pt x="0" y="124"/>
                    </a:lnTo>
                    <a:close/>
                    <a:moveTo>
                      <a:pt x="0" y="116"/>
                    </a:moveTo>
                    <a:lnTo>
                      <a:pt x="0" y="114"/>
                    </a:lnTo>
                    <a:lnTo>
                      <a:pt x="0" y="113"/>
                    </a:lnTo>
                    <a:lnTo>
                      <a:pt x="0" y="111"/>
                    </a:lnTo>
                    <a:lnTo>
                      <a:pt x="0" y="110"/>
                    </a:lnTo>
                    <a:lnTo>
                      <a:pt x="0" y="109"/>
                    </a:lnTo>
                    <a:lnTo>
                      <a:pt x="28" y="109"/>
                    </a:lnTo>
                    <a:lnTo>
                      <a:pt x="28" y="110"/>
                    </a:lnTo>
                    <a:lnTo>
                      <a:pt x="28" y="113"/>
                    </a:lnTo>
                    <a:lnTo>
                      <a:pt x="28" y="114"/>
                    </a:lnTo>
                    <a:lnTo>
                      <a:pt x="28" y="116"/>
                    </a:lnTo>
                    <a:lnTo>
                      <a:pt x="0" y="116"/>
                    </a:lnTo>
                    <a:close/>
                    <a:moveTo>
                      <a:pt x="0" y="109"/>
                    </a:moveTo>
                    <a:lnTo>
                      <a:pt x="28" y="109"/>
                    </a:lnTo>
                    <a:lnTo>
                      <a:pt x="0" y="109"/>
                    </a:lnTo>
                    <a:close/>
                    <a:moveTo>
                      <a:pt x="0" y="109"/>
                    </a:moveTo>
                    <a:lnTo>
                      <a:pt x="0" y="106"/>
                    </a:lnTo>
                    <a:lnTo>
                      <a:pt x="28" y="106"/>
                    </a:lnTo>
                    <a:lnTo>
                      <a:pt x="28" y="109"/>
                    </a:lnTo>
                    <a:lnTo>
                      <a:pt x="0" y="109"/>
                    </a:lnTo>
                    <a:close/>
                    <a:moveTo>
                      <a:pt x="0" y="106"/>
                    </a:moveTo>
                    <a:lnTo>
                      <a:pt x="0" y="104"/>
                    </a:lnTo>
                    <a:lnTo>
                      <a:pt x="0" y="106"/>
                    </a:lnTo>
                    <a:lnTo>
                      <a:pt x="0" y="107"/>
                    </a:lnTo>
                    <a:lnTo>
                      <a:pt x="0" y="109"/>
                    </a:lnTo>
                    <a:lnTo>
                      <a:pt x="0" y="111"/>
                    </a:lnTo>
                    <a:lnTo>
                      <a:pt x="0" y="114"/>
                    </a:lnTo>
                    <a:lnTo>
                      <a:pt x="0" y="116"/>
                    </a:lnTo>
                    <a:lnTo>
                      <a:pt x="0" y="117"/>
                    </a:lnTo>
                    <a:lnTo>
                      <a:pt x="0" y="118"/>
                    </a:lnTo>
                    <a:lnTo>
                      <a:pt x="0" y="117"/>
                    </a:lnTo>
                    <a:lnTo>
                      <a:pt x="0" y="116"/>
                    </a:lnTo>
                    <a:lnTo>
                      <a:pt x="0" y="114"/>
                    </a:lnTo>
                    <a:lnTo>
                      <a:pt x="0" y="113"/>
                    </a:lnTo>
                    <a:lnTo>
                      <a:pt x="0" y="110"/>
                    </a:lnTo>
                    <a:lnTo>
                      <a:pt x="0" y="107"/>
                    </a:lnTo>
                    <a:lnTo>
                      <a:pt x="0" y="103"/>
                    </a:lnTo>
                    <a:lnTo>
                      <a:pt x="0" y="99"/>
                    </a:lnTo>
                    <a:lnTo>
                      <a:pt x="0" y="95"/>
                    </a:lnTo>
                    <a:lnTo>
                      <a:pt x="28" y="95"/>
                    </a:lnTo>
                    <a:lnTo>
                      <a:pt x="28" y="99"/>
                    </a:lnTo>
                    <a:lnTo>
                      <a:pt x="28" y="104"/>
                    </a:lnTo>
                    <a:lnTo>
                      <a:pt x="28" y="107"/>
                    </a:lnTo>
                    <a:lnTo>
                      <a:pt x="28" y="111"/>
                    </a:lnTo>
                    <a:lnTo>
                      <a:pt x="28" y="114"/>
                    </a:lnTo>
                    <a:lnTo>
                      <a:pt x="28" y="116"/>
                    </a:lnTo>
                    <a:lnTo>
                      <a:pt x="28" y="118"/>
                    </a:lnTo>
                    <a:lnTo>
                      <a:pt x="28" y="120"/>
                    </a:lnTo>
                    <a:lnTo>
                      <a:pt x="28" y="121"/>
                    </a:lnTo>
                    <a:lnTo>
                      <a:pt x="28" y="120"/>
                    </a:lnTo>
                    <a:lnTo>
                      <a:pt x="28" y="118"/>
                    </a:lnTo>
                    <a:lnTo>
                      <a:pt x="28" y="117"/>
                    </a:lnTo>
                    <a:lnTo>
                      <a:pt x="28" y="114"/>
                    </a:lnTo>
                    <a:lnTo>
                      <a:pt x="28" y="111"/>
                    </a:lnTo>
                    <a:lnTo>
                      <a:pt x="28" y="109"/>
                    </a:lnTo>
                    <a:lnTo>
                      <a:pt x="28" y="106"/>
                    </a:lnTo>
                    <a:lnTo>
                      <a:pt x="28" y="104"/>
                    </a:lnTo>
                    <a:lnTo>
                      <a:pt x="28" y="106"/>
                    </a:lnTo>
                    <a:lnTo>
                      <a:pt x="0" y="106"/>
                    </a:lnTo>
                    <a:close/>
                    <a:moveTo>
                      <a:pt x="0" y="95"/>
                    </a:moveTo>
                    <a:lnTo>
                      <a:pt x="28" y="95"/>
                    </a:lnTo>
                    <a:lnTo>
                      <a:pt x="0" y="95"/>
                    </a:lnTo>
                    <a:close/>
                    <a:moveTo>
                      <a:pt x="28" y="95"/>
                    </a:moveTo>
                    <a:lnTo>
                      <a:pt x="12" y="95"/>
                    </a:lnTo>
                    <a:lnTo>
                      <a:pt x="28" y="95"/>
                    </a:lnTo>
                    <a:close/>
                    <a:moveTo>
                      <a:pt x="0" y="95"/>
                    </a:moveTo>
                    <a:lnTo>
                      <a:pt x="0" y="91"/>
                    </a:lnTo>
                    <a:lnTo>
                      <a:pt x="28" y="91"/>
                    </a:lnTo>
                    <a:lnTo>
                      <a:pt x="28" y="95"/>
                    </a:lnTo>
                    <a:lnTo>
                      <a:pt x="0" y="95"/>
                    </a:lnTo>
                    <a:close/>
                    <a:moveTo>
                      <a:pt x="0" y="91"/>
                    </a:moveTo>
                    <a:lnTo>
                      <a:pt x="0" y="86"/>
                    </a:lnTo>
                    <a:lnTo>
                      <a:pt x="0" y="81"/>
                    </a:lnTo>
                    <a:lnTo>
                      <a:pt x="0" y="79"/>
                    </a:lnTo>
                    <a:lnTo>
                      <a:pt x="0" y="77"/>
                    </a:lnTo>
                    <a:lnTo>
                      <a:pt x="0" y="75"/>
                    </a:lnTo>
                    <a:lnTo>
                      <a:pt x="0" y="74"/>
                    </a:lnTo>
                    <a:lnTo>
                      <a:pt x="28" y="74"/>
                    </a:lnTo>
                    <a:lnTo>
                      <a:pt x="28" y="75"/>
                    </a:lnTo>
                    <a:lnTo>
                      <a:pt x="28" y="77"/>
                    </a:lnTo>
                    <a:lnTo>
                      <a:pt x="28" y="79"/>
                    </a:lnTo>
                    <a:lnTo>
                      <a:pt x="28" y="81"/>
                    </a:lnTo>
                    <a:lnTo>
                      <a:pt x="28" y="86"/>
                    </a:lnTo>
                    <a:lnTo>
                      <a:pt x="28" y="91"/>
                    </a:lnTo>
                    <a:lnTo>
                      <a:pt x="0" y="91"/>
                    </a:lnTo>
                    <a:close/>
                    <a:moveTo>
                      <a:pt x="28" y="74"/>
                    </a:moveTo>
                    <a:lnTo>
                      <a:pt x="12" y="74"/>
                    </a:lnTo>
                    <a:lnTo>
                      <a:pt x="28" y="74"/>
                    </a:lnTo>
                    <a:close/>
                    <a:moveTo>
                      <a:pt x="0" y="74"/>
                    </a:moveTo>
                    <a:lnTo>
                      <a:pt x="0" y="73"/>
                    </a:lnTo>
                    <a:lnTo>
                      <a:pt x="0" y="70"/>
                    </a:lnTo>
                    <a:lnTo>
                      <a:pt x="0" y="67"/>
                    </a:lnTo>
                    <a:lnTo>
                      <a:pt x="0" y="66"/>
                    </a:lnTo>
                    <a:lnTo>
                      <a:pt x="0" y="64"/>
                    </a:lnTo>
                    <a:lnTo>
                      <a:pt x="0" y="63"/>
                    </a:lnTo>
                    <a:lnTo>
                      <a:pt x="28" y="63"/>
                    </a:lnTo>
                    <a:lnTo>
                      <a:pt x="28" y="64"/>
                    </a:lnTo>
                    <a:lnTo>
                      <a:pt x="28" y="66"/>
                    </a:lnTo>
                    <a:lnTo>
                      <a:pt x="28" y="67"/>
                    </a:lnTo>
                    <a:lnTo>
                      <a:pt x="28" y="68"/>
                    </a:lnTo>
                    <a:lnTo>
                      <a:pt x="28" y="71"/>
                    </a:lnTo>
                    <a:lnTo>
                      <a:pt x="28" y="74"/>
                    </a:lnTo>
                    <a:lnTo>
                      <a:pt x="0" y="74"/>
                    </a:lnTo>
                    <a:close/>
                    <a:moveTo>
                      <a:pt x="0" y="63"/>
                    </a:moveTo>
                    <a:lnTo>
                      <a:pt x="0" y="41"/>
                    </a:lnTo>
                    <a:lnTo>
                      <a:pt x="20" y="56"/>
                    </a:lnTo>
                    <a:lnTo>
                      <a:pt x="12" y="63"/>
                    </a:lnTo>
                    <a:lnTo>
                      <a:pt x="0" y="63"/>
                    </a:lnTo>
                    <a:close/>
                    <a:moveTo>
                      <a:pt x="20" y="56"/>
                    </a:moveTo>
                    <a:lnTo>
                      <a:pt x="21" y="56"/>
                    </a:lnTo>
                    <a:lnTo>
                      <a:pt x="23" y="57"/>
                    </a:lnTo>
                    <a:lnTo>
                      <a:pt x="25" y="59"/>
                    </a:lnTo>
                    <a:lnTo>
                      <a:pt x="28" y="60"/>
                    </a:lnTo>
                    <a:lnTo>
                      <a:pt x="31" y="61"/>
                    </a:lnTo>
                    <a:lnTo>
                      <a:pt x="35" y="64"/>
                    </a:lnTo>
                    <a:lnTo>
                      <a:pt x="40" y="67"/>
                    </a:lnTo>
                    <a:lnTo>
                      <a:pt x="23" y="85"/>
                    </a:lnTo>
                    <a:lnTo>
                      <a:pt x="20" y="82"/>
                    </a:lnTo>
                    <a:lnTo>
                      <a:pt x="17" y="79"/>
                    </a:lnTo>
                    <a:lnTo>
                      <a:pt x="12" y="78"/>
                    </a:lnTo>
                    <a:lnTo>
                      <a:pt x="9" y="77"/>
                    </a:lnTo>
                    <a:lnTo>
                      <a:pt x="8" y="75"/>
                    </a:lnTo>
                    <a:lnTo>
                      <a:pt x="6" y="74"/>
                    </a:lnTo>
                    <a:lnTo>
                      <a:pt x="5" y="74"/>
                    </a:lnTo>
                    <a:lnTo>
                      <a:pt x="20" y="56"/>
                    </a:lnTo>
                    <a:close/>
                    <a:moveTo>
                      <a:pt x="28" y="88"/>
                    </a:moveTo>
                    <a:lnTo>
                      <a:pt x="28" y="85"/>
                    </a:lnTo>
                    <a:lnTo>
                      <a:pt x="23" y="85"/>
                    </a:lnTo>
                    <a:lnTo>
                      <a:pt x="32" y="77"/>
                    </a:lnTo>
                    <a:lnTo>
                      <a:pt x="28" y="88"/>
                    </a:lnTo>
                    <a:close/>
                    <a:moveTo>
                      <a:pt x="35" y="67"/>
                    </a:moveTo>
                    <a:lnTo>
                      <a:pt x="28" y="88"/>
                    </a:lnTo>
                    <a:lnTo>
                      <a:pt x="35" y="67"/>
                    </a:lnTo>
                    <a:close/>
                    <a:moveTo>
                      <a:pt x="35" y="67"/>
                    </a:moveTo>
                    <a:lnTo>
                      <a:pt x="37" y="67"/>
                    </a:lnTo>
                    <a:lnTo>
                      <a:pt x="38" y="67"/>
                    </a:lnTo>
                    <a:lnTo>
                      <a:pt x="40" y="67"/>
                    </a:lnTo>
                    <a:lnTo>
                      <a:pt x="32" y="88"/>
                    </a:lnTo>
                    <a:lnTo>
                      <a:pt x="31" y="88"/>
                    </a:lnTo>
                    <a:lnTo>
                      <a:pt x="29" y="88"/>
                    </a:lnTo>
                    <a:lnTo>
                      <a:pt x="28" y="88"/>
                    </a:lnTo>
                    <a:lnTo>
                      <a:pt x="35" y="67"/>
                    </a:lnTo>
                    <a:close/>
                    <a:moveTo>
                      <a:pt x="40" y="67"/>
                    </a:moveTo>
                    <a:lnTo>
                      <a:pt x="40" y="67"/>
                    </a:lnTo>
                    <a:lnTo>
                      <a:pt x="42" y="67"/>
                    </a:lnTo>
                    <a:lnTo>
                      <a:pt x="43" y="67"/>
                    </a:lnTo>
                    <a:lnTo>
                      <a:pt x="35" y="88"/>
                    </a:lnTo>
                    <a:lnTo>
                      <a:pt x="34" y="88"/>
                    </a:lnTo>
                    <a:lnTo>
                      <a:pt x="32" y="88"/>
                    </a:lnTo>
                    <a:lnTo>
                      <a:pt x="40" y="67"/>
                    </a:lnTo>
                    <a:close/>
                    <a:moveTo>
                      <a:pt x="43" y="67"/>
                    </a:moveTo>
                    <a:lnTo>
                      <a:pt x="46" y="67"/>
                    </a:lnTo>
                    <a:lnTo>
                      <a:pt x="49" y="67"/>
                    </a:lnTo>
                    <a:lnTo>
                      <a:pt x="51" y="67"/>
                    </a:lnTo>
                    <a:lnTo>
                      <a:pt x="52" y="68"/>
                    </a:lnTo>
                    <a:lnTo>
                      <a:pt x="54" y="68"/>
                    </a:lnTo>
                    <a:lnTo>
                      <a:pt x="55" y="70"/>
                    </a:lnTo>
                    <a:lnTo>
                      <a:pt x="55" y="91"/>
                    </a:lnTo>
                    <a:lnTo>
                      <a:pt x="49" y="91"/>
                    </a:lnTo>
                    <a:lnTo>
                      <a:pt x="45" y="91"/>
                    </a:lnTo>
                    <a:lnTo>
                      <a:pt x="42" y="91"/>
                    </a:lnTo>
                    <a:lnTo>
                      <a:pt x="38" y="89"/>
                    </a:lnTo>
                    <a:lnTo>
                      <a:pt x="37" y="88"/>
                    </a:lnTo>
                    <a:lnTo>
                      <a:pt x="35" y="88"/>
                    </a:lnTo>
                    <a:lnTo>
                      <a:pt x="43" y="67"/>
                    </a:lnTo>
                    <a:close/>
                    <a:moveTo>
                      <a:pt x="55" y="91"/>
                    </a:moveTo>
                    <a:lnTo>
                      <a:pt x="55" y="81"/>
                    </a:lnTo>
                    <a:lnTo>
                      <a:pt x="55" y="91"/>
                    </a:lnTo>
                    <a:close/>
                    <a:moveTo>
                      <a:pt x="55" y="70"/>
                    </a:moveTo>
                    <a:lnTo>
                      <a:pt x="55" y="91"/>
                    </a:lnTo>
                    <a:lnTo>
                      <a:pt x="55" y="70"/>
                    </a:lnTo>
                    <a:close/>
                    <a:moveTo>
                      <a:pt x="55" y="91"/>
                    </a:moveTo>
                    <a:lnTo>
                      <a:pt x="55" y="81"/>
                    </a:lnTo>
                    <a:lnTo>
                      <a:pt x="55" y="91"/>
                    </a:lnTo>
                    <a:close/>
                    <a:moveTo>
                      <a:pt x="55" y="70"/>
                    </a:moveTo>
                    <a:lnTo>
                      <a:pt x="57" y="70"/>
                    </a:lnTo>
                    <a:lnTo>
                      <a:pt x="58" y="70"/>
                    </a:lnTo>
                    <a:lnTo>
                      <a:pt x="60" y="70"/>
                    </a:lnTo>
                    <a:lnTo>
                      <a:pt x="60" y="91"/>
                    </a:lnTo>
                    <a:lnTo>
                      <a:pt x="58" y="91"/>
                    </a:lnTo>
                    <a:lnTo>
                      <a:pt x="57" y="91"/>
                    </a:lnTo>
                    <a:lnTo>
                      <a:pt x="55" y="91"/>
                    </a:lnTo>
                    <a:lnTo>
                      <a:pt x="55" y="70"/>
                    </a:lnTo>
                    <a:close/>
                    <a:moveTo>
                      <a:pt x="60" y="70"/>
                    </a:moveTo>
                    <a:lnTo>
                      <a:pt x="60" y="70"/>
                    </a:lnTo>
                    <a:lnTo>
                      <a:pt x="62" y="70"/>
                    </a:lnTo>
                    <a:lnTo>
                      <a:pt x="63" y="70"/>
                    </a:lnTo>
                    <a:lnTo>
                      <a:pt x="63" y="91"/>
                    </a:lnTo>
                    <a:lnTo>
                      <a:pt x="62" y="91"/>
                    </a:lnTo>
                    <a:lnTo>
                      <a:pt x="60" y="91"/>
                    </a:lnTo>
                    <a:lnTo>
                      <a:pt x="60" y="70"/>
                    </a:lnTo>
                    <a:close/>
                    <a:moveTo>
                      <a:pt x="63" y="70"/>
                    </a:moveTo>
                    <a:lnTo>
                      <a:pt x="66" y="68"/>
                    </a:lnTo>
                    <a:lnTo>
                      <a:pt x="69" y="68"/>
                    </a:lnTo>
                    <a:lnTo>
                      <a:pt x="71" y="67"/>
                    </a:lnTo>
                    <a:lnTo>
                      <a:pt x="74" y="67"/>
                    </a:lnTo>
                    <a:lnTo>
                      <a:pt x="78" y="67"/>
                    </a:lnTo>
                    <a:lnTo>
                      <a:pt x="80" y="67"/>
                    </a:lnTo>
                    <a:lnTo>
                      <a:pt x="83" y="67"/>
                    </a:lnTo>
                    <a:lnTo>
                      <a:pt x="88" y="88"/>
                    </a:lnTo>
                    <a:lnTo>
                      <a:pt x="85" y="88"/>
                    </a:lnTo>
                    <a:lnTo>
                      <a:pt x="82" y="89"/>
                    </a:lnTo>
                    <a:lnTo>
                      <a:pt x="78" y="91"/>
                    </a:lnTo>
                    <a:lnTo>
                      <a:pt x="75" y="91"/>
                    </a:lnTo>
                    <a:lnTo>
                      <a:pt x="69" y="91"/>
                    </a:lnTo>
                    <a:lnTo>
                      <a:pt x="63" y="91"/>
                    </a:lnTo>
                    <a:lnTo>
                      <a:pt x="63" y="70"/>
                    </a:lnTo>
                    <a:close/>
                    <a:moveTo>
                      <a:pt x="88" y="88"/>
                    </a:moveTo>
                    <a:lnTo>
                      <a:pt x="88" y="77"/>
                    </a:lnTo>
                    <a:lnTo>
                      <a:pt x="88" y="88"/>
                    </a:lnTo>
                    <a:close/>
                    <a:moveTo>
                      <a:pt x="83" y="67"/>
                    </a:moveTo>
                    <a:lnTo>
                      <a:pt x="88" y="88"/>
                    </a:lnTo>
                    <a:lnTo>
                      <a:pt x="83" y="67"/>
                    </a:lnTo>
                    <a:close/>
                    <a:moveTo>
                      <a:pt x="83" y="67"/>
                    </a:moveTo>
                    <a:lnTo>
                      <a:pt x="85" y="66"/>
                    </a:lnTo>
                    <a:lnTo>
                      <a:pt x="88" y="66"/>
                    </a:lnTo>
                    <a:lnTo>
                      <a:pt x="91" y="64"/>
                    </a:lnTo>
                    <a:lnTo>
                      <a:pt x="95" y="63"/>
                    </a:lnTo>
                    <a:lnTo>
                      <a:pt x="97" y="63"/>
                    </a:lnTo>
                    <a:lnTo>
                      <a:pt x="98" y="63"/>
                    </a:lnTo>
                    <a:lnTo>
                      <a:pt x="103" y="85"/>
                    </a:lnTo>
                    <a:lnTo>
                      <a:pt x="102" y="85"/>
                    </a:lnTo>
                    <a:lnTo>
                      <a:pt x="100" y="86"/>
                    </a:lnTo>
                    <a:lnTo>
                      <a:pt x="98" y="86"/>
                    </a:lnTo>
                    <a:lnTo>
                      <a:pt x="95" y="88"/>
                    </a:lnTo>
                    <a:lnTo>
                      <a:pt x="94" y="88"/>
                    </a:lnTo>
                    <a:lnTo>
                      <a:pt x="92" y="88"/>
                    </a:lnTo>
                    <a:lnTo>
                      <a:pt x="89" y="88"/>
                    </a:lnTo>
                    <a:lnTo>
                      <a:pt x="88" y="88"/>
                    </a:lnTo>
                    <a:lnTo>
                      <a:pt x="83" y="67"/>
                    </a:lnTo>
                    <a:close/>
                    <a:moveTo>
                      <a:pt x="98" y="63"/>
                    </a:moveTo>
                    <a:lnTo>
                      <a:pt x="106" y="85"/>
                    </a:lnTo>
                    <a:lnTo>
                      <a:pt x="103" y="85"/>
                    </a:lnTo>
                    <a:lnTo>
                      <a:pt x="98" y="63"/>
                    </a:lnTo>
                    <a:close/>
                    <a:moveTo>
                      <a:pt x="98" y="63"/>
                    </a:moveTo>
                    <a:lnTo>
                      <a:pt x="106" y="85"/>
                    </a:lnTo>
                    <a:lnTo>
                      <a:pt x="98" y="63"/>
                    </a:lnTo>
                    <a:close/>
                    <a:moveTo>
                      <a:pt x="98" y="63"/>
                    </a:moveTo>
                    <a:lnTo>
                      <a:pt x="103" y="74"/>
                    </a:lnTo>
                    <a:lnTo>
                      <a:pt x="98" y="63"/>
                    </a:lnTo>
                    <a:close/>
                    <a:moveTo>
                      <a:pt x="98" y="63"/>
                    </a:moveTo>
                    <a:lnTo>
                      <a:pt x="109" y="60"/>
                    </a:lnTo>
                    <a:lnTo>
                      <a:pt x="122" y="59"/>
                    </a:lnTo>
                    <a:lnTo>
                      <a:pt x="131" y="56"/>
                    </a:lnTo>
                    <a:lnTo>
                      <a:pt x="142" y="54"/>
                    </a:lnTo>
                    <a:lnTo>
                      <a:pt x="151" y="52"/>
                    </a:lnTo>
                    <a:lnTo>
                      <a:pt x="162" y="50"/>
                    </a:lnTo>
                    <a:lnTo>
                      <a:pt x="169" y="49"/>
                    </a:lnTo>
                    <a:lnTo>
                      <a:pt x="179" y="46"/>
                    </a:lnTo>
                    <a:lnTo>
                      <a:pt x="186" y="45"/>
                    </a:lnTo>
                    <a:lnTo>
                      <a:pt x="194" y="43"/>
                    </a:lnTo>
                    <a:lnTo>
                      <a:pt x="203" y="42"/>
                    </a:lnTo>
                    <a:lnTo>
                      <a:pt x="209" y="41"/>
                    </a:lnTo>
                    <a:lnTo>
                      <a:pt x="217" y="39"/>
                    </a:lnTo>
                    <a:lnTo>
                      <a:pt x="225" y="38"/>
                    </a:lnTo>
                    <a:lnTo>
                      <a:pt x="231" y="36"/>
                    </a:lnTo>
                    <a:lnTo>
                      <a:pt x="237" y="35"/>
                    </a:lnTo>
                    <a:lnTo>
                      <a:pt x="243" y="34"/>
                    </a:lnTo>
                    <a:lnTo>
                      <a:pt x="249" y="32"/>
                    </a:lnTo>
                    <a:lnTo>
                      <a:pt x="256" y="31"/>
                    </a:lnTo>
                    <a:lnTo>
                      <a:pt x="262" y="29"/>
                    </a:lnTo>
                    <a:lnTo>
                      <a:pt x="272" y="28"/>
                    </a:lnTo>
                    <a:lnTo>
                      <a:pt x="283" y="25"/>
                    </a:lnTo>
                    <a:lnTo>
                      <a:pt x="292" y="25"/>
                    </a:lnTo>
                    <a:lnTo>
                      <a:pt x="302" y="24"/>
                    </a:lnTo>
                    <a:lnTo>
                      <a:pt x="311" y="21"/>
                    </a:lnTo>
                    <a:lnTo>
                      <a:pt x="319" y="20"/>
                    </a:lnTo>
                    <a:lnTo>
                      <a:pt x="328" y="41"/>
                    </a:lnTo>
                    <a:lnTo>
                      <a:pt x="106" y="85"/>
                    </a:lnTo>
                    <a:lnTo>
                      <a:pt x="98" y="63"/>
                    </a:lnTo>
                    <a:close/>
                    <a:moveTo>
                      <a:pt x="319" y="20"/>
                    </a:moveTo>
                    <a:lnTo>
                      <a:pt x="382" y="6"/>
                    </a:lnTo>
                    <a:lnTo>
                      <a:pt x="386" y="31"/>
                    </a:lnTo>
                    <a:lnTo>
                      <a:pt x="328" y="41"/>
                    </a:lnTo>
                    <a:lnTo>
                      <a:pt x="319" y="20"/>
                    </a:lnTo>
                    <a:close/>
                    <a:moveTo>
                      <a:pt x="382" y="6"/>
                    </a:moveTo>
                    <a:lnTo>
                      <a:pt x="383" y="6"/>
                    </a:lnTo>
                    <a:lnTo>
                      <a:pt x="386" y="6"/>
                    </a:lnTo>
                    <a:lnTo>
                      <a:pt x="391" y="6"/>
                    </a:lnTo>
                    <a:lnTo>
                      <a:pt x="393" y="4"/>
                    </a:lnTo>
                    <a:lnTo>
                      <a:pt x="394" y="4"/>
                    </a:lnTo>
                    <a:lnTo>
                      <a:pt x="397" y="3"/>
                    </a:lnTo>
                    <a:lnTo>
                      <a:pt x="399" y="2"/>
                    </a:lnTo>
                    <a:lnTo>
                      <a:pt x="402" y="27"/>
                    </a:lnTo>
                    <a:lnTo>
                      <a:pt x="400" y="27"/>
                    </a:lnTo>
                    <a:lnTo>
                      <a:pt x="397" y="27"/>
                    </a:lnTo>
                    <a:lnTo>
                      <a:pt x="394" y="27"/>
                    </a:lnTo>
                    <a:lnTo>
                      <a:pt x="393" y="27"/>
                    </a:lnTo>
                    <a:lnTo>
                      <a:pt x="391" y="28"/>
                    </a:lnTo>
                    <a:lnTo>
                      <a:pt x="390" y="28"/>
                    </a:lnTo>
                    <a:lnTo>
                      <a:pt x="388" y="29"/>
                    </a:lnTo>
                    <a:lnTo>
                      <a:pt x="386" y="31"/>
                    </a:lnTo>
                    <a:lnTo>
                      <a:pt x="382" y="6"/>
                    </a:lnTo>
                    <a:close/>
                    <a:moveTo>
                      <a:pt x="399" y="2"/>
                    </a:moveTo>
                    <a:lnTo>
                      <a:pt x="402" y="2"/>
                    </a:lnTo>
                    <a:lnTo>
                      <a:pt x="405" y="2"/>
                    </a:lnTo>
                    <a:lnTo>
                      <a:pt x="406" y="2"/>
                    </a:lnTo>
                    <a:lnTo>
                      <a:pt x="410" y="2"/>
                    </a:lnTo>
                    <a:lnTo>
                      <a:pt x="411" y="2"/>
                    </a:lnTo>
                    <a:lnTo>
                      <a:pt x="414" y="2"/>
                    </a:lnTo>
                    <a:lnTo>
                      <a:pt x="414" y="24"/>
                    </a:lnTo>
                    <a:lnTo>
                      <a:pt x="413" y="24"/>
                    </a:lnTo>
                    <a:lnTo>
                      <a:pt x="411" y="24"/>
                    </a:lnTo>
                    <a:lnTo>
                      <a:pt x="408" y="25"/>
                    </a:lnTo>
                    <a:lnTo>
                      <a:pt x="405" y="27"/>
                    </a:lnTo>
                    <a:lnTo>
                      <a:pt x="403" y="27"/>
                    </a:lnTo>
                    <a:lnTo>
                      <a:pt x="402" y="27"/>
                    </a:lnTo>
                    <a:lnTo>
                      <a:pt x="399" y="2"/>
                    </a:lnTo>
                    <a:close/>
                    <a:moveTo>
                      <a:pt x="414" y="2"/>
                    </a:moveTo>
                    <a:lnTo>
                      <a:pt x="414" y="13"/>
                    </a:lnTo>
                    <a:lnTo>
                      <a:pt x="414" y="2"/>
                    </a:lnTo>
                    <a:close/>
                    <a:moveTo>
                      <a:pt x="414" y="2"/>
                    </a:moveTo>
                    <a:lnTo>
                      <a:pt x="426" y="2"/>
                    </a:lnTo>
                    <a:lnTo>
                      <a:pt x="430" y="24"/>
                    </a:lnTo>
                    <a:lnTo>
                      <a:pt x="428" y="24"/>
                    </a:lnTo>
                    <a:lnTo>
                      <a:pt x="426" y="24"/>
                    </a:lnTo>
                    <a:lnTo>
                      <a:pt x="422" y="24"/>
                    </a:lnTo>
                    <a:lnTo>
                      <a:pt x="417" y="24"/>
                    </a:lnTo>
                    <a:lnTo>
                      <a:pt x="416" y="24"/>
                    </a:lnTo>
                    <a:lnTo>
                      <a:pt x="414" y="24"/>
                    </a:lnTo>
                    <a:lnTo>
                      <a:pt x="414" y="2"/>
                    </a:lnTo>
                    <a:close/>
                    <a:moveTo>
                      <a:pt x="426" y="2"/>
                    </a:moveTo>
                    <a:lnTo>
                      <a:pt x="428" y="2"/>
                    </a:lnTo>
                    <a:lnTo>
                      <a:pt x="430" y="0"/>
                    </a:lnTo>
                    <a:lnTo>
                      <a:pt x="433" y="0"/>
                    </a:lnTo>
                    <a:lnTo>
                      <a:pt x="434" y="0"/>
                    </a:lnTo>
                    <a:lnTo>
                      <a:pt x="436" y="0"/>
                    </a:lnTo>
                    <a:lnTo>
                      <a:pt x="437" y="0"/>
                    </a:lnTo>
                    <a:lnTo>
                      <a:pt x="440" y="2"/>
                    </a:lnTo>
                    <a:lnTo>
                      <a:pt x="442" y="2"/>
                    </a:lnTo>
                    <a:lnTo>
                      <a:pt x="442" y="24"/>
                    </a:lnTo>
                    <a:lnTo>
                      <a:pt x="430" y="24"/>
                    </a:lnTo>
                    <a:lnTo>
                      <a:pt x="426" y="2"/>
                    </a:lnTo>
                    <a:close/>
                    <a:moveTo>
                      <a:pt x="442" y="2"/>
                    </a:moveTo>
                    <a:lnTo>
                      <a:pt x="442" y="13"/>
                    </a:lnTo>
                    <a:lnTo>
                      <a:pt x="442" y="2"/>
                    </a:lnTo>
                    <a:close/>
                    <a:moveTo>
                      <a:pt x="442" y="2"/>
                    </a:moveTo>
                    <a:lnTo>
                      <a:pt x="437" y="24"/>
                    </a:lnTo>
                    <a:lnTo>
                      <a:pt x="442" y="2"/>
                    </a:lnTo>
                    <a:close/>
                    <a:moveTo>
                      <a:pt x="442" y="2"/>
                    </a:moveTo>
                    <a:lnTo>
                      <a:pt x="442" y="2"/>
                    </a:lnTo>
                    <a:lnTo>
                      <a:pt x="443" y="2"/>
                    </a:lnTo>
                    <a:lnTo>
                      <a:pt x="445" y="2"/>
                    </a:lnTo>
                    <a:lnTo>
                      <a:pt x="442" y="24"/>
                    </a:lnTo>
                    <a:lnTo>
                      <a:pt x="440" y="24"/>
                    </a:lnTo>
                    <a:lnTo>
                      <a:pt x="439" y="24"/>
                    </a:lnTo>
                    <a:lnTo>
                      <a:pt x="437" y="24"/>
                    </a:lnTo>
                    <a:lnTo>
                      <a:pt x="442" y="2"/>
                    </a:lnTo>
                    <a:close/>
                    <a:moveTo>
                      <a:pt x="445" y="2"/>
                    </a:moveTo>
                    <a:lnTo>
                      <a:pt x="450" y="2"/>
                    </a:lnTo>
                    <a:lnTo>
                      <a:pt x="445" y="24"/>
                    </a:lnTo>
                    <a:lnTo>
                      <a:pt x="442" y="24"/>
                    </a:lnTo>
                    <a:lnTo>
                      <a:pt x="445" y="2"/>
                    </a:lnTo>
                    <a:close/>
                    <a:moveTo>
                      <a:pt x="450" y="2"/>
                    </a:moveTo>
                    <a:lnTo>
                      <a:pt x="451" y="2"/>
                    </a:lnTo>
                    <a:lnTo>
                      <a:pt x="453" y="3"/>
                    </a:lnTo>
                    <a:lnTo>
                      <a:pt x="457" y="3"/>
                    </a:lnTo>
                    <a:lnTo>
                      <a:pt x="460" y="3"/>
                    </a:lnTo>
                    <a:lnTo>
                      <a:pt x="462" y="4"/>
                    </a:lnTo>
                    <a:lnTo>
                      <a:pt x="463" y="4"/>
                    </a:lnTo>
                    <a:lnTo>
                      <a:pt x="465" y="6"/>
                    </a:lnTo>
                    <a:lnTo>
                      <a:pt x="457" y="27"/>
                    </a:lnTo>
                    <a:lnTo>
                      <a:pt x="456" y="27"/>
                    </a:lnTo>
                    <a:lnTo>
                      <a:pt x="454" y="27"/>
                    </a:lnTo>
                    <a:lnTo>
                      <a:pt x="451" y="25"/>
                    </a:lnTo>
                    <a:lnTo>
                      <a:pt x="448" y="24"/>
                    </a:lnTo>
                    <a:lnTo>
                      <a:pt x="446" y="24"/>
                    </a:lnTo>
                    <a:lnTo>
                      <a:pt x="445" y="24"/>
                    </a:lnTo>
                    <a:lnTo>
                      <a:pt x="450" y="2"/>
                    </a:lnTo>
                    <a:close/>
                    <a:moveTo>
                      <a:pt x="465" y="6"/>
                    </a:moveTo>
                    <a:lnTo>
                      <a:pt x="462" y="17"/>
                    </a:lnTo>
                    <a:lnTo>
                      <a:pt x="465" y="6"/>
                    </a:lnTo>
                    <a:close/>
                    <a:moveTo>
                      <a:pt x="465" y="6"/>
                    </a:moveTo>
                    <a:lnTo>
                      <a:pt x="457" y="27"/>
                    </a:lnTo>
                    <a:lnTo>
                      <a:pt x="465" y="6"/>
                    </a:lnTo>
                    <a:close/>
                    <a:moveTo>
                      <a:pt x="465" y="6"/>
                    </a:moveTo>
                    <a:lnTo>
                      <a:pt x="467" y="6"/>
                    </a:lnTo>
                    <a:lnTo>
                      <a:pt x="468" y="6"/>
                    </a:lnTo>
                    <a:lnTo>
                      <a:pt x="470" y="6"/>
                    </a:lnTo>
                    <a:lnTo>
                      <a:pt x="462" y="27"/>
                    </a:lnTo>
                    <a:lnTo>
                      <a:pt x="460" y="27"/>
                    </a:lnTo>
                    <a:lnTo>
                      <a:pt x="459" y="27"/>
                    </a:lnTo>
                    <a:lnTo>
                      <a:pt x="457" y="27"/>
                    </a:lnTo>
                    <a:lnTo>
                      <a:pt x="465" y="6"/>
                    </a:lnTo>
                    <a:close/>
                    <a:moveTo>
                      <a:pt x="470" y="6"/>
                    </a:moveTo>
                    <a:lnTo>
                      <a:pt x="470" y="6"/>
                    </a:lnTo>
                    <a:lnTo>
                      <a:pt x="471" y="6"/>
                    </a:lnTo>
                    <a:lnTo>
                      <a:pt x="473" y="6"/>
                    </a:lnTo>
                    <a:lnTo>
                      <a:pt x="465" y="27"/>
                    </a:lnTo>
                    <a:lnTo>
                      <a:pt x="462" y="27"/>
                    </a:lnTo>
                    <a:lnTo>
                      <a:pt x="470" y="6"/>
                    </a:lnTo>
                    <a:close/>
                    <a:moveTo>
                      <a:pt x="465" y="27"/>
                    </a:moveTo>
                    <a:lnTo>
                      <a:pt x="470" y="17"/>
                    </a:lnTo>
                    <a:lnTo>
                      <a:pt x="465" y="27"/>
                    </a:lnTo>
                    <a:close/>
                    <a:moveTo>
                      <a:pt x="473" y="6"/>
                    </a:moveTo>
                    <a:lnTo>
                      <a:pt x="474" y="6"/>
                    </a:lnTo>
                    <a:lnTo>
                      <a:pt x="476" y="6"/>
                    </a:lnTo>
                    <a:lnTo>
                      <a:pt x="479" y="7"/>
                    </a:lnTo>
                    <a:lnTo>
                      <a:pt x="482" y="9"/>
                    </a:lnTo>
                    <a:lnTo>
                      <a:pt x="483" y="10"/>
                    </a:lnTo>
                    <a:lnTo>
                      <a:pt x="485" y="10"/>
                    </a:lnTo>
                    <a:lnTo>
                      <a:pt x="473" y="31"/>
                    </a:lnTo>
                    <a:lnTo>
                      <a:pt x="471" y="31"/>
                    </a:lnTo>
                    <a:lnTo>
                      <a:pt x="470" y="29"/>
                    </a:lnTo>
                    <a:lnTo>
                      <a:pt x="468" y="29"/>
                    </a:lnTo>
                    <a:lnTo>
                      <a:pt x="467" y="28"/>
                    </a:lnTo>
                    <a:lnTo>
                      <a:pt x="465" y="27"/>
                    </a:lnTo>
                    <a:lnTo>
                      <a:pt x="473" y="6"/>
                    </a:lnTo>
                    <a:close/>
                    <a:moveTo>
                      <a:pt x="473" y="31"/>
                    </a:moveTo>
                    <a:lnTo>
                      <a:pt x="477" y="20"/>
                    </a:lnTo>
                    <a:lnTo>
                      <a:pt x="473" y="31"/>
                    </a:lnTo>
                    <a:close/>
                    <a:moveTo>
                      <a:pt x="485" y="10"/>
                    </a:moveTo>
                    <a:lnTo>
                      <a:pt x="488" y="11"/>
                    </a:lnTo>
                    <a:lnTo>
                      <a:pt x="491" y="13"/>
                    </a:lnTo>
                    <a:lnTo>
                      <a:pt x="493" y="13"/>
                    </a:lnTo>
                    <a:lnTo>
                      <a:pt x="494" y="14"/>
                    </a:lnTo>
                    <a:lnTo>
                      <a:pt x="497" y="16"/>
                    </a:lnTo>
                    <a:lnTo>
                      <a:pt x="499" y="16"/>
                    </a:lnTo>
                    <a:lnTo>
                      <a:pt x="500" y="17"/>
                    </a:lnTo>
                    <a:lnTo>
                      <a:pt x="502" y="17"/>
                    </a:lnTo>
                    <a:lnTo>
                      <a:pt x="490" y="38"/>
                    </a:lnTo>
                    <a:lnTo>
                      <a:pt x="488" y="36"/>
                    </a:lnTo>
                    <a:lnTo>
                      <a:pt x="487" y="35"/>
                    </a:lnTo>
                    <a:lnTo>
                      <a:pt x="483" y="34"/>
                    </a:lnTo>
                    <a:lnTo>
                      <a:pt x="480" y="34"/>
                    </a:lnTo>
                    <a:lnTo>
                      <a:pt x="477" y="32"/>
                    </a:lnTo>
                    <a:lnTo>
                      <a:pt x="473" y="31"/>
                    </a:lnTo>
                    <a:lnTo>
                      <a:pt x="485" y="10"/>
                    </a:lnTo>
                    <a:close/>
                    <a:moveTo>
                      <a:pt x="502" y="17"/>
                    </a:moveTo>
                    <a:lnTo>
                      <a:pt x="505" y="20"/>
                    </a:lnTo>
                    <a:lnTo>
                      <a:pt x="505" y="27"/>
                    </a:lnTo>
                    <a:lnTo>
                      <a:pt x="493" y="27"/>
                    </a:lnTo>
                    <a:lnTo>
                      <a:pt x="502" y="17"/>
                    </a:lnTo>
                    <a:close/>
                    <a:moveTo>
                      <a:pt x="505" y="27"/>
                    </a:moveTo>
                    <a:lnTo>
                      <a:pt x="505" y="38"/>
                    </a:lnTo>
                    <a:lnTo>
                      <a:pt x="482" y="38"/>
                    </a:lnTo>
                    <a:lnTo>
                      <a:pt x="482" y="27"/>
                    </a:lnTo>
                    <a:lnTo>
                      <a:pt x="505" y="27"/>
                    </a:lnTo>
                    <a:close/>
                    <a:moveTo>
                      <a:pt x="505" y="38"/>
                    </a:moveTo>
                    <a:lnTo>
                      <a:pt x="505" y="63"/>
                    </a:lnTo>
                    <a:lnTo>
                      <a:pt x="482" y="63"/>
                    </a:lnTo>
                    <a:lnTo>
                      <a:pt x="482" y="38"/>
                    </a:lnTo>
                    <a:lnTo>
                      <a:pt x="505" y="38"/>
                    </a:lnTo>
                    <a:close/>
                    <a:moveTo>
                      <a:pt x="505" y="63"/>
                    </a:moveTo>
                    <a:lnTo>
                      <a:pt x="505" y="81"/>
                    </a:lnTo>
                    <a:lnTo>
                      <a:pt x="482" y="81"/>
                    </a:lnTo>
                    <a:lnTo>
                      <a:pt x="482" y="63"/>
                    </a:lnTo>
                    <a:lnTo>
                      <a:pt x="505" y="63"/>
                    </a:lnTo>
                    <a:close/>
                    <a:moveTo>
                      <a:pt x="505" y="81"/>
                    </a:moveTo>
                    <a:lnTo>
                      <a:pt x="505" y="95"/>
                    </a:lnTo>
                    <a:lnTo>
                      <a:pt x="482" y="95"/>
                    </a:lnTo>
                    <a:lnTo>
                      <a:pt x="482" y="81"/>
                    </a:lnTo>
                    <a:lnTo>
                      <a:pt x="505" y="81"/>
                    </a:lnTo>
                    <a:close/>
                    <a:moveTo>
                      <a:pt x="505" y="95"/>
                    </a:moveTo>
                    <a:lnTo>
                      <a:pt x="505" y="124"/>
                    </a:lnTo>
                    <a:lnTo>
                      <a:pt x="482" y="124"/>
                    </a:lnTo>
                    <a:lnTo>
                      <a:pt x="482" y="95"/>
                    </a:lnTo>
                    <a:lnTo>
                      <a:pt x="505" y="95"/>
                    </a:lnTo>
                    <a:close/>
                    <a:moveTo>
                      <a:pt x="505" y="124"/>
                    </a:moveTo>
                    <a:lnTo>
                      <a:pt x="505" y="149"/>
                    </a:lnTo>
                    <a:lnTo>
                      <a:pt x="482" y="149"/>
                    </a:lnTo>
                    <a:lnTo>
                      <a:pt x="482" y="124"/>
                    </a:lnTo>
                    <a:lnTo>
                      <a:pt x="505" y="124"/>
                    </a:lnTo>
                    <a:close/>
                    <a:moveTo>
                      <a:pt x="505" y="149"/>
                    </a:moveTo>
                    <a:lnTo>
                      <a:pt x="505" y="159"/>
                    </a:lnTo>
                    <a:lnTo>
                      <a:pt x="482" y="159"/>
                    </a:lnTo>
                    <a:lnTo>
                      <a:pt x="482" y="149"/>
                    </a:lnTo>
                    <a:lnTo>
                      <a:pt x="505" y="149"/>
                    </a:lnTo>
                    <a:close/>
                  </a:path>
                </a:pathLst>
              </a:custGeom>
              <a:solidFill>
                <a:srgbClr val="131516"/>
              </a:solidFill>
              <a:ln>
                <a:noFill/>
              </a:ln>
              <a:extLst/>
            </p:spPr>
            <p:txBody>
              <a:bodyPr/>
              <a:lstStyle/>
              <a:p>
                <a:pPr defTabSz="914145"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 kern="0" dirty="0">
                  <a:solidFill>
                    <a:sysClr val="windowText" lastClr="000000"/>
                  </a:solidFill>
                  <a:latin typeface="Calibri"/>
                  <a:sym typeface="Calibri" pitchFamily="34" charset="0"/>
                </a:endParaRPr>
              </a:p>
            </p:txBody>
          </p:sp>
          <p:sp>
            <p:nvSpPr>
              <p:cNvPr id="51" name="Freeform 11"/>
              <p:cNvSpPr>
                <a:spLocks/>
              </p:cNvSpPr>
              <p:nvPr/>
            </p:nvSpPr>
            <p:spPr bwMode="auto">
              <a:xfrm>
                <a:off x="2989" y="630"/>
                <a:ext cx="240" cy="87"/>
              </a:xfrm>
              <a:custGeom>
                <a:avLst/>
                <a:gdLst>
                  <a:gd name="T0" fmla="*/ 0 w 481"/>
                  <a:gd name="T1" fmla="*/ 1 h 196"/>
                  <a:gd name="T2" fmla="*/ 0 w 481"/>
                  <a:gd name="T3" fmla="*/ 1 h 196"/>
                  <a:gd name="T4" fmla="*/ 0 w 481"/>
                  <a:gd name="T5" fmla="*/ 1 h 196"/>
                  <a:gd name="T6" fmla="*/ 0 w 481"/>
                  <a:gd name="T7" fmla="*/ 1 h 196"/>
                  <a:gd name="T8" fmla="*/ 0 w 481"/>
                  <a:gd name="T9" fmla="*/ 1 h 196"/>
                  <a:gd name="T10" fmla="*/ 0 w 481"/>
                  <a:gd name="T11" fmla="*/ 1 h 196"/>
                  <a:gd name="T12" fmla="*/ 0 w 481"/>
                  <a:gd name="T13" fmla="*/ 1 h 196"/>
                  <a:gd name="T14" fmla="*/ 0 w 481"/>
                  <a:gd name="T15" fmla="*/ 1 h 196"/>
                  <a:gd name="T16" fmla="*/ 0 w 481"/>
                  <a:gd name="T17" fmla="*/ 1 h 196"/>
                  <a:gd name="T18" fmla="*/ 0 w 481"/>
                  <a:gd name="T19" fmla="*/ 1 h 196"/>
                  <a:gd name="T20" fmla="*/ 0 w 481"/>
                  <a:gd name="T21" fmla="*/ 1 h 196"/>
                  <a:gd name="T22" fmla="*/ 0 w 481"/>
                  <a:gd name="T23" fmla="*/ 1 h 196"/>
                  <a:gd name="T24" fmla="*/ 0 w 481"/>
                  <a:gd name="T25" fmla="*/ 1 h 196"/>
                  <a:gd name="T26" fmla="*/ 0 w 481"/>
                  <a:gd name="T27" fmla="*/ 1 h 196"/>
                  <a:gd name="T28" fmla="*/ 0 w 481"/>
                  <a:gd name="T29" fmla="*/ 1 h 196"/>
                  <a:gd name="T30" fmla="*/ 0 w 481"/>
                  <a:gd name="T31" fmla="*/ 1 h 196"/>
                  <a:gd name="T32" fmla="*/ 0 w 481"/>
                  <a:gd name="T33" fmla="*/ 1 h 196"/>
                  <a:gd name="T34" fmla="*/ 0 w 481"/>
                  <a:gd name="T35" fmla="*/ 1 h 196"/>
                  <a:gd name="T36" fmla="*/ 0 w 481"/>
                  <a:gd name="T37" fmla="*/ 1 h 196"/>
                  <a:gd name="T38" fmla="*/ 0 w 481"/>
                  <a:gd name="T39" fmla="*/ 1 h 196"/>
                  <a:gd name="T40" fmla="*/ 0 w 481"/>
                  <a:gd name="T41" fmla="*/ 1 h 196"/>
                  <a:gd name="T42" fmla="*/ 0 w 481"/>
                  <a:gd name="T43" fmla="*/ 1 h 196"/>
                  <a:gd name="T44" fmla="*/ 0 w 481"/>
                  <a:gd name="T45" fmla="*/ 1 h 196"/>
                  <a:gd name="T46" fmla="*/ 0 w 481"/>
                  <a:gd name="T47" fmla="*/ 1 h 196"/>
                  <a:gd name="T48" fmla="*/ 0 w 481"/>
                  <a:gd name="T49" fmla="*/ 1 h 196"/>
                  <a:gd name="T50" fmla="*/ 0 w 481"/>
                  <a:gd name="T51" fmla="*/ 1 h 196"/>
                  <a:gd name="T52" fmla="*/ 0 w 481"/>
                  <a:gd name="T53" fmla="*/ 1 h 196"/>
                  <a:gd name="T54" fmla="*/ 0 w 481"/>
                  <a:gd name="T55" fmla="*/ 1 h 196"/>
                  <a:gd name="T56" fmla="*/ 0 w 481"/>
                  <a:gd name="T57" fmla="*/ 1 h 196"/>
                  <a:gd name="T58" fmla="*/ 0 w 481"/>
                  <a:gd name="T59" fmla="*/ 1 h 196"/>
                  <a:gd name="T60" fmla="*/ 0 w 481"/>
                  <a:gd name="T61" fmla="*/ 1 h 196"/>
                  <a:gd name="T62" fmla="*/ 0 w 481"/>
                  <a:gd name="T63" fmla="*/ 1 h 196"/>
                  <a:gd name="T64" fmla="*/ 0 w 481"/>
                  <a:gd name="T65" fmla="*/ 1 h 196"/>
                  <a:gd name="T66" fmla="*/ 0 w 481"/>
                  <a:gd name="T67" fmla="*/ 1 h 196"/>
                  <a:gd name="T68" fmla="*/ 0 w 481"/>
                  <a:gd name="T69" fmla="*/ 1 h 196"/>
                  <a:gd name="T70" fmla="*/ 0 w 481"/>
                  <a:gd name="T71" fmla="*/ 1 h 196"/>
                  <a:gd name="T72" fmla="*/ 0 w 481"/>
                  <a:gd name="T73" fmla="*/ 1 h 196"/>
                  <a:gd name="T74" fmla="*/ 0 w 481"/>
                  <a:gd name="T75" fmla="*/ 1 h 196"/>
                  <a:gd name="T76" fmla="*/ 0 w 481"/>
                  <a:gd name="T77" fmla="*/ 1 h 196"/>
                  <a:gd name="T78" fmla="*/ 0 w 481"/>
                  <a:gd name="T79" fmla="*/ 1 h 196"/>
                  <a:gd name="T80" fmla="*/ 0 w 481"/>
                  <a:gd name="T81" fmla="*/ 1 h 196"/>
                  <a:gd name="T82" fmla="*/ 0 w 481"/>
                  <a:gd name="T83" fmla="*/ 1 h 196"/>
                  <a:gd name="T84" fmla="*/ 0 w 481"/>
                  <a:gd name="T85" fmla="*/ 1 h 196"/>
                  <a:gd name="T86" fmla="*/ 0 w 481"/>
                  <a:gd name="T87" fmla="*/ 0 h 196"/>
                  <a:gd name="T88" fmla="*/ 0 w 481"/>
                  <a:gd name="T89" fmla="*/ 1 h 196"/>
                  <a:gd name="T90" fmla="*/ 0 w 481"/>
                  <a:gd name="T91" fmla="*/ 1 h 196"/>
                  <a:gd name="T92" fmla="*/ 0 w 481"/>
                  <a:gd name="T93" fmla="*/ 1 h 196"/>
                  <a:gd name="T94" fmla="*/ 0 w 481"/>
                  <a:gd name="T95" fmla="*/ 1 h 196"/>
                  <a:gd name="T96" fmla="*/ 0 w 481"/>
                  <a:gd name="T97" fmla="*/ 1 h 196"/>
                  <a:gd name="T98" fmla="*/ 0 w 481"/>
                  <a:gd name="T99" fmla="*/ 1 h 196"/>
                  <a:gd name="T100" fmla="*/ 0 w 481"/>
                  <a:gd name="T101" fmla="*/ 1 h 196"/>
                  <a:gd name="T102" fmla="*/ 0 w 481"/>
                  <a:gd name="T103" fmla="*/ 1 h 196"/>
                  <a:gd name="T104" fmla="*/ 0 w 481"/>
                  <a:gd name="T105" fmla="*/ 1 h 196"/>
                  <a:gd name="T106" fmla="*/ 0 w 481"/>
                  <a:gd name="T107" fmla="*/ 1 h 196"/>
                  <a:gd name="T108" fmla="*/ 0 w 481"/>
                  <a:gd name="T109" fmla="*/ 1 h 196"/>
                  <a:gd name="T110" fmla="*/ 0 w 481"/>
                  <a:gd name="T111" fmla="*/ 1 h 196"/>
                  <a:gd name="T112" fmla="*/ 0 w 481"/>
                  <a:gd name="T113" fmla="*/ 1 h 196"/>
                  <a:gd name="T114" fmla="*/ 0 w 481"/>
                  <a:gd name="T115" fmla="*/ 1 h 196"/>
                  <a:gd name="T116" fmla="*/ 0 w 481"/>
                  <a:gd name="T117" fmla="*/ 1 h 196"/>
                  <a:gd name="T118" fmla="*/ 0 w 481"/>
                  <a:gd name="T119" fmla="*/ 1 h 196"/>
                  <a:gd name="T120" fmla="*/ 0 w 481"/>
                  <a:gd name="T121" fmla="*/ 1 h 196"/>
                  <a:gd name="T122" fmla="*/ 0 w 481"/>
                  <a:gd name="T123" fmla="*/ 1 h 196"/>
                  <a:gd name="T124" fmla="*/ 0 w 481"/>
                  <a:gd name="T125" fmla="*/ 1 h 19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81"/>
                  <a:gd name="T190" fmla="*/ 0 h 196"/>
                  <a:gd name="T191" fmla="*/ 481 w 481"/>
                  <a:gd name="T192" fmla="*/ 196 h 19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81" h="196">
                    <a:moveTo>
                      <a:pt x="481" y="149"/>
                    </a:moveTo>
                    <a:lnTo>
                      <a:pt x="481" y="149"/>
                    </a:lnTo>
                    <a:lnTo>
                      <a:pt x="479" y="149"/>
                    </a:lnTo>
                    <a:lnTo>
                      <a:pt x="478" y="149"/>
                    </a:lnTo>
                    <a:lnTo>
                      <a:pt x="476" y="148"/>
                    </a:lnTo>
                    <a:lnTo>
                      <a:pt x="475" y="148"/>
                    </a:lnTo>
                    <a:lnTo>
                      <a:pt x="471" y="148"/>
                    </a:lnTo>
                    <a:lnTo>
                      <a:pt x="470" y="146"/>
                    </a:lnTo>
                    <a:lnTo>
                      <a:pt x="468" y="145"/>
                    </a:lnTo>
                    <a:lnTo>
                      <a:pt x="465" y="143"/>
                    </a:lnTo>
                    <a:lnTo>
                      <a:pt x="461" y="142"/>
                    </a:lnTo>
                    <a:lnTo>
                      <a:pt x="458" y="141"/>
                    </a:lnTo>
                    <a:lnTo>
                      <a:pt x="455" y="139"/>
                    </a:lnTo>
                    <a:lnTo>
                      <a:pt x="453" y="139"/>
                    </a:lnTo>
                    <a:lnTo>
                      <a:pt x="450" y="139"/>
                    </a:lnTo>
                    <a:lnTo>
                      <a:pt x="448" y="138"/>
                    </a:lnTo>
                    <a:lnTo>
                      <a:pt x="444" y="136"/>
                    </a:lnTo>
                    <a:lnTo>
                      <a:pt x="439" y="135"/>
                    </a:lnTo>
                    <a:lnTo>
                      <a:pt x="436" y="135"/>
                    </a:lnTo>
                    <a:lnTo>
                      <a:pt x="433" y="135"/>
                    </a:lnTo>
                    <a:lnTo>
                      <a:pt x="430" y="134"/>
                    </a:lnTo>
                    <a:lnTo>
                      <a:pt x="427" y="134"/>
                    </a:lnTo>
                    <a:lnTo>
                      <a:pt x="425" y="132"/>
                    </a:lnTo>
                    <a:lnTo>
                      <a:pt x="422" y="132"/>
                    </a:lnTo>
                    <a:lnTo>
                      <a:pt x="416" y="131"/>
                    </a:lnTo>
                    <a:lnTo>
                      <a:pt x="410" y="131"/>
                    </a:lnTo>
                    <a:lnTo>
                      <a:pt x="405" y="132"/>
                    </a:lnTo>
                    <a:lnTo>
                      <a:pt x="402" y="132"/>
                    </a:lnTo>
                    <a:lnTo>
                      <a:pt x="394" y="134"/>
                    </a:lnTo>
                    <a:lnTo>
                      <a:pt x="387" y="135"/>
                    </a:lnTo>
                    <a:lnTo>
                      <a:pt x="382" y="135"/>
                    </a:lnTo>
                    <a:lnTo>
                      <a:pt x="379" y="135"/>
                    </a:lnTo>
                    <a:lnTo>
                      <a:pt x="364" y="139"/>
                    </a:lnTo>
                    <a:lnTo>
                      <a:pt x="348" y="142"/>
                    </a:lnTo>
                    <a:lnTo>
                      <a:pt x="331" y="146"/>
                    </a:lnTo>
                    <a:lnTo>
                      <a:pt x="314" y="149"/>
                    </a:lnTo>
                    <a:lnTo>
                      <a:pt x="297" y="152"/>
                    </a:lnTo>
                    <a:lnTo>
                      <a:pt x="280" y="156"/>
                    </a:lnTo>
                    <a:lnTo>
                      <a:pt x="264" y="159"/>
                    </a:lnTo>
                    <a:lnTo>
                      <a:pt x="247" y="163"/>
                    </a:lnTo>
                    <a:lnTo>
                      <a:pt x="211" y="170"/>
                    </a:lnTo>
                    <a:lnTo>
                      <a:pt x="194" y="173"/>
                    </a:lnTo>
                    <a:lnTo>
                      <a:pt x="176" y="177"/>
                    </a:lnTo>
                    <a:lnTo>
                      <a:pt x="159" y="179"/>
                    </a:lnTo>
                    <a:lnTo>
                      <a:pt x="143" y="182"/>
                    </a:lnTo>
                    <a:lnTo>
                      <a:pt x="127" y="185"/>
                    </a:lnTo>
                    <a:lnTo>
                      <a:pt x="111" y="188"/>
                    </a:lnTo>
                    <a:lnTo>
                      <a:pt x="108" y="189"/>
                    </a:lnTo>
                    <a:lnTo>
                      <a:pt x="105" y="191"/>
                    </a:lnTo>
                    <a:lnTo>
                      <a:pt x="103" y="191"/>
                    </a:lnTo>
                    <a:lnTo>
                      <a:pt x="100" y="192"/>
                    </a:lnTo>
                    <a:lnTo>
                      <a:pt x="96" y="192"/>
                    </a:lnTo>
                    <a:lnTo>
                      <a:pt x="93" y="192"/>
                    </a:lnTo>
                    <a:lnTo>
                      <a:pt x="91" y="192"/>
                    </a:lnTo>
                    <a:lnTo>
                      <a:pt x="90" y="193"/>
                    </a:lnTo>
                    <a:lnTo>
                      <a:pt x="86" y="193"/>
                    </a:lnTo>
                    <a:lnTo>
                      <a:pt x="85" y="195"/>
                    </a:lnTo>
                    <a:lnTo>
                      <a:pt x="82" y="195"/>
                    </a:lnTo>
                    <a:lnTo>
                      <a:pt x="79" y="196"/>
                    </a:lnTo>
                    <a:lnTo>
                      <a:pt x="76" y="196"/>
                    </a:lnTo>
                    <a:lnTo>
                      <a:pt x="71" y="195"/>
                    </a:lnTo>
                    <a:lnTo>
                      <a:pt x="66" y="195"/>
                    </a:lnTo>
                    <a:lnTo>
                      <a:pt x="62" y="195"/>
                    </a:lnTo>
                    <a:lnTo>
                      <a:pt x="57" y="193"/>
                    </a:lnTo>
                    <a:lnTo>
                      <a:pt x="54" y="192"/>
                    </a:lnTo>
                    <a:lnTo>
                      <a:pt x="50" y="191"/>
                    </a:lnTo>
                    <a:lnTo>
                      <a:pt x="46" y="189"/>
                    </a:lnTo>
                    <a:lnTo>
                      <a:pt x="43" y="188"/>
                    </a:lnTo>
                    <a:lnTo>
                      <a:pt x="37" y="185"/>
                    </a:lnTo>
                    <a:lnTo>
                      <a:pt x="31" y="182"/>
                    </a:lnTo>
                    <a:lnTo>
                      <a:pt x="28" y="181"/>
                    </a:lnTo>
                    <a:lnTo>
                      <a:pt x="25" y="178"/>
                    </a:lnTo>
                    <a:lnTo>
                      <a:pt x="22" y="177"/>
                    </a:lnTo>
                    <a:lnTo>
                      <a:pt x="20" y="174"/>
                    </a:lnTo>
                    <a:lnTo>
                      <a:pt x="16" y="171"/>
                    </a:lnTo>
                    <a:lnTo>
                      <a:pt x="11" y="168"/>
                    </a:lnTo>
                    <a:lnTo>
                      <a:pt x="8" y="166"/>
                    </a:lnTo>
                    <a:lnTo>
                      <a:pt x="6" y="164"/>
                    </a:lnTo>
                    <a:lnTo>
                      <a:pt x="3" y="163"/>
                    </a:lnTo>
                    <a:lnTo>
                      <a:pt x="2" y="161"/>
                    </a:lnTo>
                    <a:lnTo>
                      <a:pt x="0" y="160"/>
                    </a:lnTo>
                    <a:lnTo>
                      <a:pt x="0" y="159"/>
                    </a:lnTo>
                    <a:lnTo>
                      <a:pt x="0" y="157"/>
                    </a:lnTo>
                    <a:lnTo>
                      <a:pt x="0" y="156"/>
                    </a:lnTo>
                    <a:lnTo>
                      <a:pt x="0" y="152"/>
                    </a:lnTo>
                    <a:lnTo>
                      <a:pt x="0" y="150"/>
                    </a:lnTo>
                    <a:lnTo>
                      <a:pt x="0" y="149"/>
                    </a:lnTo>
                    <a:lnTo>
                      <a:pt x="0" y="146"/>
                    </a:lnTo>
                    <a:lnTo>
                      <a:pt x="0" y="143"/>
                    </a:lnTo>
                    <a:lnTo>
                      <a:pt x="0" y="136"/>
                    </a:lnTo>
                    <a:lnTo>
                      <a:pt x="0" y="131"/>
                    </a:lnTo>
                    <a:lnTo>
                      <a:pt x="0" y="127"/>
                    </a:lnTo>
                    <a:lnTo>
                      <a:pt x="0" y="124"/>
                    </a:lnTo>
                    <a:lnTo>
                      <a:pt x="0" y="118"/>
                    </a:lnTo>
                    <a:lnTo>
                      <a:pt x="0" y="114"/>
                    </a:lnTo>
                    <a:lnTo>
                      <a:pt x="0" y="111"/>
                    </a:lnTo>
                    <a:lnTo>
                      <a:pt x="0" y="110"/>
                    </a:lnTo>
                    <a:lnTo>
                      <a:pt x="0" y="107"/>
                    </a:lnTo>
                    <a:lnTo>
                      <a:pt x="0" y="106"/>
                    </a:lnTo>
                    <a:lnTo>
                      <a:pt x="0" y="85"/>
                    </a:lnTo>
                    <a:lnTo>
                      <a:pt x="0" y="64"/>
                    </a:lnTo>
                    <a:lnTo>
                      <a:pt x="0" y="63"/>
                    </a:lnTo>
                    <a:lnTo>
                      <a:pt x="0" y="60"/>
                    </a:lnTo>
                    <a:lnTo>
                      <a:pt x="0" y="57"/>
                    </a:lnTo>
                    <a:lnTo>
                      <a:pt x="0" y="53"/>
                    </a:lnTo>
                    <a:lnTo>
                      <a:pt x="0" y="50"/>
                    </a:lnTo>
                    <a:lnTo>
                      <a:pt x="0" y="49"/>
                    </a:lnTo>
                    <a:lnTo>
                      <a:pt x="0" y="46"/>
                    </a:lnTo>
                    <a:lnTo>
                      <a:pt x="0" y="42"/>
                    </a:lnTo>
                    <a:lnTo>
                      <a:pt x="0" y="39"/>
                    </a:lnTo>
                    <a:lnTo>
                      <a:pt x="0" y="35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2" y="18"/>
                    </a:lnTo>
                    <a:lnTo>
                      <a:pt x="3" y="21"/>
                    </a:lnTo>
                    <a:lnTo>
                      <a:pt x="6" y="23"/>
                    </a:lnTo>
                    <a:lnTo>
                      <a:pt x="8" y="25"/>
                    </a:lnTo>
                    <a:lnTo>
                      <a:pt x="11" y="28"/>
                    </a:lnTo>
                    <a:lnTo>
                      <a:pt x="16" y="31"/>
                    </a:lnTo>
                    <a:lnTo>
                      <a:pt x="20" y="35"/>
                    </a:lnTo>
                    <a:lnTo>
                      <a:pt x="22" y="38"/>
                    </a:lnTo>
                    <a:lnTo>
                      <a:pt x="25" y="41"/>
                    </a:lnTo>
                    <a:lnTo>
                      <a:pt x="31" y="45"/>
                    </a:lnTo>
                    <a:lnTo>
                      <a:pt x="37" y="49"/>
                    </a:lnTo>
                    <a:lnTo>
                      <a:pt x="40" y="50"/>
                    </a:lnTo>
                    <a:lnTo>
                      <a:pt x="43" y="53"/>
                    </a:lnTo>
                    <a:lnTo>
                      <a:pt x="46" y="56"/>
                    </a:lnTo>
                    <a:lnTo>
                      <a:pt x="50" y="57"/>
                    </a:lnTo>
                    <a:lnTo>
                      <a:pt x="54" y="60"/>
                    </a:lnTo>
                    <a:lnTo>
                      <a:pt x="57" y="61"/>
                    </a:lnTo>
                    <a:lnTo>
                      <a:pt x="62" y="63"/>
                    </a:lnTo>
                    <a:lnTo>
                      <a:pt x="66" y="63"/>
                    </a:lnTo>
                    <a:lnTo>
                      <a:pt x="71" y="64"/>
                    </a:lnTo>
                    <a:lnTo>
                      <a:pt x="76" y="64"/>
                    </a:lnTo>
                    <a:lnTo>
                      <a:pt x="79" y="64"/>
                    </a:lnTo>
                    <a:lnTo>
                      <a:pt x="82" y="64"/>
                    </a:lnTo>
                    <a:lnTo>
                      <a:pt x="86" y="64"/>
                    </a:lnTo>
                    <a:lnTo>
                      <a:pt x="90" y="64"/>
                    </a:lnTo>
                    <a:lnTo>
                      <a:pt x="91" y="64"/>
                    </a:lnTo>
                    <a:lnTo>
                      <a:pt x="93" y="63"/>
                    </a:lnTo>
                    <a:lnTo>
                      <a:pt x="96" y="61"/>
                    </a:lnTo>
                    <a:lnTo>
                      <a:pt x="99" y="61"/>
                    </a:lnTo>
                    <a:lnTo>
                      <a:pt x="100" y="61"/>
                    </a:lnTo>
                    <a:lnTo>
                      <a:pt x="105" y="60"/>
                    </a:lnTo>
                    <a:lnTo>
                      <a:pt x="108" y="60"/>
                    </a:lnTo>
                    <a:lnTo>
                      <a:pt x="111" y="60"/>
                    </a:lnTo>
                    <a:lnTo>
                      <a:pt x="127" y="57"/>
                    </a:lnTo>
                    <a:lnTo>
                      <a:pt x="143" y="53"/>
                    </a:lnTo>
                    <a:lnTo>
                      <a:pt x="159" y="50"/>
                    </a:lnTo>
                    <a:lnTo>
                      <a:pt x="176" y="46"/>
                    </a:lnTo>
                    <a:lnTo>
                      <a:pt x="194" y="42"/>
                    </a:lnTo>
                    <a:lnTo>
                      <a:pt x="211" y="39"/>
                    </a:lnTo>
                    <a:lnTo>
                      <a:pt x="247" y="31"/>
                    </a:lnTo>
                    <a:lnTo>
                      <a:pt x="264" y="28"/>
                    </a:lnTo>
                    <a:lnTo>
                      <a:pt x="280" y="24"/>
                    </a:lnTo>
                    <a:lnTo>
                      <a:pt x="297" y="21"/>
                    </a:lnTo>
                    <a:lnTo>
                      <a:pt x="314" y="17"/>
                    </a:lnTo>
                    <a:lnTo>
                      <a:pt x="331" y="14"/>
                    </a:lnTo>
                    <a:lnTo>
                      <a:pt x="348" y="10"/>
                    </a:lnTo>
                    <a:lnTo>
                      <a:pt x="364" y="7"/>
                    </a:lnTo>
                    <a:lnTo>
                      <a:pt x="379" y="3"/>
                    </a:lnTo>
                    <a:lnTo>
                      <a:pt x="382" y="3"/>
                    </a:lnTo>
                    <a:lnTo>
                      <a:pt x="387" y="3"/>
                    </a:lnTo>
                    <a:lnTo>
                      <a:pt x="394" y="2"/>
                    </a:lnTo>
                    <a:lnTo>
                      <a:pt x="402" y="0"/>
                    </a:lnTo>
                    <a:lnTo>
                      <a:pt x="405" y="0"/>
                    </a:lnTo>
                    <a:lnTo>
                      <a:pt x="410" y="0"/>
                    </a:lnTo>
                    <a:lnTo>
                      <a:pt x="413" y="0"/>
                    </a:lnTo>
                    <a:lnTo>
                      <a:pt x="416" y="0"/>
                    </a:lnTo>
                    <a:lnTo>
                      <a:pt x="422" y="2"/>
                    </a:lnTo>
                    <a:lnTo>
                      <a:pt x="427" y="3"/>
                    </a:lnTo>
                    <a:lnTo>
                      <a:pt x="430" y="3"/>
                    </a:lnTo>
                    <a:lnTo>
                      <a:pt x="433" y="3"/>
                    </a:lnTo>
                    <a:lnTo>
                      <a:pt x="436" y="3"/>
                    </a:lnTo>
                    <a:lnTo>
                      <a:pt x="439" y="4"/>
                    </a:lnTo>
                    <a:lnTo>
                      <a:pt x="441" y="4"/>
                    </a:lnTo>
                    <a:lnTo>
                      <a:pt x="444" y="6"/>
                    </a:lnTo>
                    <a:lnTo>
                      <a:pt x="448" y="9"/>
                    </a:lnTo>
                    <a:lnTo>
                      <a:pt x="450" y="9"/>
                    </a:lnTo>
                    <a:lnTo>
                      <a:pt x="453" y="10"/>
                    </a:lnTo>
                    <a:lnTo>
                      <a:pt x="455" y="11"/>
                    </a:lnTo>
                    <a:lnTo>
                      <a:pt x="458" y="11"/>
                    </a:lnTo>
                    <a:lnTo>
                      <a:pt x="461" y="13"/>
                    </a:lnTo>
                    <a:lnTo>
                      <a:pt x="465" y="14"/>
                    </a:lnTo>
                    <a:lnTo>
                      <a:pt x="468" y="14"/>
                    </a:lnTo>
                    <a:lnTo>
                      <a:pt x="470" y="14"/>
                    </a:lnTo>
                    <a:lnTo>
                      <a:pt x="471" y="16"/>
                    </a:lnTo>
                    <a:lnTo>
                      <a:pt x="475" y="17"/>
                    </a:lnTo>
                    <a:lnTo>
                      <a:pt x="476" y="18"/>
                    </a:lnTo>
                    <a:lnTo>
                      <a:pt x="478" y="18"/>
                    </a:lnTo>
                    <a:lnTo>
                      <a:pt x="479" y="20"/>
                    </a:lnTo>
                    <a:lnTo>
                      <a:pt x="481" y="21"/>
                    </a:lnTo>
                    <a:lnTo>
                      <a:pt x="481" y="23"/>
                    </a:lnTo>
                    <a:lnTo>
                      <a:pt x="481" y="24"/>
                    </a:lnTo>
                    <a:lnTo>
                      <a:pt x="481" y="25"/>
                    </a:lnTo>
                    <a:lnTo>
                      <a:pt x="481" y="27"/>
                    </a:lnTo>
                    <a:lnTo>
                      <a:pt x="481" y="29"/>
                    </a:lnTo>
                    <a:lnTo>
                      <a:pt x="481" y="31"/>
                    </a:lnTo>
                    <a:lnTo>
                      <a:pt x="481" y="34"/>
                    </a:lnTo>
                    <a:lnTo>
                      <a:pt x="481" y="35"/>
                    </a:lnTo>
                    <a:lnTo>
                      <a:pt x="481" y="38"/>
                    </a:lnTo>
                    <a:lnTo>
                      <a:pt x="481" y="41"/>
                    </a:lnTo>
                    <a:lnTo>
                      <a:pt x="481" y="48"/>
                    </a:lnTo>
                    <a:lnTo>
                      <a:pt x="481" y="50"/>
                    </a:lnTo>
                    <a:lnTo>
                      <a:pt x="481" y="53"/>
                    </a:lnTo>
                    <a:lnTo>
                      <a:pt x="481" y="56"/>
                    </a:lnTo>
                    <a:lnTo>
                      <a:pt x="481" y="57"/>
                    </a:lnTo>
                    <a:lnTo>
                      <a:pt x="481" y="61"/>
                    </a:lnTo>
                    <a:lnTo>
                      <a:pt x="481" y="66"/>
                    </a:lnTo>
                    <a:lnTo>
                      <a:pt x="481" y="68"/>
                    </a:lnTo>
                    <a:lnTo>
                      <a:pt x="481" y="71"/>
                    </a:lnTo>
                    <a:lnTo>
                      <a:pt x="481" y="73"/>
                    </a:lnTo>
                    <a:lnTo>
                      <a:pt x="481" y="74"/>
                    </a:lnTo>
                    <a:lnTo>
                      <a:pt x="481" y="78"/>
                    </a:lnTo>
                    <a:lnTo>
                      <a:pt x="481" y="82"/>
                    </a:lnTo>
                    <a:lnTo>
                      <a:pt x="481" y="84"/>
                    </a:lnTo>
                    <a:lnTo>
                      <a:pt x="481" y="85"/>
                    </a:lnTo>
                    <a:lnTo>
                      <a:pt x="481" y="88"/>
                    </a:lnTo>
                    <a:lnTo>
                      <a:pt x="481" y="89"/>
                    </a:lnTo>
                    <a:lnTo>
                      <a:pt x="481" y="93"/>
                    </a:lnTo>
                    <a:lnTo>
                      <a:pt x="481" y="98"/>
                    </a:lnTo>
                    <a:lnTo>
                      <a:pt x="481" y="100"/>
                    </a:lnTo>
                    <a:lnTo>
                      <a:pt x="481" y="103"/>
                    </a:lnTo>
                    <a:lnTo>
                      <a:pt x="481" y="104"/>
                    </a:lnTo>
                    <a:lnTo>
                      <a:pt x="481" y="106"/>
                    </a:lnTo>
                    <a:lnTo>
                      <a:pt x="481" y="110"/>
                    </a:lnTo>
                    <a:lnTo>
                      <a:pt x="481" y="114"/>
                    </a:lnTo>
                    <a:lnTo>
                      <a:pt x="481" y="116"/>
                    </a:lnTo>
                    <a:lnTo>
                      <a:pt x="481" y="117"/>
                    </a:lnTo>
                    <a:lnTo>
                      <a:pt x="481" y="121"/>
                    </a:lnTo>
                    <a:lnTo>
                      <a:pt x="481" y="124"/>
                    </a:lnTo>
                    <a:lnTo>
                      <a:pt x="481" y="128"/>
                    </a:lnTo>
                    <a:lnTo>
                      <a:pt x="481" y="131"/>
                    </a:lnTo>
                    <a:lnTo>
                      <a:pt x="481" y="134"/>
                    </a:lnTo>
                    <a:lnTo>
                      <a:pt x="481" y="135"/>
                    </a:lnTo>
                    <a:lnTo>
                      <a:pt x="481" y="138"/>
                    </a:lnTo>
                    <a:lnTo>
                      <a:pt x="481" y="139"/>
                    </a:lnTo>
                    <a:lnTo>
                      <a:pt x="481" y="141"/>
                    </a:lnTo>
                    <a:lnTo>
                      <a:pt x="481" y="143"/>
                    </a:lnTo>
                    <a:lnTo>
                      <a:pt x="481" y="145"/>
                    </a:lnTo>
                    <a:lnTo>
                      <a:pt x="481" y="146"/>
                    </a:lnTo>
                    <a:lnTo>
                      <a:pt x="481" y="148"/>
                    </a:lnTo>
                    <a:lnTo>
                      <a:pt x="481" y="1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 defTabSz="914145"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 kern="0" dirty="0">
                  <a:solidFill>
                    <a:sysClr val="windowText" lastClr="000000"/>
                  </a:solidFill>
                  <a:latin typeface="Calibri"/>
                  <a:sym typeface="Calibri" pitchFamily="34" charset="0"/>
                </a:endParaRPr>
              </a:p>
            </p:txBody>
          </p:sp>
          <p:sp>
            <p:nvSpPr>
              <p:cNvPr id="53" name="Freeform 12"/>
              <p:cNvSpPr>
                <a:spLocks/>
              </p:cNvSpPr>
              <p:nvPr/>
            </p:nvSpPr>
            <p:spPr bwMode="auto">
              <a:xfrm>
                <a:off x="2989" y="694"/>
                <a:ext cx="240" cy="99"/>
              </a:xfrm>
              <a:custGeom>
                <a:avLst/>
                <a:gdLst>
                  <a:gd name="T0" fmla="*/ 0 w 481"/>
                  <a:gd name="T1" fmla="*/ 1 h 200"/>
                  <a:gd name="T2" fmla="*/ 0 w 481"/>
                  <a:gd name="T3" fmla="*/ 1 h 200"/>
                  <a:gd name="T4" fmla="*/ 0 w 481"/>
                  <a:gd name="T5" fmla="*/ 1 h 200"/>
                  <a:gd name="T6" fmla="*/ 0 w 481"/>
                  <a:gd name="T7" fmla="*/ 1 h 200"/>
                  <a:gd name="T8" fmla="*/ 0 w 481"/>
                  <a:gd name="T9" fmla="*/ 1 h 200"/>
                  <a:gd name="T10" fmla="*/ 0 w 481"/>
                  <a:gd name="T11" fmla="*/ 1 h 200"/>
                  <a:gd name="T12" fmla="*/ 0 w 481"/>
                  <a:gd name="T13" fmla="*/ 1 h 200"/>
                  <a:gd name="T14" fmla="*/ 0 w 481"/>
                  <a:gd name="T15" fmla="*/ 1 h 200"/>
                  <a:gd name="T16" fmla="*/ 0 w 481"/>
                  <a:gd name="T17" fmla="*/ 1 h 200"/>
                  <a:gd name="T18" fmla="*/ 0 w 481"/>
                  <a:gd name="T19" fmla="*/ 1 h 200"/>
                  <a:gd name="T20" fmla="*/ 0 w 481"/>
                  <a:gd name="T21" fmla="*/ 1 h 200"/>
                  <a:gd name="T22" fmla="*/ 0 w 481"/>
                  <a:gd name="T23" fmla="*/ 1 h 200"/>
                  <a:gd name="T24" fmla="*/ 0 w 481"/>
                  <a:gd name="T25" fmla="*/ 1 h 200"/>
                  <a:gd name="T26" fmla="*/ 0 w 481"/>
                  <a:gd name="T27" fmla="*/ 1 h 200"/>
                  <a:gd name="T28" fmla="*/ 0 w 481"/>
                  <a:gd name="T29" fmla="*/ 1 h 200"/>
                  <a:gd name="T30" fmla="*/ 0 w 481"/>
                  <a:gd name="T31" fmla="*/ 1 h 200"/>
                  <a:gd name="T32" fmla="*/ 0 w 481"/>
                  <a:gd name="T33" fmla="*/ 1 h 200"/>
                  <a:gd name="T34" fmla="*/ 0 w 481"/>
                  <a:gd name="T35" fmla="*/ 1 h 200"/>
                  <a:gd name="T36" fmla="*/ 0 w 481"/>
                  <a:gd name="T37" fmla="*/ 1 h 200"/>
                  <a:gd name="T38" fmla="*/ 0 w 481"/>
                  <a:gd name="T39" fmla="*/ 1 h 200"/>
                  <a:gd name="T40" fmla="*/ 0 w 481"/>
                  <a:gd name="T41" fmla="*/ 1 h 200"/>
                  <a:gd name="T42" fmla="*/ 0 w 481"/>
                  <a:gd name="T43" fmla="*/ 1 h 200"/>
                  <a:gd name="T44" fmla="*/ 0 w 481"/>
                  <a:gd name="T45" fmla="*/ 1 h 200"/>
                  <a:gd name="T46" fmla="*/ 0 w 481"/>
                  <a:gd name="T47" fmla="*/ 1 h 200"/>
                  <a:gd name="T48" fmla="*/ 0 w 481"/>
                  <a:gd name="T49" fmla="*/ 1 h 200"/>
                  <a:gd name="T50" fmla="*/ 0 w 481"/>
                  <a:gd name="T51" fmla="*/ 1 h 200"/>
                  <a:gd name="T52" fmla="*/ 0 w 481"/>
                  <a:gd name="T53" fmla="*/ 1 h 200"/>
                  <a:gd name="T54" fmla="*/ 0 w 481"/>
                  <a:gd name="T55" fmla="*/ 1 h 200"/>
                  <a:gd name="T56" fmla="*/ 0 w 481"/>
                  <a:gd name="T57" fmla="*/ 1 h 200"/>
                  <a:gd name="T58" fmla="*/ 0 w 481"/>
                  <a:gd name="T59" fmla="*/ 1 h 200"/>
                  <a:gd name="T60" fmla="*/ 0 w 481"/>
                  <a:gd name="T61" fmla="*/ 1 h 200"/>
                  <a:gd name="T62" fmla="*/ 0 w 481"/>
                  <a:gd name="T63" fmla="*/ 1 h 200"/>
                  <a:gd name="T64" fmla="*/ 0 w 481"/>
                  <a:gd name="T65" fmla="*/ 1 h 200"/>
                  <a:gd name="T66" fmla="*/ 0 w 481"/>
                  <a:gd name="T67" fmla="*/ 1 h 200"/>
                  <a:gd name="T68" fmla="*/ 0 w 481"/>
                  <a:gd name="T69" fmla="*/ 1 h 200"/>
                  <a:gd name="T70" fmla="*/ 0 w 481"/>
                  <a:gd name="T71" fmla="*/ 1 h 200"/>
                  <a:gd name="T72" fmla="*/ 0 w 481"/>
                  <a:gd name="T73" fmla="*/ 1 h 200"/>
                  <a:gd name="T74" fmla="*/ 0 w 481"/>
                  <a:gd name="T75" fmla="*/ 1 h 200"/>
                  <a:gd name="T76" fmla="*/ 0 w 481"/>
                  <a:gd name="T77" fmla="*/ 1 h 200"/>
                  <a:gd name="T78" fmla="*/ 0 w 481"/>
                  <a:gd name="T79" fmla="*/ 1 h 200"/>
                  <a:gd name="T80" fmla="*/ 0 w 481"/>
                  <a:gd name="T81" fmla="*/ 1 h 200"/>
                  <a:gd name="T82" fmla="*/ 0 w 481"/>
                  <a:gd name="T83" fmla="*/ 1 h 200"/>
                  <a:gd name="T84" fmla="*/ 0 w 481"/>
                  <a:gd name="T85" fmla="*/ 1 h 200"/>
                  <a:gd name="T86" fmla="*/ 0 w 481"/>
                  <a:gd name="T87" fmla="*/ 1 h 200"/>
                  <a:gd name="T88" fmla="*/ 0 w 481"/>
                  <a:gd name="T89" fmla="*/ 0 h 200"/>
                  <a:gd name="T90" fmla="*/ 0 w 481"/>
                  <a:gd name="T91" fmla="*/ 1 h 200"/>
                  <a:gd name="T92" fmla="*/ 0 w 481"/>
                  <a:gd name="T93" fmla="*/ 1 h 200"/>
                  <a:gd name="T94" fmla="*/ 0 w 481"/>
                  <a:gd name="T95" fmla="*/ 1 h 200"/>
                  <a:gd name="T96" fmla="*/ 0 w 481"/>
                  <a:gd name="T97" fmla="*/ 1 h 200"/>
                  <a:gd name="T98" fmla="*/ 0 w 481"/>
                  <a:gd name="T99" fmla="*/ 1 h 200"/>
                  <a:gd name="T100" fmla="*/ 0 w 481"/>
                  <a:gd name="T101" fmla="*/ 1 h 200"/>
                  <a:gd name="T102" fmla="*/ 0 w 481"/>
                  <a:gd name="T103" fmla="*/ 1 h 200"/>
                  <a:gd name="T104" fmla="*/ 0 w 481"/>
                  <a:gd name="T105" fmla="*/ 1 h 200"/>
                  <a:gd name="T106" fmla="*/ 0 w 481"/>
                  <a:gd name="T107" fmla="*/ 1 h 200"/>
                  <a:gd name="T108" fmla="*/ 0 w 481"/>
                  <a:gd name="T109" fmla="*/ 1 h 200"/>
                  <a:gd name="T110" fmla="*/ 0 w 481"/>
                  <a:gd name="T111" fmla="*/ 1 h 200"/>
                  <a:gd name="T112" fmla="*/ 0 w 481"/>
                  <a:gd name="T113" fmla="*/ 1 h 200"/>
                  <a:gd name="T114" fmla="*/ 0 w 481"/>
                  <a:gd name="T115" fmla="*/ 1 h 200"/>
                  <a:gd name="T116" fmla="*/ 0 w 481"/>
                  <a:gd name="T117" fmla="*/ 1 h 200"/>
                  <a:gd name="T118" fmla="*/ 0 w 481"/>
                  <a:gd name="T119" fmla="*/ 1 h 20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481"/>
                  <a:gd name="T181" fmla="*/ 0 h 200"/>
                  <a:gd name="T182" fmla="*/ 481 w 481"/>
                  <a:gd name="T183" fmla="*/ 200 h 20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481" h="200">
                    <a:moveTo>
                      <a:pt x="481" y="146"/>
                    </a:moveTo>
                    <a:lnTo>
                      <a:pt x="481" y="146"/>
                    </a:lnTo>
                    <a:lnTo>
                      <a:pt x="479" y="144"/>
                    </a:lnTo>
                    <a:lnTo>
                      <a:pt x="478" y="144"/>
                    </a:lnTo>
                    <a:lnTo>
                      <a:pt x="476" y="143"/>
                    </a:lnTo>
                    <a:lnTo>
                      <a:pt x="473" y="142"/>
                    </a:lnTo>
                    <a:lnTo>
                      <a:pt x="470" y="140"/>
                    </a:lnTo>
                    <a:lnTo>
                      <a:pt x="465" y="139"/>
                    </a:lnTo>
                    <a:lnTo>
                      <a:pt x="464" y="139"/>
                    </a:lnTo>
                    <a:lnTo>
                      <a:pt x="462" y="139"/>
                    </a:lnTo>
                    <a:lnTo>
                      <a:pt x="459" y="137"/>
                    </a:lnTo>
                    <a:lnTo>
                      <a:pt x="458" y="137"/>
                    </a:lnTo>
                    <a:lnTo>
                      <a:pt x="455" y="136"/>
                    </a:lnTo>
                    <a:lnTo>
                      <a:pt x="453" y="136"/>
                    </a:lnTo>
                    <a:lnTo>
                      <a:pt x="450" y="136"/>
                    </a:lnTo>
                    <a:lnTo>
                      <a:pt x="448" y="135"/>
                    </a:lnTo>
                    <a:lnTo>
                      <a:pt x="445" y="133"/>
                    </a:lnTo>
                    <a:lnTo>
                      <a:pt x="444" y="133"/>
                    </a:lnTo>
                    <a:lnTo>
                      <a:pt x="441" y="133"/>
                    </a:lnTo>
                    <a:lnTo>
                      <a:pt x="436" y="132"/>
                    </a:lnTo>
                    <a:lnTo>
                      <a:pt x="430" y="132"/>
                    </a:lnTo>
                    <a:lnTo>
                      <a:pt x="427" y="132"/>
                    </a:lnTo>
                    <a:lnTo>
                      <a:pt x="424" y="132"/>
                    </a:lnTo>
                    <a:lnTo>
                      <a:pt x="416" y="132"/>
                    </a:lnTo>
                    <a:lnTo>
                      <a:pt x="408" y="132"/>
                    </a:lnTo>
                    <a:lnTo>
                      <a:pt x="405" y="132"/>
                    </a:lnTo>
                    <a:lnTo>
                      <a:pt x="402" y="132"/>
                    </a:lnTo>
                    <a:lnTo>
                      <a:pt x="399" y="132"/>
                    </a:lnTo>
                    <a:lnTo>
                      <a:pt x="396" y="133"/>
                    </a:lnTo>
                    <a:lnTo>
                      <a:pt x="391" y="133"/>
                    </a:lnTo>
                    <a:lnTo>
                      <a:pt x="388" y="135"/>
                    </a:lnTo>
                    <a:lnTo>
                      <a:pt x="379" y="135"/>
                    </a:lnTo>
                    <a:lnTo>
                      <a:pt x="374" y="136"/>
                    </a:lnTo>
                    <a:lnTo>
                      <a:pt x="370" y="136"/>
                    </a:lnTo>
                    <a:lnTo>
                      <a:pt x="362" y="137"/>
                    </a:lnTo>
                    <a:lnTo>
                      <a:pt x="354" y="139"/>
                    </a:lnTo>
                    <a:lnTo>
                      <a:pt x="339" y="143"/>
                    </a:lnTo>
                    <a:lnTo>
                      <a:pt x="321" y="146"/>
                    </a:lnTo>
                    <a:lnTo>
                      <a:pt x="304" y="150"/>
                    </a:lnTo>
                    <a:lnTo>
                      <a:pt x="285" y="154"/>
                    </a:lnTo>
                    <a:lnTo>
                      <a:pt x="267" y="157"/>
                    </a:lnTo>
                    <a:lnTo>
                      <a:pt x="230" y="165"/>
                    </a:lnTo>
                    <a:lnTo>
                      <a:pt x="211" y="169"/>
                    </a:lnTo>
                    <a:lnTo>
                      <a:pt x="193" y="173"/>
                    </a:lnTo>
                    <a:lnTo>
                      <a:pt x="174" y="176"/>
                    </a:lnTo>
                    <a:lnTo>
                      <a:pt x="156" y="180"/>
                    </a:lnTo>
                    <a:lnTo>
                      <a:pt x="139" y="183"/>
                    </a:lnTo>
                    <a:lnTo>
                      <a:pt x="122" y="187"/>
                    </a:lnTo>
                    <a:lnTo>
                      <a:pt x="114" y="189"/>
                    </a:lnTo>
                    <a:lnTo>
                      <a:pt x="106" y="190"/>
                    </a:lnTo>
                    <a:lnTo>
                      <a:pt x="99" y="192"/>
                    </a:lnTo>
                    <a:lnTo>
                      <a:pt x="91" y="193"/>
                    </a:lnTo>
                    <a:lnTo>
                      <a:pt x="90" y="193"/>
                    </a:lnTo>
                    <a:lnTo>
                      <a:pt x="86" y="193"/>
                    </a:lnTo>
                    <a:lnTo>
                      <a:pt x="82" y="194"/>
                    </a:lnTo>
                    <a:lnTo>
                      <a:pt x="79" y="196"/>
                    </a:lnTo>
                    <a:lnTo>
                      <a:pt x="76" y="196"/>
                    </a:lnTo>
                    <a:lnTo>
                      <a:pt x="71" y="197"/>
                    </a:lnTo>
                    <a:lnTo>
                      <a:pt x="66" y="198"/>
                    </a:lnTo>
                    <a:lnTo>
                      <a:pt x="62" y="198"/>
                    </a:lnTo>
                    <a:lnTo>
                      <a:pt x="57" y="200"/>
                    </a:lnTo>
                    <a:lnTo>
                      <a:pt x="54" y="200"/>
                    </a:lnTo>
                    <a:lnTo>
                      <a:pt x="50" y="200"/>
                    </a:lnTo>
                    <a:lnTo>
                      <a:pt x="46" y="200"/>
                    </a:lnTo>
                    <a:lnTo>
                      <a:pt x="43" y="200"/>
                    </a:lnTo>
                    <a:lnTo>
                      <a:pt x="40" y="200"/>
                    </a:lnTo>
                    <a:lnTo>
                      <a:pt x="37" y="200"/>
                    </a:lnTo>
                    <a:lnTo>
                      <a:pt x="31" y="198"/>
                    </a:lnTo>
                    <a:lnTo>
                      <a:pt x="25" y="197"/>
                    </a:lnTo>
                    <a:lnTo>
                      <a:pt x="22" y="196"/>
                    </a:lnTo>
                    <a:lnTo>
                      <a:pt x="20" y="196"/>
                    </a:lnTo>
                    <a:lnTo>
                      <a:pt x="16" y="193"/>
                    </a:lnTo>
                    <a:lnTo>
                      <a:pt x="11" y="192"/>
                    </a:lnTo>
                    <a:lnTo>
                      <a:pt x="8" y="189"/>
                    </a:lnTo>
                    <a:lnTo>
                      <a:pt x="6" y="186"/>
                    </a:lnTo>
                    <a:lnTo>
                      <a:pt x="3" y="185"/>
                    </a:lnTo>
                    <a:lnTo>
                      <a:pt x="2" y="183"/>
                    </a:lnTo>
                    <a:lnTo>
                      <a:pt x="0" y="182"/>
                    </a:lnTo>
                    <a:lnTo>
                      <a:pt x="0" y="180"/>
                    </a:lnTo>
                    <a:lnTo>
                      <a:pt x="0" y="179"/>
                    </a:lnTo>
                    <a:lnTo>
                      <a:pt x="0" y="178"/>
                    </a:lnTo>
                    <a:lnTo>
                      <a:pt x="0" y="176"/>
                    </a:lnTo>
                    <a:lnTo>
                      <a:pt x="0" y="173"/>
                    </a:lnTo>
                    <a:lnTo>
                      <a:pt x="0" y="171"/>
                    </a:lnTo>
                    <a:lnTo>
                      <a:pt x="0" y="169"/>
                    </a:lnTo>
                    <a:lnTo>
                      <a:pt x="0" y="167"/>
                    </a:lnTo>
                    <a:lnTo>
                      <a:pt x="0" y="164"/>
                    </a:lnTo>
                    <a:lnTo>
                      <a:pt x="0" y="161"/>
                    </a:lnTo>
                    <a:lnTo>
                      <a:pt x="2" y="157"/>
                    </a:lnTo>
                    <a:lnTo>
                      <a:pt x="2" y="153"/>
                    </a:lnTo>
                    <a:lnTo>
                      <a:pt x="3" y="147"/>
                    </a:lnTo>
                    <a:lnTo>
                      <a:pt x="5" y="143"/>
                    </a:lnTo>
                    <a:lnTo>
                      <a:pt x="5" y="121"/>
                    </a:lnTo>
                    <a:lnTo>
                      <a:pt x="5" y="100"/>
                    </a:lnTo>
                    <a:lnTo>
                      <a:pt x="5" y="97"/>
                    </a:lnTo>
                    <a:lnTo>
                      <a:pt x="3" y="94"/>
                    </a:lnTo>
                    <a:lnTo>
                      <a:pt x="2" y="90"/>
                    </a:lnTo>
                    <a:lnTo>
                      <a:pt x="2" y="87"/>
                    </a:lnTo>
                    <a:lnTo>
                      <a:pt x="0" y="85"/>
                    </a:lnTo>
                    <a:lnTo>
                      <a:pt x="0" y="83"/>
                    </a:lnTo>
                    <a:lnTo>
                      <a:pt x="0" y="78"/>
                    </a:lnTo>
                    <a:lnTo>
                      <a:pt x="0" y="72"/>
                    </a:lnTo>
                    <a:lnTo>
                      <a:pt x="0" y="69"/>
                    </a:lnTo>
                    <a:lnTo>
                      <a:pt x="0" y="68"/>
                    </a:lnTo>
                    <a:lnTo>
                      <a:pt x="0" y="67"/>
                    </a:lnTo>
                    <a:lnTo>
                      <a:pt x="0" y="65"/>
                    </a:lnTo>
                    <a:lnTo>
                      <a:pt x="0" y="57"/>
                    </a:lnTo>
                    <a:lnTo>
                      <a:pt x="0" y="53"/>
                    </a:lnTo>
                    <a:lnTo>
                      <a:pt x="0" y="50"/>
                    </a:lnTo>
                    <a:lnTo>
                      <a:pt x="0" y="46"/>
                    </a:lnTo>
                    <a:lnTo>
                      <a:pt x="0" y="43"/>
                    </a:lnTo>
                    <a:lnTo>
                      <a:pt x="0" y="42"/>
                    </a:lnTo>
                    <a:lnTo>
                      <a:pt x="0" y="39"/>
                    </a:lnTo>
                    <a:lnTo>
                      <a:pt x="0" y="37"/>
                    </a:lnTo>
                    <a:lnTo>
                      <a:pt x="0" y="35"/>
                    </a:lnTo>
                    <a:lnTo>
                      <a:pt x="0" y="33"/>
                    </a:lnTo>
                    <a:lnTo>
                      <a:pt x="0" y="32"/>
                    </a:lnTo>
                    <a:lnTo>
                      <a:pt x="0" y="30"/>
                    </a:lnTo>
                    <a:lnTo>
                      <a:pt x="0" y="29"/>
                    </a:lnTo>
                    <a:lnTo>
                      <a:pt x="2" y="30"/>
                    </a:lnTo>
                    <a:lnTo>
                      <a:pt x="3" y="32"/>
                    </a:lnTo>
                    <a:lnTo>
                      <a:pt x="6" y="33"/>
                    </a:lnTo>
                    <a:lnTo>
                      <a:pt x="8" y="35"/>
                    </a:lnTo>
                    <a:lnTo>
                      <a:pt x="11" y="37"/>
                    </a:lnTo>
                    <a:lnTo>
                      <a:pt x="16" y="40"/>
                    </a:lnTo>
                    <a:lnTo>
                      <a:pt x="20" y="43"/>
                    </a:lnTo>
                    <a:lnTo>
                      <a:pt x="22" y="46"/>
                    </a:lnTo>
                    <a:lnTo>
                      <a:pt x="25" y="47"/>
                    </a:lnTo>
                    <a:lnTo>
                      <a:pt x="28" y="50"/>
                    </a:lnTo>
                    <a:lnTo>
                      <a:pt x="31" y="51"/>
                    </a:lnTo>
                    <a:lnTo>
                      <a:pt x="37" y="54"/>
                    </a:lnTo>
                    <a:lnTo>
                      <a:pt x="43" y="57"/>
                    </a:lnTo>
                    <a:lnTo>
                      <a:pt x="46" y="58"/>
                    </a:lnTo>
                    <a:lnTo>
                      <a:pt x="50" y="60"/>
                    </a:lnTo>
                    <a:lnTo>
                      <a:pt x="54" y="61"/>
                    </a:lnTo>
                    <a:lnTo>
                      <a:pt x="57" y="62"/>
                    </a:lnTo>
                    <a:lnTo>
                      <a:pt x="62" y="64"/>
                    </a:lnTo>
                    <a:lnTo>
                      <a:pt x="66" y="64"/>
                    </a:lnTo>
                    <a:lnTo>
                      <a:pt x="71" y="64"/>
                    </a:lnTo>
                    <a:lnTo>
                      <a:pt x="76" y="65"/>
                    </a:lnTo>
                    <a:lnTo>
                      <a:pt x="79" y="65"/>
                    </a:lnTo>
                    <a:lnTo>
                      <a:pt x="82" y="64"/>
                    </a:lnTo>
                    <a:lnTo>
                      <a:pt x="85" y="64"/>
                    </a:lnTo>
                    <a:lnTo>
                      <a:pt x="86" y="62"/>
                    </a:lnTo>
                    <a:lnTo>
                      <a:pt x="90" y="62"/>
                    </a:lnTo>
                    <a:lnTo>
                      <a:pt x="91" y="61"/>
                    </a:lnTo>
                    <a:lnTo>
                      <a:pt x="93" y="61"/>
                    </a:lnTo>
                    <a:lnTo>
                      <a:pt x="96" y="61"/>
                    </a:lnTo>
                    <a:lnTo>
                      <a:pt x="100" y="61"/>
                    </a:lnTo>
                    <a:lnTo>
                      <a:pt x="103" y="60"/>
                    </a:lnTo>
                    <a:lnTo>
                      <a:pt x="105" y="60"/>
                    </a:lnTo>
                    <a:lnTo>
                      <a:pt x="108" y="58"/>
                    </a:lnTo>
                    <a:lnTo>
                      <a:pt x="111" y="57"/>
                    </a:lnTo>
                    <a:lnTo>
                      <a:pt x="127" y="54"/>
                    </a:lnTo>
                    <a:lnTo>
                      <a:pt x="143" y="51"/>
                    </a:lnTo>
                    <a:lnTo>
                      <a:pt x="159" y="48"/>
                    </a:lnTo>
                    <a:lnTo>
                      <a:pt x="176" y="46"/>
                    </a:lnTo>
                    <a:lnTo>
                      <a:pt x="194" y="42"/>
                    </a:lnTo>
                    <a:lnTo>
                      <a:pt x="211" y="39"/>
                    </a:lnTo>
                    <a:lnTo>
                      <a:pt x="247" y="32"/>
                    </a:lnTo>
                    <a:lnTo>
                      <a:pt x="264" y="28"/>
                    </a:lnTo>
                    <a:lnTo>
                      <a:pt x="280" y="25"/>
                    </a:lnTo>
                    <a:lnTo>
                      <a:pt x="297" y="21"/>
                    </a:lnTo>
                    <a:lnTo>
                      <a:pt x="314" y="18"/>
                    </a:lnTo>
                    <a:lnTo>
                      <a:pt x="331" y="15"/>
                    </a:lnTo>
                    <a:lnTo>
                      <a:pt x="348" y="11"/>
                    </a:lnTo>
                    <a:lnTo>
                      <a:pt x="364" y="8"/>
                    </a:lnTo>
                    <a:lnTo>
                      <a:pt x="379" y="4"/>
                    </a:lnTo>
                    <a:lnTo>
                      <a:pt x="382" y="4"/>
                    </a:lnTo>
                    <a:lnTo>
                      <a:pt x="387" y="4"/>
                    </a:lnTo>
                    <a:lnTo>
                      <a:pt x="394" y="3"/>
                    </a:lnTo>
                    <a:lnTo>
                      <a:pt x="402" y="1"/>
                    </a:lnTo>
                    <a:lnTo>
                      <a:pt x="405" y="1"/>
                    </a:lnTo>
                    <a:lnTo>
                      <a:pt x="410" y="0"/>
                    </a:lnTo>
                    <a:lnTo>
                      <a:pt x="416" y="0"/>
                    </a:lnTo>
                    <a:lnTo>
                      <a:pt x="422" y="1"/>
                    </a:lnTo>
                    <a:lnTo>
                      <a:pt x="425" y="1"/>
                    </a:lnTo>
                    <a:lnTo>
                      <a:pt x="427" y="3"/>
                    </a:lnTo>
                    <a:lnTo>
                      <a:pt x="430" y="3"/>
                    </a:lnTo>
                    <a:lnTo>
                      <a:pt x="433" y="4"/>
                    </a:lnTo>
                    <a:lnTo>
                      <a:pt x="436" y="4"/>
                    </a:lnTo>
                    <a:lnTo>
                      <a:pt x="439" y="4"/>
                    </a:lnTo>
                    <a:lnTo>
                      <a:pt x="444" y="5"/>
                    </a:lnTo>
                    <a:lnTo>
                      <a:pt x="448" y="7"/>
                    </a:lnTo>
                    <a:lnTo>
                      <a:pt x="450" y="8"/>
                    </a:lnTo>
                    <a:lnTo>
                      <a:pt x="453" y="8"/>
                    </a:lnTo>
                    <a:lnTo>
                      <a:pt x="455" y="8"/>
                    </a:lnTo>
                    <a:lnTo>
                      <a:pt x="458" y="10"/>
                    </a:lnTo>
                    <a:lnTo>
                      <a:pt x="461" y="11"/>
                    </a:lnTo>
                    <a:lnTo>
                      <a:pt x="465" y="12"/>
                    </a:lnTo>
                    <a:lnTo>
                      <a:pt x="468" y="14"/>
                    </a:lnTo>
                    <a:lnTo>
                      <a:pt x="470" y="15"/>
                    </a:lnTo>
                    <a:lnTo>
                      <a:pt x="471" y="17"/>
                    </a:lnTo>
                    <a:lnTo>
                      <a:pt x="475" y="17"/>
                    </a:lnTo>
                    <a:lnTo>
                      <a:pt x="476" y="17"/>
                    </a:lnTo>
                    <a:lnTo>
                      <a:pt x="478" y="18"/>
                    </a:lnTo>
                    <a:lnTo>
                      <a:pt x="479" y="18"/>
                    </a:lnTo>
                    <a:lnTo>
                      <a:pt x="481" y="18"/>
                    </a:lnTo>
                    <a:lnTo>
                      <a:pt x="481" y="19"/>
                    </a:lnTo>
                    <a:lnTo>
                      <a:pt x="481" y="21"/>
                    </a:lnTo>
                    <a:lnTo>
                      <a:pt x="481" y="22"/>
                    </a:lnTo>
                    <a:lnTo>
                      <a:pt x="481" y="23"/>
                    </a:lnTo>
                    <a:lnTo>
                      <a:pt x="481" y="26"/>
                    </a:lnTo>
                    <a:lnTo>
                      <a:pt x="481" y="29"/>
                    </a:lnTo>
                    <a:lnTo>
                      <a:pt x="481" y="35"/>
                    </a:lnTo>
                    <a:lnTo>
                      <a:pt x="481" y="40"/>
                    </a:lnTo>
                    <a:lnTo>
                      <a:pt x="481" y="43"/>
                    </a:lnTo>
                    <a:lnTo>
                      <a:pt x="481" y="46"/>
                    </a:lnTo>
                    <a:lnTo>
                      <a:pt x="481" y="50"/>
                    </a:lnTo>
                    <a:lnTo>
                      <a:pt x="481" y="54"/>
                    </a:lnTo>
                    <a:lnTo>
                      <a:pt x="481" y="57"/>
                    </a:lnTo>
                    <a:lnTo>
                      <a:pt x="481" y="60"/>
                    </a:lnTo>
                    <a:lnTo>
                      <a:pt x="481" y="64"/>
                    </a:lnTo>
                    <a:lnTo>
                      <a:pt x="481" y="67"/>
                    </a:lnTo>
                    <a:lnTo>
                      <a:pt x="481" y="75"/>
                    </a:lnTo>
                    <a:lnTo>
                      <a:pt x="481" y="83"/>
                    </a:lnTo>
                    <a:lnTo>
                      <a:pt x="481" y="86"/>
                    </a:lnTo>
                    <a:lnTo>
                      <a:pt x="481" y="89"/>
                    </a:lnTo>
                    <a:lnTo>
                      <a:pt x="481" y="96"/>
                    </a:lnTo>
                    <a:lnTo>
                      <a:pt x="481" y="103"/>
                    </a:lnTo>
                    <a:lnTo>
                      <a:pt x="481" y="107"/>
                    </a:lnTo>
                    <a:lnTo>
                      <a:pt x="481" y="111"/>
                    </a:lnTo>
                    <a:lnTo>
                      <a:pt x="481" y="115"/>
                    </a:lnTo>
                    <a:lnTo>
                      <a:pt x="481" y="118"/>
                    </a:lnTo>
                    <a:lnTo>
                      <a:pt x="481" y="122"/>
                    </a:lnTo>
                    <a:lnTo>
                      <a:pt x="481" y="125"/>
                    </a:lnTo>
                    <a:lnTo>
                      <a:pt x="481" y="130"/>
                    </a:lnTo>
                    <a:lnTo>
                      <a:pt x="481" y="136"/>
                    </a:lnTo>
                    <a:lnTo>
                      <a:pt x="481" y="139"/>
                    </a:lnTo>
                    <a:lnTo>
                      <a:pt x="481" y="140"/>
                    </a:lnTo>
                    <a:lnTo>
                      <a:pt x="481" y="143"/>
                    </a:lnTo>
                    <a:lnTo>
                      <a:pt x="481" y="144"/>
                    </a:lnTo>
                    <a:lnTo>
                      <a:pt x="481" y="146"/>
                    </a:lnTo>
                    <a:close/>
                  </a:path>
                </a:pathLst>
              </a:custGeom>
              <a:solidFill>
                <a:srgbClr val="005399"/>
              </a:solidFill>
              <a:ln>
                <a:noFill/>
              </a:ln>
              <a:extLst/>
            </p:spPr>
            <p:txBody>
              <a:bodyPr/>
              <a:lstStyle/>
              <a:p>
                <a:pPr defTabSz="914145"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 kern="0" dirty="0">
                  <a:solidFill>
                    <a:sysClr val="windowText" lastClr="000000"/>
                  </a:solidFill>
                  <a:latin typeface="Calibri"/>
                  <a:sym typeface="Calibri" pitchFamily="34" charset="0"/>
                </a:endParaRPr>
              </a:p>
            </p:txBody>
          </p:sp>
          <p:sp>
            <p:nvSpPr>
              <p:cNvPr id="54" name="Freeform 13"/>
              <p:cNvSpPr>
                <a:spLocks/>
              </p:cNvSpPr>
              <p:nvPr/>
            </p:nvSpPr>
            <p:spPr bwMode="auto">
              <a:xfrm>
                <a:off x="2989" y="761"/>
                <a:ext cx="240" cy="89"/>
              </a:xfrm>
              <a:custGeom>
                <a:avLst/>
                <a:gdLst>
                  <a:gd name="T0" fmla="*/ 0 w 481"/>
                  <a:gd name="T1" fmla="*/ 1 h 198"/>
                  <a:gd name="T2" fmla="*/ 0 w 481"/>
                  <a:gd name="T3" fmla="*/ 1 h 198"/>
                  <a:gd name="T4" fmla="*/ 0 w 481"/>
                  <a:gd name="T5" fmla="*/ 1 h 198"/>
                  <a:gd name="T6" fmla="*/ 0 w 481"/>
                  <a:gd name="T7" fmla="*/ 1 h 198"/>
                  <a:gd name="T8" fmla="*/ 0 w 481"/>
                  <a:gd name="T9" fmla="*/ 1 h 198"/>
                  <a:gd name="T10" fmla="*/ 0 w 481"/>
                  <a:gd name="T11" fmla="*/ 1 h 198"/>
                  <a:gd name="T12" fmla="*/ 0 w 481"/>
                  <a:gd name="T13" fmla="*/ 1 h 198"/>
                  <a:gd name="T14" fmla="*/ 0 w 481"/>
                  <a:gd name="T15" fmla="*/ 1 h 198"/>
                  <a:gd name="T16" fmla="*/ 0 w 481"/>
                  <a:gd name="T17" fmla="*/ 1 h 198"/>
                  <a:gd name="T18" fmla="*/ 0 w 481"/>
                  <a:gd name="T19" fmla="*/ 1 h 198"/>
                  <a:gd name="T20" fmla="*/ 0 w 481"/>
                  <a:gd name="T21" fmla="*/ 1 h 198"/>
                  <a:gd name="T22" fmla="*/ 0 w 481"/>
                  <a:gd name="T23" fmla="*/ 1 h 198"/>
                  <a:gd name="T24" fmla="*/ 0 w 481"/>
                  <a:gd name="T25" fmla="*/ 1 h 198"/>
                  <a:gd name="T26" fmla="*/ 0 w 481"/>
                  <a:gd name="T27" fmla="*/ 1 h 198"/>
                  <a:gd name="T28" fmla="*/ 0 w 481"/>
                  <a:gd name="T29" fmla="*/ 1 h 198"/>
                  <a:gd name="T30" fmla="*/ 0 w 481"/>
                  <a:gd name="T31" fmla="*/ 1 h 198"/>
                  <a:gd name="T32" fmla="*/ 0 w 481"/>
                  <a:gd name="T33" fmla="*/ 1 h 198"/>
                  <a:gd name="T34" fmla="*/ 0 w 481"/>
                  <a:gd name="T35" fmla="*/ 1 h 198"/>
                  <a:gd name="T36" fmla="*/ 0 w 481"/>
                  <a:gd name="T37" fmla="*/ 1 h 198"/>
                  <a:gd name="T38" fmla="*/ 0 w 481"/>
                  <a:gd name="T39" fmla="*/ 1 h 198"/>
                  <a:gd name="T40" fmla="*/ 0 w 481"/>
                  <a:gd name="T41" fmla="*/ 1 h 198"/>
                  <a:gd name="T42" fmla="*/ 0 w 481"/>
                  <a:gd name="T43" fmla="*/ 1 h 198"/>
                  <a:gd name="T44" fmla="*/ 0 w 481"/>
                  <a:gd name="T45" fmla="*/ 1 h 198"/>
                  <a:gd name="T46" fmla="*/ 0 w 481"/>
                  <a:gd name="T47" fmla="*/ 1 h 198"/>
                  <a:gd name="T48" fmla="*/ 0 w 481"/>
                  <a:gd name="T49" fmla="*/ 1 h 198"/>
                  <a:gd name="T50" fmla="*/ 0 w 481"/>
                  <a:gd name="T51" fmla="*/ 1 h 198"/>
                  <a:gd name="T52" fmla="*/ 0 w 481"/>
                  <a:gd name="T53" fmla="*/ 1 h 198"/>
                  <a:gd name="T54" fmla="*/ 0 w 481"/>
                  <a:gd name="T55" fmla="*/ 1 h 198"/>
                  <a:gd name="T56" fmla="*/ 0 w 481"/>
                  <a:gd name="T57" fmla="*/ 1 h 198"/>
                  <a:gd name="T58" fmla="*/ 0 w 481"/>
                  <a:gd name="T59" fmla="*/ 1 h 198"/>
                  <a:gd name="T60" fmla="*/ 0 w 481"/>
                  <a:gd name="T61" fmla="*/ 1 h 198"/>
                  <a:gd name="T62" fmla="*/ 0 w 481"/>
                  <a:gd name="T63" fmla="*/ 1 h 198"/>
                  <a:gd name="T64" fmla="*/ 0 w 481"/>
                  <a:gd name="T65" fmla="*/ 1 h 198"/>
                  <a:gd name="T66" fmla="*/ 0 w 481"/>
                  <a:gd name="T67" fmla="*/ 1 h 198"/>
                  <a:gd name="T68" fmla="*/ 0 w 481"/>
                  <a:gd name="T69" fmla="*/ 1 h 198"/>
                  <a:gd name="T70" fmla="*/ 0 w 481"/>
                  <a:gd name="T71" fmla="*/ 1 h 198"/>
                  <a:gd name="T72" fmla="*/ 0 w 481"/>
                  <a:gd name="T73" fmla="*/ 1 h 198"/>
                  <a:gd name="T74" fmla="*/ 0 w 481"/>
                  <a:gd name="T75" fmla="*/ 1 h 198"/>
                  <a:gd name="T76" fmla="*/ 0 w 481"/>
                  <a:gd name="T77" fmla="*/ 1 h 198"/>
                  <a:gd name="T78" fmla="*/ 0 w 481"/>
                  <a:gd name="T79" fmla="*/ 1 h 198"/>
                  <a:gd name="T80" fmla="*/ 0 w 481"/>
                  <a:gd name="T81" fmla="*/ 1 h 198"/>
                  <a:gd name="T82" fmla="*/ 0 w 481"/>
                  <a:gd name="T83" fmla="*/ 1 h 198"/>
                  <a:gd name="T84" fmla="*/ 0 w 481"/>
                  <a:gd name="T85" fmla="*/ 0 h 198"/>
                  <a:gd name="T86" fmla="*/ 0 w 481"/>
                  <a:gd name="T87" fmla="*/ 0 h 198"/>
                  <a:gd name="T88" fmla="*/ 0 w 481"/>
                  <a:gd name="T89" fmla="*/ 1 h 198"/>
                  <a:gd name="T90" fmla="*/ 0 w 481"/>
                  <a:gd name="T91" fmla="*/ 1 h 198"/>
                  <a:gd name="T92" fmla="*/ 0 w 481"/>
                  <a:gd name="T93" fmla="*/ 1 h 198"/>
                  <a:gd name="T94" fmla="*/ 0 w 481"/>
                  <a:gd name="T95" fmla="*/ 1 h 198"/>
                  <a:gd name="T96" fmla="*/ 0 w 481"/>
                  <a:gd name="T97" fmla="*/ 1 h 198"/>
                  <a:gd name="T98" fmla="*/ 0 w 481"/>
                  <a:gd name="T99" fmla="*/ 1 h 198"/>
                  <a:gd name="T100" fmla="*/ 0 w 481"/>
                  <a:gd name="T101" fmla="*/ 1 h 198"/>
                  <a:gd name="T102" fmla="*/ 0 w 481"/>
                  <a:gd name="T103" fmla="*/ 1 h 198"/>
                  <a:gd name="T104" fmla="*/ 0 w 481"/>
                  <a:gd name="T105" fmla="*/ 1 h 198"/>
                  <a:gd name="T106" fmla="*/ 0 w 481"/>
                  <a:gd name="T107" fmla="*/ 1 h 198"/>
                  <a:gd name="T108" fmla="*/ 0 w 481"/>
                  <a:gd name="T109" fmla="*/ 1 h 198"/>
                  <a:gd name="T110" fmla="*/ 0 w 481"/>
                  <a:gd name="T111" fmla="*/ 1 h 198"/>
                  <a:gd name="T112" fmla="*/ 0 w 481"/>
                  <a:gd name="T113" fmla="*/ 1 h 19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81"/>
                  <a:gd name="T172" fmla="*/ 0 h 198"/>
                  <a:gd name="T173" fmla="*/ 481 w 481"/>
                  <a:gd name="T174" fmla="*/ 198 h 19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81" h="198">
                    <a:moveTo>
                      <a:pt x="481" y="142"/>
                    </a:moveTo>
                    <a:lnTo>
                      <a:pt x="481" y="142"/>
                    </a:lnTo>
                    <a:lnTo>
                      <a:pt x="479" y="142"/>
                    </a:lnTo>
                    <a:lnTo>
                      <a:pt x="478" y="142"/>
                    </a:lnTo>
                    <a:lnTo>
                      <a:pt x="476" y="142"/>
                    </a:lnTo>
                    <a:lnTo>
                      <a:pt x="473" y="142"/>
                    </a:lnTo>
                    <a:lnTo>
                      <a:pt x="470" y="140"/>
                    </a:lnTo>
                    <a:lnTo>
                      <a:pt x="465" y="139"/>
                    </a:lnTo>
                    <a:lnTo>
                      <a:pt x="464" y="139"/>
                    </a:lnTo>
                    <a:lnTo>
                      <a:pt x="462" y="137"/>
                    </a:lnTo>
                    <a:lnTo>
                      <a:pt x="459" y="137"/>
                    </a:lnTo>
                    <a:lnTo>
                      <a:pt x="458" y="136"/>
                    </a:lnTo>
                    <a:lnTo>
                      <a:pt x="453" y="135"/>
                    </a:lnTo>
                    <a:lnTo>
                      <a:pt x="451" y="133"/>
                    </a:lnTo>
                    <a:lnTo>
                      <a:pt x="450" y="132"/>
                    </a:lnTo>
                    <a:lnTo>
                      <a:pt x="447" y="132"/>
                    </a:lnTo>
                    <a:lnTo>
                      <a:pt x="444" y="132"/>
                    </a:lnTo>
                    <a:lnTo>
                      <a:pt x="438" y="130"/>
                    </a:lnTo>
                    <a:lnTo>
                      <a:pt x="431" y="129"/>
                    </a:lnTo>
                    <a:lnTo>
                      <a:pt x="428" y="129"/>
                    </a:lnTo>
                    <a:lnTo>
                      <a:pt x="425" y="128"/>
                    </a:lnTo>
                    <a:lnTo>
                      <a:pt x="422" y="128"/>
                    </a:lnTo>
                    <a:lnTo>
                      <a:pt x="418" y="129"/>
                    </a:lnTo>
                    <a:lnTo>
                      <a:pt x="410" y="129"/>
                    </a:lnTo>
                    <a:lnTo>
                      <a:pt x="407" y="129"/>
                    </a:lnTo>
                    <a:lnTo>
                      <a:pt x="402" y="130"/>
                    </a:lnTo>
                    <a:lnTo>
                      <a:pt x="399" y="130"/>
                    </a:lnTo>
                    <a:lnTo>
                      <a:pt x="394" y="132"/>
                    </a:lnTo>
                    <a:lnTo>
                      <a:pt x="391" y="132"/>
                    </a:lnTo>
                    <a:lnTo>
                      <a:pt x="388" y="132"/>
                    </a:lnTo>
                    <a:lnTo>
                      <a:pt x="384" y="133"/>
                    </a:lnTo>
                    <a:lnTo>
                      <a:pt x="381" y="135"/>
                    </a:lnTo>
                    <a:lnTo>
                      <a:pt x="371" y="136"/>
                    </a:lnTo>
                    <a:lnTo>
                      <a:pt x="362" y="139"/>
                    </a:lnTo>
                    <a:lnTo>
                      <a:pt x="345" y="142"/>
                    </a:lnTo>
                    <a:lnTo>
                      <a:pt x="328" y="146"/>
                    </a:lnTo>
                    <a:lnTo>
                      <a:pt x="308" y="148"/>
                    </a:lnTo>
                    <a:lnTo>
                      <a:pt x="290" y="153"/>
                    </a:lnTo>
                    <a:lnTo>
                      <a:pt x="271" y="155"/>
                    </a:lnTo>
                    <a:lnTo>
                      <a:pt x="251" y="160"/>
                    </a:lnTo>
                    <a:lnTo>
                      <a:pt x="213" y="167"/>
                    </a:lnTo>
                    <a:lnTo>
                      <a:pt x="194" y="171"/>
                    </a:lnTo>
                    <a:lnTo>
                      <a:pt x="174" y="175"/>
                    </a:lnTo>
                    <a:lnTo>
                      <a:pt x="156" y="178"/>
                    </a:lnTo>
                    <a:lnTo>
                      <a:pt x="139" y="182"/>
                    </a:lnTo>
                    <a:lnTo>
                      <a:pt x="130" y="183"/>
                    </a:lnTo>
                    <a:lnTo>
                      <a:pt x="122" y="186"/>
                    </a:lnTo>
                    <a:lnTo>
                      <a:pt x="113" y="187"/>
                    </a:lnTo>
                    <a:lnTo>
                      <a:pt x="105" y="189"/>
                    </a:lnTo>
                    <a:lnTo>
                      <a:pt x="97" y="190"/>
                    </a:lnTo>
                    <a:lnTo>
                      <a:pt x="90" y="193"/>
                    </a:lnTo>
                    <a:lnTo>
                      <a:pt x="82" y="194"/>
                    </a:lnTo>
                    <a:lnTo>
                      <a:pt x="76" y="196"/>
                    </a:lnTo>
                    <a:lnTo>
                      <a:pt x="71" y="196"/>
                    </a:lnTo>
                    <a:lnTo>
                      <a:pt x="66" y="197"/>
                    </a:lnTo>
                    <a:lnTo>
                      <a:pt x="57" y="197"/>
                    </a:lnTo>
                    <a:lnTo>
                      <a:pt x="54" y="198"/>
                    </a:lnTo>
                    <a:lnTo>
                      <a:pt x="50" y="198"/>
                    </a:lnTo>
                    <a:lnTo>
                      <a:pt x="46" y="198"/>
                    </a:lnTo>
                    <a:lnTo>
                      <a:pt x="43" y="198"/>
                    </a:lnTo>
                    <a:lnTo>
                      <a:pt x="40" y="198"/>
                    </a:lnTo>
                    <a:lnTo>
                      <a:pt x="37" y="198"/>
                    </a:lnTo>
                    <a:lnTo>
                      <a:pt x="31" y="197"/>
                    </a:lnTo>
                    <a:lnTo>
                      <a:pt x="25" y="197"/>
                    </a:lnTo>
                    <a:lnTo>
                      <a:pt x="22" y="196"/>
                    </a:lnTo>
                    <a:lnTo>
                      <a:pt x="20" y="196"/>
                    </a:lnTo>
                    <a:lnTo>
                      <a:pt x="16" y="193"/>
                    </a:lnTo>
                    <a:lnTo>
                      <a:pt x="13" y="190"/>
                    </a:lnTo>
                    <a:lnTo>
                      <a:pt x="9" y="189"/>
                    </a:lnTo>
                    <a:lnTo>
                      <a:pt x="8" y="186"/>
                    </a:lnTo>
                    <a:lnTo>
                      <a:pt x="6" y="185"/>
                    </a:lnTo>
                    <a:lnTo>
                      <a:pt x="5" y="183"/>
                    </a:lnTo>
                    <a:lnTo>
                      <a:pt x="5" y="182"/>
                    </a:lnTo>
                    <a:lnTo>
                      <a:pt x="5" y="180"/>
                    </a:lnTo>
                    <a:lnTo>
                      <a:pt x="5" y="179"/>
                    </a:lnTo>
                    <a:lnTo>
                      <a:pt x="5" y="178"/>
                    </a:lnTo>
                    <a:lnTo>
                      <a:pt x="5" y="175"/>
                    </a:lnTo>
                    <a:lnTo>
                      <a:pt x="5" y="173"/>
                    </a:lnTo>
                    <a:lnTo>
                      <a:pt x="5" y="171"/>
                    </a:lnTo>
                    <a:lnTo>
                      <a:pt x="5" y="168"/>
                    </a:lnTo>
                    <a:lnTo>
                      <a:pt x="5" y="165"/>
                    </a:lnTo>
                    <a:lnTo>
                      <a:pt x="5" y="161"/>
                    </a:lnTo>
                    <a:lnTo>
                      <a:pt x="3" y="158"/>
                    </a:lnTo>
                    <a:lnTo>
                      <a:pt x="3" y="154"/>
                    </a:lnTo>
                    <a:lnTo>
                      <a:pt x="3" y="150"/>
                    </a:lnTo>
                    <a:lnTo>
                      <a:pt x="2" y="146"/>
                    </a:lnTo>
                    <a:lnTo>
                      <a:pt x="0" y="142"/>
                    </a:lnTo>
                    <a:lnTo>
                      <a:pt x="0" y="139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130"/>
                    </a:lnTo>
                    <a:lnTo>
                      <a:pt x="0" y="128"/>
                    </a:lnTo>
                    <a:lnTo>
                      <a:pt x="0" y="123"/>
                    </a:lnTo>
                    <a:lnTo>
                      <a:pt x="0" y="118"/>
                    </a:lnTo>
                    <a:lnTo>
                      <a:pt x="0" y="115"/>
                    </a:lnTo>
                    <a:lnTo>
                      <a:pt x="0" y="114"/>
                    </a:lnTo>
                    <a:lnTo>
                      <a:pt x="0" y="112"/>
                    </a:lnTo>
                    <a:lnTo>
                      <a:pt x="0" y="111"/>
                    </a:lnTo>
                    <a:lnTo>
                      <a:pt x="0" y="108"/>
                    </a:lnTo>
                    <a:lnTo>
                      <a:pt x="0" y="107"/>
                    </a:lnTo>
                    <a:lnTo>
                      <a:pt x="0" y="103"/>
                    </a:lnTo>
                    <a:lnTo>
                      <a:pt x="0" y="100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4"/>
                    </a:lnTo>
                    <a:lnTo>
                      <a:pt x="0" y="93"/>
                    </a:lnTo>
                    <a:lnTo>
                      <a:pt x="0" y="89"/>
                    </a:lnTo>
                    <a:lnTo>
                      <a:pt x="0" y="85"/>
                    </a:lnTo>
                    <a:lnTo>
                      <a:pt x="0" y="83"/>
                    </a:lnTo>
                    <a:lnTo>
                      <a:pt x="0" y="82"/>
                    </a:lnTo>
                    <a:lnTo>
                      <a:pt x="0" y="61"/>
                    </a:lnTo>
                    <a:lnTo>
                      <a:pt x="0" y="58"/>
                    </a:lnTo>
                    <a:lnTo>
                      <a:pt x="0" y="55"/>
                    </a:lnTo>
                    <a:lnTo>
                      <a:pt x="0" y="54"/>
                    </a:lnTo>
                    <a:lnTo>
                      <a:pt x="0" y="53"/>
                    </a:lnTo>
                    <a:lnTo>
                      <a:pt x="0" y="51"/>
                    </a:lnTo>
                    <a:lnTo>
                      <a:pt x="0" y="50"/>
                    </a:lnTo>
                    <a:lnTo>
                      <a:pt x="2" y="51"/>
                    </a:lnTo>
                    <a:lnTo>
                      <a:pt x="3" y="53"/>
                    </a:lnTo>
                    <a:lnTo>
                      <a:pt x="6" y="54"/>
                    </a:lnTo>
                    <a:lnTo>
                      <a:pt x="8" y="57"/>
                    </a:lnTo>
                    <a:lnTo>
                      <a:pt x="11" y="60"/>
                    </a:lnTo>
                    <a:lnTo>
                      <a:pt x="16" y="61"/>
                    </a:lnTo>
                    <a:lnTo>
                      <a:pt x="20" y="64"/>
                    </a:lnTo>
                    <a:lnTo>
                      <a:pt x="22" y="64"/>
                    </a:lnTo>
                    <a:lnTo>
                      <a:pt x="25" y="65"/>
                    </a:lnTo>
                    <a:lnTo>
                      <a:pt x="31" y="66"/>
                    </a:lnTo>
                    <a:lnTo>
                      <a:pt x="37" y="68"/>
                    </a:lnTo>
                    <a:lnTo>
                      <a:pt x="40" y="68"/>
                    </a:lnTo>
                    <a:lnTo>
                      <a:pt x="43" y="68"/>
                    </a:lnTo>
                    <a:lnTo>
                      <a:pt x="46" y="68"/>
                    </a:lnTo>
                    <a:lnTo>
                      <a:pt x="50" y="68"/>
                    </a:lnTo>
                    <a:lnTo>
                      <a:pt x="54" y="68"/>
                    </a:lnTo>
                    <a:lnTo>
                      <a:pt x="57" y="68"/>
                    </a:lnTo>
                    <a:lnTo>
                      <a:pt x="62" y="66"/>
                    </a:lnTo>
                    <a:lnTo>
                      <a:pt x="66" y="66"/>
                    </a:lnTo>
                    <a:lnTo>
                      <a:pt x="71" y="65"/>
                    </a:lnTo>
                    <a:lnTo>
                      <a:pt x="76" y="64"/>
                    </a:lnTo>
                    <a:lnTo>
                      <a:pt x="79" y="64"/>
                    </a:lnTo>
                    <a:lnTo>
                      <a:pt x="82" y="62"/>
                    </a:lnTo>
                    <a:lnTo>
                      <a:pt x="86" y="61"/>
                    </a:lnTo>
                    <a:lnTo>
                      <a:pt x="90" y="61"/>
                    </a:lnTo>
                    <a:lnTo>
                      <a:pt x="91" y="61"/>
                    </a:lnTo>
                    <a:lnTo>
                      <a:pt x="99" y="60"/>
                    </a:lnTo>
                    <a:lnTo>
                      <a:pt x="106" y="58"/>
                    </a:lnTo>
                    <a:lnTo>
                      <a:pt x="114" y="57"/>
                    </a:lnTo>
                    <a:lnTo>
                      <a:pt x="122" y="55"/>
                    </a:lnTo>
                    <a:lnTo>
                      <a:pt x="139" y="51"/>
                    </a:lnTo>
                    <a:lnTo>
                      <a:pt x="156" y="48"/>
                    </a:lnTo>
                    <a:lnTo>
                      <a:pt x="174" y="44"/>
                    </a:lnTo>
                    <a:lnTo>
                      <a:pt x="193" y="41"/>
                    </a:lnTo>
                    <a:lnTo>
                      <a:pt x="211" y="37"/>
                    </a:lnTo>
                    <a:lnTo>
                      <a:pt x="230" y="33"/>
                    </a:lnTo>
                    <a:lnTo>
                      <a:pt x="267" y="25"/>
                    </a:lnTo>
                    <a:lnTo>
                      <a:pt x="285" y="22"/>
                    </a:lnTo>
                    <a:lnTo>
                      <a:pt x="304" y="18"/>
                    </a:lnTo>
                    <a:lnTo>
                      <a:pt x="321" y="14"/>
                    </a:lnTo>
                    <a:lnTo>
                      <a:pt x="339" y="11"/>
                    </a:lnTo>
                    <a:lnTo>
                      <a:pt x="354" y="7"/>
                    </a:lnTo>
                    <a:lnTo>
                      <a:pt x="362" y="5"/>
                    </a:lnTo>
                    <a:lnTo>
                      <a:pt x="370" y="4"/>
                    </a:lnTo>
                    <a:lnTo>
                      <a:pt x="374" y="4"/>
                    </a:lnTo>
                    <a:lnTo>
                      <a:pt x="379" y="3"/>
                    </a:lnTo>
                    <a:lnTo>
                      <a:pt x="388" y="3"/>
                    </a:lnTo>
                    <a:lnTo>
                      <a:pt x="391" y="1"/>
                    </a:lnTo>
                    <a:lnTo>
                      <a:pt x="396" y="1"/>
                    </a:lnTo>
                    <a:lnTo>
                      <a:pt x="399" y="0"/>
                    </a:lnTo>
                    <a:lnTo>
                      <a:pt x="402" y="0"/>
                    </a:lnTo>
                    <a:lnTo>
                      <a:pt x="405" y="0"/>
                    </a:lnTo>
                    <a:lnTo>
                      <a:pt x="408" y="0"/>
                    </a:lnTo>
                    <a:lnTo>
                      <a:pt x="416" y="0"/>
                    </a:lnTo>
                    <a:lnTo>
                      <a:pt x="424" y="0"/>
                    </a:lnTo>
                    <a:lnTo>
                      <a:pt x="427" y="0"/>
                    </a:lnTo>
                    <a:lnTo>
                      <a:pt x="430" y="0"/>
                    </a:lnTo>
                    <a:lnTo>
                      <a:pt x="436" y="0"/>
                    </a:lnTo>
                    <a:lnTo>
                      <a:pt x="441" y="1"/>
                    </a:lnTo>
                    <a:lnTo>
                      <a:pt x="444" y="1"/>
                    </a:lnTo>
                    <a:lnTo>
                      <a:pt x="445" y="1"/>
                    </a:lnTo>
                    <a:lnTo>
                      <a:pt x="448" y="3"/>
                    </a:lnTo>
                    <a:lnTo>
                      <a:pt x="450" y="4"/>
                    </a:lnTo>
                    <a:lnTo>
                      <a:pt x="453" y="4"/>
                    </a:lnTo>
                    <a:lnTo>
                      <a:pt x="455" y="4"/>
                    </a:lnTo>
                    <a:lnTo>
                      <a:pt x="458" y="5"/>
                    </a:lnTo>
                    <a:lnTo>
                      <a:pt x="459" y="5"/>
                    </a:lnTo>
                    <a:lnTo>
                      <a:pt x="462" y="7"/>
                    </a:lnTo>
                    <a:lnTo>
                      <a:pt x="464" y="7"/>
                    </a:lnTo>
                    <a:lnTo>
                      <a:pt x="465" y="7"/>
                    </a:lnTo>
                    <a:lnTo>
                      <a:pt x="470" y="8"/>
                    </a:lnTo>
                    <a:lnTo>
                      <a:pt x="473" y="10"/>
                    </a:lnTo>
                    <a:lnTo>
                      <a:pt x="476" y="11"/>
                    </a:lnTo>
                    <a:lnTo>
                      <a:pt x="478" y="12"/>
                    </a:lnTo>
                    <a:lnTo>
                      <a:pt x="479" y="12"/>
                    </a:lnTo>
                    <a:lnTo>
                      <a:pt x="481" y="14"/>
                    </a:lnTo>
                    <a:lnTo>
                      <a:pt x="481" y="15"/>
                    </a:lnTo>
                    <a:lnTo>
                      <a:pt x="481" y="16"/>
                    </a:lnTo>
                    <a:lnTo>
                      <a:pt x="481" y="18"/>
                    </a:lnTo>
                    <a:lnTo>
                      <a:pt x="481" y="19"/>
                    </a:lnTo>
                    <a:lnTo>
                      <a:pt x="481" y="22"/>
                    </a:lnTo>
                    <a:lnTo>
                      <a:pt x="481" y="25"/>
                    </a:lnTo>
                    <a:lnTo>
                      <a:pt x="481" y="30"/>
                    </a:lnTo>
                    <a:lnTo>
                      <a:pt x="481" y="36"/>
                    </a:lnTo>
                    <a:lnTo>
                      <a:pt x="481" y="39"/>
                    </a:lnTo>
                    <a:lnTo>
                      <a:pt x="481" y="43"/>
                    </a:lnTo>
                    <a:lnTo>
                      <a:pt x="481" y="46"/>
                    </a:lnTo>
                    <a:lnTo>
                      <a:pt x="481" y="50"/>
                    </a:lnTo>
                    <a:lnTo>
                      <a:pt x="481" y="82"/>
                    </a:lnTo>
                    <a:lnTo>
                      <a:pt x="481" y="90"/>
                    </a:lnTo>
                    <a:lnTo>
                      <a:pt x="481" y="97"/>
                    </a:lnTo>
                    <a:lnTo>
                      <a:pt x="481" y="101"/>
                    </a:lnTo>
                    <a:lnTo>
                      <a:pt x="481" y="104"/>
                    </a:lnTo>
                    <a:lnTo>
                      <a:pt x="481" y="107"/>
                    </a:lnTo>
                    <a:lnTo>
                      <a:pt x="481" y="111"/>
                    </a:lnTo>
                    <a:lnTo>
                      <a:pt x="481" y="114"/>
                    </a:lnTo>
                    <a:lnTo>
                      <a:pt x="481" y="118"/>
                    </a:lnTo>
                    <a:lnTo>
                      <a:pt x="481" y="121"/>
                    </a:lnTo>
                    <a:lnTo>
                      <a:pt x="481" y="125"/>
                    </a:lnTo>
                    <a:lnTo>
                      <a:pt x="481" y="130"/>
                    </a:lnTo>
                    <a:lnTo>
                      <a:pt x="481" y="136"/>
                    </a:lnTo>
                    <a:lnTo>
                      <a:pt x="481" y="137"/>
                    </a:lnTo>
                    <a:lnTo>
                      <a:pt x="481" y="140"/>
                    </a:lnTo>
                    <a:lnTo>
                      <a:pt x="481" y="142"/>
                    </a:lnTo>
                    <a:close/>
                  </a:path>
                </a:pathLst>
              </a:custGeom>
              <a:solidFill>
                <a:srgbClr val="DA2724"/>
              </a:solidFill>
              <a:ln>
                <a:noFill/>
              </a:ln>
              <a:extLst/>
            </p:spPr>
            <p:txBody>
              <a:bodyPr/>
              <a:lstStyle/>
              <a:p>
                <a:pPr defTabSz="914145"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 kern="0" dirty="0">
                  <a:solidFill>
                    <a:sysClr val="windowText" lastClr="000000"/>
                  </a:solidFill>
                  <a:latin typeface="Calibri"/>
                  <a:sym typeface="Calibri" pitchFamily="34" charset="0"/>
                </a:endParaRPr>
              </a:p>
            </p:txBody>
          </p:sp>
          <p:sp>
            <p:nvSpPr>
              <p:cNvPr id="56" name="Freeform 14"/>
              <p:cNvSpPr>
                <a:spLocks noEditPoints="1"/>
              </p:cNvSpPr>
              <p:nvPr/>
            </p:nvSpPr>
            <p:spPr bwMode="auto">
              <a:xfrm>
                <a:off x="2498" y="189"/>
                <a:ext cx="692" cy="479"/>
              </a:xfrm>
              <a:custGeom>
                <a:avLst/>
                <a:gdLst>
                  <a:gd name="T0" fmla="*/ 3 w 1375"/>
                  <a:gd name="T1" fmla="*/ 0 h 961"/>
                  <a:gd name="T2" fmla="*/ 2 w 1375"/>
                  <a:gd name="T3" fmla="*/ 0 h 961"/>
                  <a:gd name="T4" fmla="*/ 2 w 1375"/>
                  <a:gd name="T5" fmla="*/ 0 h 961"/>
                  <a:gd name="T6" fmla="*/ 2 w 1375"/>
                  <a:gd name="T7" fmla="*/ 0 h 961"/>
                  <a:gd name="T8" fmla="*/ 2 w 1375"/>
                  <a:gd name="T9" fmla="*/ 0 h 961"/>
                  <a:gd name="T10" fmla="*/ 2 w 1375"/>
                  <a:gd name="T11" fmla="*/ 0 h 961"/>
                  <a:gd name="T12" fmla="*/ 2 w 1375"/>
                  <a:gd name="T13" fmla="*/ 0 h 961"/>
                  <a:gd name="T14" fmla="*/ 1 w 1375"/>
                  <a:gd name="T15" fmla="*/ 0 h 961"/>
                  <a:gd name="T16" fmla="*/ 1 w 1375"/>
                  <a:gd name="T17" fmla="*/ 0 h 961"/>
                  <a:gd name="T18" fmla="*/ 1 w 1375"/>
                  <a:gd name="T19" fmla="*/ 0 h 961"/>
                  <a:gd name="T20" fmla="*/ 1 w 1375"/>
                  <a:gd name="T21" fmla="*/ 0 h 961"/>
                  <a:gd name="T22" fmla="*/ 1 w 1375"/>
                  <a:gd name="T23" fmla="*/ 0 h 961"/>
                  <a:gd name="T24" fmla="*/ 1 w 1375"/>
                  <a:gd name="T25" fmla="*/ 0 h 961"/>
                  <a:gd name="T26" fmla="*/ 1 w 1375"/>
                  <a:gd name="T27" fmla="*/ 0 h 961"/>
                  <a:gd name="T28" fmla="*/ 1 w 1375"/>
                  <a:gd name="T29" fmla="*/ 1 h 961"/>
                  <a:gd name="T30" fmla="*/ 1 w 1375"/>
                  <a:gd name="T31" fmla="*/ 1 h 961"/>
                  <a:gd name="T32" fmla="*/ 1 w 1375"/>
                  <a:gd name="T33" fmla="*/ 1 h 961"/>
                  <a:gd name="T34" fmla="*/ 1 w 1375"/>
                  <a:gd name="T35" fmla="*/ 1 h 961"/>
                  <a:gd name="T36" fmla="*/ 1 w 1375"/>
                  <a:gd name="T37" fmla="*/ 1 h 961"/>
                  <a:gd name="T38" fmla="*/ 1 w 1375"/>
                  <a:gd name="T39" fmla="*/ 1 h 961"/>
                  <a:gd name="T40" fmla="*/ 1 w 1375"/>
                  <a:gd name="T41" fmla="*/ 1 h 961"/>
                  <a:gd name="T42" fmla="*/ 1 w 1375"/>
                  <a:gd name="T43" fmla="*/ 0 h 961"/>
                  <a:gd name="T44" fmla="*/ 1 w 1375"/>
                  <a:gd name="T45" fmla="*/ 0 h 961"/>
                  <a:gd name="T46" fmla="*/ 1 w 1375"/>
                  <a:gd name="T47" fmla="*/ 0 h 961"/>
                  <a:gd name="T48" fmla="*/ 1 w 1375"/>
                  <a:gd name="T49" fmla="*/ 0 h 961"/>
                  <a:gd name="T50" fmla="*/ 1 w 1375"/>
                  <a:gd name="T51" fmla="*/ 0 h 961"/>
                  <a:gd name="T52" fmla="*/ 2 w 1375"/>
                  <a:gd name="T53" fmla="*/ 1 h 961"/>
                  <a:gd name="T54" fmla="*/ 2 w 1375"/>
                  <a:gd name="T55" fmla="*/ 1 h 961"/>
                  <a:gd name="T56" fmla="*/ 2 w 1375"/>
                  <a:gd name="T57" fmla="*/ 1 h 961"/>
                  <a:gd name="T58" fmla="*/ 2 w 1375"/>
                  <a:gd name="T59" fmla="*/ 1 h 961"/>
                  <a:gd name="T60" fmla="*/ 3 w 1375"/>
                  <a:gd name="T61" fmla="*/ 0 h 961"/>
                  <a:gd name="T62" fmla="*/ 3 w 1375"/>
                  <a:gd name="T63" fmla="*/ 0 h 961"/>
                  <a:gd name="T64" fmla="*/ 3 w 1375"/>
                  <a:gd name="T65" fmla="*/ 0 h 961"/>
                  <a:gd name="T66" fmla="*/ 3 w 1375"/>
                  <a:gd name="T67" fmla="*/ 0 h 961"/>
                  <a:gd name="T68" fmla="*/ 3 w 1375"/>
                  <a:gd name="T69" fmla="*/ 0 h 961"/>
                  <a:gd name="T70" fmla="*/ 3 w 1375"/>
                  <a:gd name="T71" fmla="*/ 1 h 961"/>
                  <a:gd name="T72" fmla="*/ 3 w 1375"/>
                  <a:gd name="T73" fmla="*/ 1 h 961"/>
                  <a:gd name="T74" fmla="*/ 3 w 1375"/>
                  <a:gd name="T75" fmla="*/ 1 h 961"/>
                  <a:gd name="T76" fmla="*/ 3 w 1375"/>
                  <a:gd name="T77" fmla="*/ 1 h 961"/>
                  <a:gd name="T78" fmla="*/ 2 w 1375"/>
                  <a:gd name="T79" fmla="*/ 1 h 961"/>
                  <a:gd name="T80" fmla="*/ 3 w 1375"/>
                  <a:gd name="T81" fmla="*/ 1 h 961"/>
                  <a:gd name="T82" fmla="*/ 3 w 1375"/>
                  <a:gd name="T83" fmla="*/ 1 h 961"/>
                  <a:gd name="T84" fmla="*/ 3 w 1375"/>
                  <a:gd name="T85" fmla="*/ 1 h 961"/>
                  <a:gd name="T86" fmla="*/ 3 w 1375"/>
                  <a:gd name="T87" fmla="*/ 1 h 961"/>
                  <a:gd name="T88" fmla="*/ 3 w 1375"/>
                  <a:gd name="T89" fmla="*/ 0 h 961"/>
                  <a:gd name="T90" fmla="*/ 3 w 1375"/>
                  <a:gd name="T91" fmla="*/ 0 h 961"/>
                  <a:gd name="T92" fmla="*/ 3 w 1375"/>
                  <a:gd name="T93" fmla="*/ 0 h 961"/>
                  <a:gd name="T94" fmla="*/ 3 w 1375"/>
                  <a:gd name="T95" fmla="*/ 0 h 961"/>
                  <a:gd name="T96" fmla="*/ 2 w 1375"/>
                  <a:gd name="T97" fmla="*/ 0 h 961"/>
                  <a:gd name="T98" fmla="*/ 2 w 1375"/>
                  <a:gd name="T99" fmla="*/ 0 h 961"/>
                  <a:gd name="T100" fmla="*/ 2 w 1375"/>
                  <a:gd name="T101" fmla="*/ 0 h 961"/>
                  <a:gd name="T102" fmla="*/ 2 w 1375"/>
                  <a:gd name="T103" fmla="*/ 0 h 961"/>
                  <a:gd name="T104" fmla="*/ 2 w 1375"/>
                  <a:gd name="T105" fmla="*/ 0 h 961"/>
                  <a:gd name="T106" fmla="*/ 2 w 1375"/>
                  <a:gd name="T107" fmla="*/ 0 h 961"/>
                  <a:gd name="T108" fmla="*/ 2 w 1375"/>
                  <a:gd name="T109" fmla="*/ 0 h 961"/>
                  <a:gd name="T110" fmla="*/ 2 w 1375"/>
                  <a:gd name="T111" fmla="*/ 0 h 961"/>
                  <a:gd name="T112" fmla="*/ 2 w 1375"/>
                  <a:gd name="T113" fmla="*/ 0 h 961"/>
                  <a:gd name="T114" fmla="*/ 2 w 1375"/>
                  <a:gd name="T115" fmla="*/ 0 h 96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375"/>
                  <a:gd name="T175" fmla="*/ 0 h 961"/>
                  <a:gd name="T176" fmla="*/ 1375 w 1375"/>
                  <a:gd name="T177" fmla="*/ 961 h 96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375" h="961">
                    <a:moveTo>
                      <a:pt x="1126" y="306"/>
                    </a:moveTo>
                    <a:lnTo>
                      <a:pt x="1126" y="306"/>
                    </a:lnTo>
                    <a:lnTo>
                      <a:pt x="1123" y="306"/>
                    </a:lnTo>
                    <a:lnTo>
                      <a:pt x="1120" y="306"/>
                    </a:lnTo>
                    <a:lnTo>
                      <a:pt x="1118" y="306"/>
                    </a:lnTo>
                    <a:lnTo>
                      <a:pt x="1115" y="306"/>
                    </a:lnTo>
                    <a:lnTo>
                      <a:pt x="1114" y="306"/>
                    </a:lnTo>
                    <a:lnTo>
                      <a:pt x="1112" y="306"/>
                    </a:lnTo>
                    <a:lnTo>
                      <a:pt x="946" y="306"/>
                    </a:lnTo>
                    <a:lnTo>
                      <a:pt x="943" y="297"/>
                    </a:lnTo>
                    <a:lnTo>
                      <a:pt x="940" y="289"/>
                    </a:lnTo>
                    <a:lnTo>
                      <a:pt x="938" y="281"/>
                    </a:lnTo>
                    <a:lnTo>
                      <a:pt x="934" y="272"/>
                    </a:lnTo>
                    <a:lnTo>
                      <a:pt x="930" y="265"/>
                    </a:lnTo>
                    <a:lnTo>
                      <a:pt x="927" y="258"/>
                    </a:lnTo>
                    <a:lnTo>
                      <a:pt x="923" y="250"/>
                    </a:lnTo>
                    <a:lnTo>
                      <a:pt x="920" y="243"/>
                    </a:lnTo>
                    <a:lnTo>
                      <a:pt x="913" y="236"/>
                    </a:lnTo>
                    <a:lnTo>
                      <a:pt x="909" y="228"/>
                    </a:lnTo>
                    <a:lnTo>
                      <a:pt x="904" y="221"/>
                    </a:lnTo>
                    <a:lnTo>
                      <a:pt x="900" y="214"/>
                    </a:lnTo>
                    <a:lnTo>
                      <a:pt x="893" y="208"/>
                    </a:lnTo>
                    <a:lnTo>
                      <a:pt x="887" y="203"/>
                    </a:lnTo>
                    <a:lnTo>
                      <a:pt x="881" y="196"/>
                    </a:lnTo>
                    <a:lnTo>
                      <a:pt x="875" y="190"/>
                    </a:lnTo>
                    <a:lnTo>
                      <a:pt x="869" y="183"/>
                    </a:lnTo>
                    <a:lnTo>
                      <a:pt x="861" y="178"/>
                    </a:lnTo>
                    <a:lnTo>
                      <a:pt x="855" y="172"/>
                    </a:lnTo>
                    <a:lnTo>
                      <a:pt x="849" y="168"/>
                    </a:lnTo>
                    <a:lnTo>
                      <a:pt x="841" y="163"/>
                    </a:lnTo>
                    <a:lnTo>
                      <a:pt x="833" y="158"/>
                    </a:lnTo>
                    <a:lnTo>
                      <a:pt x="826" y="153"/>
                    </a:lnTo>
                    <a:lnTo>
                      <a:pt x="818" y="149"/>
                    </a:lnTo>
                    <a:lnTo>
                      <a:pt x="809" y="146"/>
                    </a:lnTo>
                    <a:lnTo>
                      <a:pt x="801" y="142"/>
                    </a:lnTo>
                    <a:lnTo>
                      <a:pt x="792" y="138"/>
                    </a:lnTo>
                    <a:lnTo>
                      <a:pt x="784" y="135"/>
                    </a:lnTo>
                    <a:lnTo>
                      <a:pt x="776" y="132"/>
                    </a:lnTo>
                    <a:lnTo>
                      <a:pt x="767" y="129"/>
                    </a:lnTo>
                    <a:lnTo>
                      <a:pt x="758" y="126"/>
                    </a:lnTo>
                    <a:lnTo>
                      <a:pt x="749" y="125"/>
                    </a:lnTo>
                    <a:lnTo>
                      <a:pt x="749" y="0"/>
                    </a:lnTo>
                    <a:lnTo>
                      <a:pt x="622" y="0"/>
                    </a:lnTo>
                    <a:lnTo>
                      <a:pt x="622" y="125"/>
                    </a:lnTo>
                    <a:lnTo>
                      <a:pt x="613" y="126"/>
                    </a:lnTo>
                    <a:lnTo>
                      <a:pt x="604" y="129"/>
                    </a:lnTo>
                    <a:lnTo>
                      <a:pt x="595" y="132"/>
                    </a:lnTo>
                    <a:lnTo>
                      <a:pt x="587" y="135"/>
                    </a:lnTo>
                    <a:lnTo>
                      <a:pt x="578" y="138"/>
                    </a:lnTo>
                    <a:lnTo>
                      <a:pt x="570" y="142"/>
                    </a:lnTo>
                    <a:lnTo>
                      <a:pt x="561" y="146"/>
                    </a:lnTo>
                    <a:lnTo>
                      <a:pt x="553" y="149"/>
                    </a:lnTo>
                    <a:lnTo>
                      <a:pt x="545" y="153"/>
                    </a:lnTo>
                    <a:lnTo>
                      <a:pt x="538" y="158"/>
                    </a:lnTo>
                    <a:lnTo>
                      <a:pt x="530" y="163"/>
                    </a:lnTo>
                    <a:lnTo>
                      <a:pt x="522" y="168"/>
                    </a:lnTo>
                    <a:lnTo>
                      <a:pt x="516" y="172"/>
                    </a:lnTo>
                    <a:lnTo>
                      <a:pt x="509" y="178"/>
                    </a:lnTo>
                    <a:lnTo>
                      <a:pt x="502" y="183"/>
                    </a:lnTo>
                    <a:lnTo>
                      <a:pt x="496" y="190"/>
                    </a:lnTo>
                    <a:lnTo>
                      <a:pt x="490" y="196"/>
                    </a:lnTo>
                    <a:lnTo>
                      <a:pt x="484" y="203"/>
                    </a:lnTo>
                    <a:lnTo>
                      <a:pt x="479" y="208"/>
                    </a:lnTo>
                    <a:lnTo>
                      <a:pt x="473" y="214"/>
                    </a:lnTo>
                    <a:lnTo>
                      <a:pt x="468" y="221"/>
                    </a:lnTo>
                    <a:lnTo>
                      <a:pt x="462" y="228"/>
                    </a:lnTo>
                    <a:lnTo>
                      <a:pt x="458" y="236"/>
                    </a:lnTo>
                    <a:lnTo>
                      <a:pt x="453" y="243"/>
                    </a:lnTo>
                    <a:lnTo>
                      <a:pt x="450" y="250"/>
                    </a:lnTo>
                    <a:lnTo>
                      <a:pt x="445" y="258"/>
                    </a:lnTo>
                    <a:lnTo>
                      <a:pt x="442" y="265"/>
                    </a:lnTo>
                    <a:lnTo>
                      <a:pt x="439" y="272"/>
                    </a:lnTo>
                    <a:lnTo>
                      <a:pt x="436" y="281"/>
                    </a:lnTo>
                    <a:lnTo>
                      <a:pt x="433" y="289"/>
                    </a:lnTo>
                    <a:lnTo>
                      <a:pt x="432" y="297"/>
                    </a:lnTo>
                    <a:lnTo>
                      <a:pt x="430" y="306"/>
                    </a:lnTo>
                    <a:lnTo>
                      <a:pt x="259" y="306"/>
                    </a:lnTo>
                    <a:lnTo>
                      <a:pt x="256" y="306"/>
                    </a:lnTo>
                    <a:lnTo>
                      <a:pt x="254" y="306"/>
                    </a:lnTo>
                    <a:lnTo>
                      <a:pt x="253" y="306"/>
                    </a:lnTo>
                    <a:lnTo>
                      <a:pt x="251" y="306"/>
                    </a:lnTo>
                    <a:lnTo>
                      <a:pt x="239" y="306"/>
                    </a:lnTo>
                    <a:lnTo>
                      <a:pt x="225" y="307"/>
                    </a:lnTo>
                    <a:lnTo>
                      <a:pt x="213" y="308"/>
                    </a:lnTo>
                    <a:lnTo>
                      <a:pt x="201" y="311"/>
                    </a:lnTo>
                    <a:lnTo>
                      <a:pt x="188" y="313"/>
                    </a:lnTo>
                    <a:lnTo>
                      <a:pt x="176" y="317"/>
                    </a:lnTo>
                    <a:lnTo>
                      <a:pt x="164" y="320"/>
                    </a:lnTo>
                    <a:lnTo>
                      <a:pt x="153" y="324"/>
                    </a:lnTo>
                    <a:lnTo>
                      <a:pt x="142" y="329"/>
                    </a:lnTo>
                    <a:lnTo>
                      <a:pt x="130" y="333"/>
                    </a:lnTo>
                    <a:lnTo>
                      <a:pt x="120" y="339"/>
                    </a:lnTo>
                    <a:lnTo>
                      <a:pt x="110" y="345"/>
                    </a:lnTo>
                    <a:lnTo>
                      <a:pt x="99" y="351"/>
                    </a:lnTo>
                    <a:lnTo>
                      <a:pt x="91" y="358"/>
                    </a:lnTo>
                    <a:lnTo>
                      <a:pt x="82" y="365"/>
                    </a:lnTo>
                    <a:lnTo>
                      <a:pt x="73" y="374"/>
                    </a:lnTo>
                    <a:lnTo>
                      <a:pt x="63" y="382"/>
                    </a:lnTo>
                    <a:lnTo>
                      <a:pt x="56" y="390"/>
                    </a:lnTo>
                    <a:lnTo>
                      <a:pt x="48" y="399"/>
                    </a:lnTo>
                    <a:lnTo>
                      <a:pt x="42" y="407"/>
                    </a:lnTo>
                    <a:lnTo>
                      <a:pt x="36" y="417"/>
                    </a:lnTo>
                    <a:lnTo>
                      <a:pt x="30" y="427"/>
                    </a:lnTo>
                    <a:lnTo>
                      <a:pt x="23" y="436"/>
                    </a:lnTo>
                    <a:lnTo>
                      <a:pt x="19" y="447"/>
                    </a:lnTo>
                    <a:lnTo>
                      <a:pt x="14" y="457"/>
                    </a:lnTo>
                    <a:lnTo>
                      <a:pt x="11" y="468"/>
                    </a:lnTo>
                    <a:lnTo>
                      <a:pt x="8" y="479"/>
                    </a:lnTo>
                    <a:lnTo>
                      <a:pt x="5" y="490"/>
                    </a:lnTo>
                    <a:lnTo>
                      <a:pt x="2" y="502"/>
                    </a:lnTo>
                    <a:lnTo>
                      <a:pt x="0" y="514"/>
                    </a:lnTo>
                    <a:lnTo>
                      <a:pt x="0" y="525"/>
                    </a:lnTo>
                    <a:lnTo>
                      <a:pt x="0" y="536"/>
                    </a:lnTo>
                    <a:lnTo>
                      <a:pt x="0" y="547"/>
                    </a:lnTo>
                    <a:lnTo>
                      <a:pt x="0" y="558"/>
                    </a:lnTo>
                    <a:lnTo>
                      <a:pt x="2" y="568"/>
                    </a:lnTo>
                    <a:lnTo>
                      <a:pt x="3" y="579"/>
                    </a:lnTo>
                    <a:lnTo>
                      <a:pt x="7" y="589"/>
                    </a:lnTo>
                    <a:lnTo>
                      <a:pt x="10" y="599"/>
                    </a:lnTo>
                    <a:lnTo>
                      <a:pt x="13" y="608"/>
                    </a:lnTo>
                    <a:lnTo>
                      <a:pt x="16" y="618"/>
                    </a:lnTo>
                    <a:lnTo>
                      <a:pt x="19" y="628"/>
                    </a:lnTo>
                    <a:lnTo>
                      <a:pt x="23" y="638"/>
                    </a:lnTo>
                    <a:lnTo>
                      <a:pt x="28" y="646"/>
                    </a:lnTo>
                    <a:lnTo>
                      <a:pt x="34" y="654"/>
                    </a:lnTo>
                    <a:lnTo>
                      <a:pt x="40" y="663"/>
                    </a:lnTo>
                    <a:lnTo>
                      <a:pt x="47" y="671"/>
                    </a:lnTo>
                    <a:lnTo>
                      <a:pt x="53" y="679"/>
                    </a:lnTo>
                    <a:lnTo>
                      <a:pt x="59" y="688"/>
                    </a:lnTo>
                    <a:lnTo>
                      <a:pt x="67" y="695"/>
                    </a:lnTo>
                    <a:lnTo>
                      <a:pt x="74" y="703"/>
                    </a:lnTo>
                    <a:lnTo>
                      <a:pt x="82" y="710"/>
                    </a:lnTo>
                    <a:lnTo>
                      <a:pt x="91" y="715"/>
                    </a:lnTo>
                    <a:lnTo>
                      <a:pt x="99" y="722"/>
                    </a:lnTo>
                    <a:lnTo>
                      <a:pt x="107" y="728"/>
                    </a:lnTo>
                    <a:lnTo>
                      <a:pt x="116" y="733"/>
                    </a:lnTo>
                    <a:lnTo>
                      <a:pt x="127" y="739"/>
                    </a:lnTo>
                    <a:lnTo>
                      <a:pt x="136" y="745"/>
                    </a:lnTo>
                    <a:lnTo>
                      <a:pt x="145" y="749"/>
                    </a:lnTo>
                    <a:lnTo>
                      <a:pt x="154" y="753"/>
                    </a:lnTo>
                    <a:lnTo>
                      <a:pt x="165" y="757"/>
                    </a:lnTo>
                    <a:lnTo>
                      <a:pt x="176" y="760"/>
                    </a:lnTo>
                    <a:lnTo>
                      <a:pt x="187" y="764"/>
                    </a:lnTo>
                    <a:lnTo>
                      <a:pt x="197" y="767"/>
                    </a:lnTo>
                    <a:lnTo>
                      <a:pt x="208" y="768"/>
                    </a:lnTo>
                    <a:lnTo>
                      <a:pt x="208" y="672"/>
                    </a:lnTo>
                    <a:lnTo>
                      <a:pt x="197" y="668"/>
                    </a:lnTo>
                    <a:lnTo>
                      <a:pt x="185" y="663"/>
                    </a:lnTo>
                    <a:lnTo>
                      <a:pt x="174" y="657"/>
                    </a:lnTo>
                    <a:lnTo>
                      <a:pt x="165" y="652"/>
                    </a:lnTo>
                    <a:lnTo>
                      <a:pt x="156" y="645"/>
                    </a:lnTo>
                    <a:lnTo>
                      <a:pt x="147" y="638"/>
                    </a:lnTo>
                    <a:lnTo>
                      <a:pt x="139" y="629"/>
                    </a:lnTo>
                    <a:lnTo>
                      <a:pt x="131" y="621"/>
                    </a:lnTo>
                    <a:lnTo>
                      <a:pt x="128" y="617"/>
                    </a:lnTo>
                    <a:lnTo>
                      <a:pt x="125" y="611"/>
                    </a:lnTo>
                    <a:lnTo>
                      <a:pt x="122" y="607"/>
                    </a:lnTo>
                    <a:lnTo>
                      <a:pt x="119" y="602"/>
                    </a:lnTo>
                    <a:lnTo>
                      <a:pt x="116" y="597"/>
                    </a:lnTo>
                    <a:lnTo>
                      <a:pt x="114" y="592"/>
                    </a:lnTo>
                    <a:lnTo>
                      <a:pt x="111" y="588"/>
                    </a:lnTo>
                    <a:lnTo>
                      <a:pt x="110" y="582"/>
                    </a:lnTo>
                    <a:lnTo>
                      <a:pt x="108" y="577"/>
                    </a:lnTo>
                    <a:lnTo>
                      <a:pt x="107" y="571"/>
                    </a:lnTo>
                    <a:lnTo>
                      <a:pt x="105" y="565"/>
                    </a:lnTo>
                    <a:lnTo>
                      <a:pt x="104" y="560"/>
                    </a:lnTo>
                    <a:lnTo>
                      <a:pt x="104" y="554"/>
                    </a:lnTo>
                    <a:lnTo>
                      <a:pt x="102" y="549"/>
                    </a:lnTo>
                    <a:lnTo>
                      <a:pt x="102" y="543"/>
                    </a:lnTo>
                    <a:lnTo>
                      <a:pt x="102" y="536"/>
                    </a:lnTo>
                    <a:lnTo>
                      <a:pt x="102" y="529"/>
                    </a:lnTo>
                    <a:lnTo>
                      <a:pt x="102" y="524"/>
                    </a:lnTo>
                    <a:lnTo>
                      <a:pt x="104" y="517"/>
                    </a:lnTo>
                    <a:lnTo>
                      <a:pt x="105" y="510"/>
                    </a:lnTo>
                    <a:lnTo>
                      <a:pt x="107" y="503"/>
                    </a:lnTo>
                    <a:lnTo>
                      <a:pt x="108" y="496"/>
                    </a:lnTo>
                    <a:lnTo>
                      <a:pt x="111" y="490"/>
                    </a:lnTo>
                    <a:lnTo>
                      <a:pt x="114" y="483"/>
                    </a:lnTo>
                    <a:lnTo>
                      <a:pt x="117" y="478"/>
                    </a:lnTo>
                    <a:lnTo>
                      <a:pt x="120" y="471"/>
                    </a:lnTo>
                    <a:lnTo>
                      <a:pt x="125" y="467"/>
                    </a:lnTo>
                    <a:lnTo>
                      <a:pt x="128" y="461"/>
                    </a:lnTo>
                    <a:lnTo>
                      <a:pt x="133" y="456"/>
                    </a:lnTo>
                    <a:lnTo>
                      <a:pt x="137" y="450"/>
                    </a:lnTo>
                    <a:lnTo>
                      <a:pt x="144" y="445"/>
                    </a:lnTo>
                    <a:lnTo>
                      <a:pt x="148" y="440"/>
                    </a:lnTo>
                    <a:lnTo>
                      <a:pt x="153" y="435"/>
                    </a:lnTo>
                    <a:lnTo>
                      <a:pt x="159" y="431"/>
                    </a:lnTo>
                    <a:lnTo>
                      <a:pt x="164" y="427"/>
                    </a:lnTo>
                    <a:lnTo>
                      <a:pt x="170" y="422"/>
                    </a:lnTo>
                    <a:lnTo>
                      <a:pt x="177" y="418"/>
                    </a:lnTo>
                    <a:lnTo>
                      <a:pt x="184" y="415"/>
                    </a:lnTo>
                    <a:lnTo>
                      <a:pt x="190" y="413"/>
                    </a:lnTo>
                    <a:lnTo>
                      <a:pt x="197" y="410"/>
                    </a:lnTo>
                    <a:lnTo>
                      <a:pt x="204" y="407"/>
                    </a:lnTo>
                    <a:lnTo>
                      <a:pt x="211" y="404"/>
                    </a:lnTo>
                    <a:lnTo>
                      <a:pt x="219" y="403"/>
                    </a:lnTo>
                    <a:lnTo>
                      <a:pt x="225" y="402"/>
                    </a:lnTo>
                    <a:lnTo>
                      <a:pt x="233" y="400"/>
                    </a:lnTo>
                    <a:lnTo>
                      <a:pt x="241" y="399"/>
                    </a:lnTo>
                    <a:lnTo>
                      <a:pt x="248" y="399"/>
                    </a:lnTo>
                    <a:lnTo>
                      <a:pt x="256" y="399"/>
                    </a:lnTo>
                    <a:lnTo>
                      <a:pt x="256" y="400"/>
                    </a:lnTo>
                    <a:lnTo>
                      <a:pt x="256" y="402"/>
                    </a:lnTo>
                    <a:lnTo>
                      <a:pt x="256" y="886"/>
                    </a:lnTo>
                    <a:lnTo>
                      <a:pt x="365" y="886"/>
                    </a:lnTo>
                    <a:lnTo>
                      <a:pt x="365" y="402"/>
                    </a:lnTo>
                    <a:lnTo>
                      <a:pt x="413" y="402"/>
                    </a:lnTo>
                    <a:lnTo>
                      <a:pt x="413" y="886"/>
                    </a:lnTo>
                    <a:lnTo>
                      <a:pt x="524" y="886"/>
                    </a:lnTo>
                    <a:lnTo>
                      <a:pt x="524" y="540"/>
                    </a:lnTo>
                    <a:lnTo>
                      <a:pt x="535" y="549"/>
                    </a:lnTo>
                    <a:lnTo>
                      <a:pt x="545" y="556"/>
                    </a:lnTo>
                    <a:lnTo>
                      <a:pt x="558" y="561"/>
                    </a:lnTo>
                    <a:lnTo>
                      <a:pt x="570" y="567"/>
                    </a:lnTo>
                    <a:lnTo>
                      <a:pt x="582" y="572"/>
                    </a:lnTo>
                    <a:lnTo>
                      <a:pt x="596" y="577"/>
                    </a:lnTo>
                    <a:lnTo>
                      <a:pt x="609" y="581"/>
                    </a:lnTo>
                    <a:lnTo>
                      <a:pt x="622" y="583"/>
                    </a:lnTo>
                    <a:lnTo>
                      <a:pt x="622" y="961"/>
                    </a:lnTo>
                    <a:lnTo>
                      <a:pt x="749" y="961"/>
                    </a:lnTo>
                    <a:lnTo>
                      <a:pt x="749" y="583"/>
                    </a:lnTo>
                    <a:lnTo>
                      <a:pt x="756" y="582"/>
                    </a:lnTo>
                    <a:lnTo>
                      <a:pt x="763" y="581"/>
                    </a:lnTo>
                    <a:lnTo>
                      <a:pt x="770" y="579"/>
                    </a:lnTo>
                    <a:lnTo>
                      <a:pt x="776" y="577"/>
                    </a:lnTo>
                    <a:lnTo>
                      <a:pt x="784" y="575"/>
                    </a:lnTo>
                    <a:lnTo>
                      <a:pt x="790" y="572"/>
                    </a:lnTo>
                    <a:lnTo>
                      <a:pt x="798" y="570"/>
                    </a:lnTo>
                    <a:lnTo>
                      <a:pt x="804" y="567"/>
                    </a:lnTo>
                    <a:lnTo>
                      <a:pt x="810" y="564"/>
                    </a:lnTo>
                    <a:lnTo>
                      <a:pt x="816" y="561"/>
                    </a:lnTo>
                    <a:lnTo>
                      <a:pt x="823" y="557"/>
                    </a:lnTo>
                    <a:lnTo>
                      <a:pt x="829" y="554"/>
                    </a:lnTo>
                    <a:lnTo>
                      <a:pt x="835" y="550"/>
                    </a:lnTo>
                    <a:lnTo>
                      <a:pt x="841" y="546"/>
                    </a:lnTo>
                    <a:lnTo>
                      <a:pt x="846" y="542"/>
                    </a:lnTo>
                    <a:lnTo>
                      <a:pt x="850" y="536"/>
                    </a:lnTo>
                    <a:lnTo>
                      <a:pt x="850" y="886"/>
                    </a:lnTo>
                    <a:lnTo>
                      <a:pt x="961" y="886"/>
                    </a:lnTo>
                    <a:lnTo>
                      <a:pt x="961" y="399"/>
                    </a:lnTo>
                    <a:lnTo>
                      <a:pt x="1112" y="399"/>
                    </a:lnTo>
                    <a:lnTo>
                      <a:pt x="1114" y="399"/>
                    </a:lnTo>
                    <a:lnTo>
                      <a:pt x="1115" y="399"/>
                    </a:lnTo>
                    <a:lnTo>
                      <a:pt x="1117" y="399"/>
                    </a:lnTo>
                    <a:lnTo>
                      <a:pt x="1120" y="399"/>
                    </a:lnTo>
                    <a:lnTo>
                      <a:pt x="1121" y="399"/>
                    </a:lnTo>
                    <a:lnTo>
                      <a:pt x="1123" y="399"/>
                    </a:lnTo>
                    <a:lnTo>
                      <a:pt x="1131" y="399"/>
                    </a:lnTo>
                    <a:lnTo>
                      <a:pt x="1138" y="400"/>
                    </a:lnTo>
                    <a:lnTo>
                      <a:pt x="1146" y="400"/>
                    </a:lnTo>
                    <a:lnTo>
                      <a:pt x="1154" y="402"/>
                    </a:lnTo>
                    <a:lnTo>
                      <a:pt x="1160" y="404"/>
                    </a:lnTo>
                    <a:lnTo>
                      <a:pt x="1168" y="406"/>
                    </a:lnTo>
                    <a:lnTo>
                      <a:pt x="1175" y="408"/>
                    </a:lnTo>
                    <a:lnTo>
                      <a:pt x="1181" y="411"/>
                    </a:lnTo>
                    <a:lnTo>
                      <a:pt x="1188" y="414"/>
                    </a:lnTo>
                    <a:lnTo>
                      <a:pt x="1194" y="417"/>
                    </a:lnTo>
                    <a:lnTo>
                      <a:pt x="1200" y="421"/>
                    </a:lnTo>
                    <a:lnTo>
                      <a:pt x="1206" y="424"/>
                    </a:lnTo>
                    <a:lnTo>
                      <a:pt x="1212" y="428"/>
                    </a:lnTo>
                    <a:lnTo>
                      <a:pt x="1218" y="432"/>
                    </a:lnTo>
                    <a:lnTo>
                      <a:pt x="1223" y="436"/>
                    </a:lnTo>
                    <a:lnTo>
                      <a:pt x="1229" y="440"/>
                    </a:lnTo>
                    <a:lnTo>
                      <a:pt x="1234" y="446"/>
                    </a:lnTo>
                    <a:lnTo>
                      <a:pt x="1238" y="452"/>
                    </a:lnTo>
                    <a:lnTo>
                      <a:pt x="1243" y="456"/>
                    </a:lnTo>
                    <a:lnTo>
                      <a:pt x="1248" y="461"/>
                    </a:lnTo>
                    <a:lnTo>
                      <a:pt x="1251" y="467"/>
                    </a:lnTo>
                    <a:lnTo>
                      <a:pt x="1255" y="472"/>
                    </a:lnTo>
                    <a:lnTo>
                      <a:pt x="1258" y="478"/>
                    </a:lnTo>
                    <a:lnTo>
                      <a:pt x="1261" y="485"/>
                    </a:lnTo>
                    <a:lnTo>
                      <a:pt x="1263" y="490"/>
                    </a:lnTo>
                    <a:lnTo>
                      <a:pt x="1266" y="497"/>
                    </a:lnTo>
                    <a:lnTo>
                      <a:pt x="1268" y="503"/>
                    </a:lnTo>
                    <a:lnTo>
                      <a:pt x="1269" y="510"/>
                    </a:lnTo>
                    <a:lnTo>
                      <a:pt x="1271" y="517"/>
                    </a:lnTo>
                    <a:lnTo>
                      <a:pt x="1272" y="524"/>
                    </a:lnTo>
                    <a:lnTo>
                      <a:pt x="1272" y="529"/>
                    </a:lnTo>
                    <a:lnTo>
                      <a:pt x="1272" y="536"/>
                    </a:lnTo>
                    <a:lnTo>
                      <a:pt x="1272" y="545"/>
                    </a:lnTo>
                    <a:lnTo>
                      <a:pt x="1272" y="552"/>
                    </a:lnTo>
                    <a:lnTo>
                      <a:pt x="1271" y="558"/>
                    </a:lnTo>
                    <a:lnTo>
                      <a:pt x="1269" y="565"/>
                    </a:lnTo>
                    <a:lnTo>
                      <a:pt x="1268" y="572"/>
                    </a:lnTo>
                    <a:lnTo>
                      <a:pt x="1266" y="579"/>
                    </a:lnTo>
                    <a:lnTo>
                      <a:pt x="1263" y="586"/>
                    </a:lnTo>
                    <a:lnTo>
                      <a:pt x="1261" y="592"/>
                    </a:lnTo>
                    <a:lnTo>
                      <a:pt x="1257" y="597"/>
                    </a:lnTo>
                    <a:lnTo>
                      <a:pt x="1254" y="604"/>
                    </a:lnTo>
                    <a:lnTo>
                      <a:pt x="1251" y="610"/>
                    </a:lnTo>
                    <a:lnTo>
                      <a:pt x="1246" y="615"/>
                    </a:lnTo>
                    <a:lnTo>
                      <a:pt x="1241" y="621"/>
                    </a:lnTo>
                    <a:lnTo>
                      <a:pt x="1237" y="627"/>
                    </a:lnTo>
                    <a:lnTo>
                      <a:pt x="1232" y="631"/>
                    </a:lnTo>
                    <a:lnTo>
                      <a:pt x="1228" y="636"/>
                    </a:lnTo>
                    <a:lnTo>
                      <a:pt x="1221" y="640"/>
                    </a:lnTo>
                    <a:lnTo>
                      <a:pt x="1215" y="645"/>
                    </a:lnTo>
                    <a:lnTo>
                      <a:pt x="1209" y="649"/>
                    </a:lnTo>
                    <a:lnTo>
                      <a:pt x="1205" y="652"/>
                    </a:lnTo>
                    <a:lnTo>
                      <a:pt x="1198" y="657"/>
                    </a:lnTo>
                    <a:lnTo>
                      <a:pt x="1192" y="658"/>
                    </a:lnTo>
                    <a:lnTo>
                      <a:pt x="1185" y="663"/>
                    </a:lnTo>
                    <a:lnTo>
                      <a:pt x="1178" y="665"/>
                    </a:lnTo>
                    <a:lnTo>
                      <a:pt x="1171" y="667"/>
                    </a:lnTo>
                    <a:lnTo>
                      <a:pt x="1164" y="670"/>
                    </a:lnTo>
                    <a:lnTo>
                      <a:pt x="1157" y="671"/>
                    </a:lnTo>
                    <a:lnTo>
                      <a:pt x="1149" y="672"/>
                    </a:lnTo>
                    <a:lnTo>
                      <a:pt x="1141" y="674"/>
                    </a:lnTo>
                    <a:lnTo>
                      <a:pt x="1134" y="675"/>
                    </a:lnTo>
                    <a:lnTo>
                      <a:pt x="1126" y="675"/>
                    </a:lnTo>
                    <a:lnTo>
                      <a:pt x="1120" y="675"/>
                    </a:lnTo>
                    <a:lnTo>
                      <a:pt x="1009" y="675"/>
                    </a:lnTo>
                    <a:lnTo>
                      <a:pt x="1009" y="886"/>
                    </a:lnTo>
                    <a:lnTo>
                      <a:pt x="1120" y="886"/>
                    </a:lnTo>
                    <a:lnTo>
                      <a:pt x="1120" y="772"/>
                    </a:lnTo>
                    <a:lnTo>
                      <a:pt x="1132" y="772"/>
                    </a:lnTo>
                    <a:lnTo>
                      <a:pt x="1144" y="771"/>
                    </a:lnTo>
                    <a:lnTo>
                      <a:pt x="1158" y="770"/>
                    </a:lnTo>
                    <a:lnTo>
                      <a:pt x="1171" y="767"/>
                    </a:lnTo>
                    <a:lnTo>
                      <a:pt x="1183" y="764"/>
                    </a:lnTo>
                    <a:lnTo>
                      <a:pt x="1195" y="761"/>
                    </a:lnTo>
                    <a:lnTo>
                      <a:pt x="1208" y="757"/>
                    </a:lnTo>
                    <a:lnTo>
                      <a:pt x="1218" y="753"/>
                    </a:lnTo>
                    <a:lnTo>
                      <a:pt x="1231" y="749"/>
                    </a:lnTo>
                    <a:lnTo>
                      <a:pt x="1241" y="743"/>
                    </a:lnTo>
                    <a:lnTo>
                      <a:pt x="1252" y="738"/>
                    </a:lnTo>
                    <a:lnTo>
                      <a:pt x="1263" y="731"/>
                    </a:lnTo>
                    <a:lnTo>
                      <a:pt x="1272" y="725"/>
                    </a:lnTo>
                    <a:lnTo>
                      <a:pt x="1282" y="718"/>
                    </a:lnTo>
                    <a:lnTo>
                      <a:pt x="1291" y="710"/>
                    </a:lnTo>
                    <a:lnTo>
                      <a:pt x="1300" y="703"/>
                    </a:lnTo>
                    <a:lnTo>
                      <a:pt x="1309" y="695"/>
                    </a:lnTo>
                    <a:lnTo>
                      <a:pt x="1317" y="686"/>
                    </a:lnTo>
                    <a:lnTo>
                      <a:pt x="1325" y="677"/>
                    </a:lnTo>
                    <a:lnTo>
                      <a:pt x="1331" y="667"/>
                    </a:lnTo>
                    <a:lnTo>
                      <a:pt x="1338" y="658"/>
                    </a:lnTo>
                    <a:lnTo>
                      <a:pt x="1345" y="649"/>
                    </a:lnTo>
                    <a:lnTo>
                      <a:pt x="1349" y="638"/>
                    </a:lnTo>
                    <a:lnTo>
                      <a:pt x="1355" y="628"/>
                    </a:lnTo>
                    <a:lnTo>
                      <a:pt x="1360" y="617"/>
                    </a:lnTo>
                    <a:lnTo>
                      <a:pt x="1363" y="606"/>
                    </a:lnTo>
                    <a:lnTo>
                      <a:pt x="1368" y="595"/>
                    </a:lnTo>
                    <a:lnTo>
                      <a:pt x="1371" y="585"/>
                    </a:lnTo>
                    <a:lnTo>
                      <a:pt x="1372" y="572"/>
                    </a:lnTo>
                    <a:lnTo>
                      <a:pt x="1374" y="561"/>
                    </a:lnTo>
                    <a:lnTo>
                      <a:pt x="1375" y="549"/>
                    </a:lnTo>
                    <a:lnTo>
                      <a:pt x="1375" y="536"/>
                    </a:lnTo>
                    <a:lnTo>
                      <a:pt x="1375" y="525"/>
                    </a:lnTo>
                    <a:lnTo>
                      <a:pt x="1374" y="514"/>
                    </a:lnTo>
                    <a:lnTo>
                      <a:pt x="1372" y="503"/>
                    </a:lnTo>
                    <a:lnTo>
                      <a:pt x="1371" y="492"/>
                    </a:lnTo>
                    <a:lnTo>
                      <a:pt x="1368" y="481"/>
                    </a:lnTo>
                    <a:lnTo>
                      <a:pt x="1365" y="470"/>
                    </a:lnTo>
                    <a:lnTo>
                      <a:pt x="1360" y="460"/>
                    </a:lnTo>
                    <a:lnTo>
                      <a:pt x="1355" y="449"/>
                    </a:lnTo>
                    <a:lnTo>
                      <a:pt x="1351" y="439"/>
                    </a:lnTo>
                    <a:lnTo>
                      <a:pt x="1345" y="429"/>
                    </a:lnTo>
                    <a:lnTo>
                      <a:pt x="1338" y="420"/>
                    </a:lnTo>
                    <a:lnTo>
                      <a:pt x="1334" y="410"/>
                    </a:lnTo>
                    <a:lnTo>
                      <a:pt x="1326" y="400"/>
                    </a:lnTo>
                    <a:lnTo>
                      <a:pt x="1318" y="393"/>
                    </a:lnTo>
                    <a:lnTo>
                      <a:pt x="1311" y="385"/>
                    </a:lnTo>
                    <a:lnTo>
                      <a:pt x="1303" y="376"/>
                    </a:lnTo>
                    <a:lnTo>
                      <a:pt x="1294" y="368"/>
                    </a:lnTo>
                    <a:lnTo>
                      <a:pt x="1285" y="361"/>
                    </a:lnTo>
                    <a:lnTo>
                      <a:pt x="1275" y="354"/>
                    </a:lnTo>
                    <a:lnTo>
                      <a:pt x="1266" y="347"/>
                    </a:lnTo>
                    <a:lnTo>
                      <a:pt x="1257" y="342"/>
                    </a:lnTo>
                    <a:lnTo>
                      <a:pt x="1246" y="336"/>
                    </a:lnTo>
                    <a:lnTo>
                      <a:pt x="1235" y="331"/>
                    </a:lnTo>
                    <a:lnTo>
                      <a:pt x="1225" y="326"/>
                    </a:lnTo>
                    <a:lnTo>
                      <a:pt x="1212" y="322"/>
                    </a:lnTo>
                    <a:lnTo>
                      <a:pt x="1201" y="318"/>
                    </a:lnTo>
                    <a:lnTo>
                      <a:pt x="1189" y="314"/>
                    </a:lnTo>
                    <a:lnTo>
                      <a:pt x="1177" y="311"/>
                    </a:lnTo>
                    <a:lnTo>
                      <a:pt x="1164" y="310"/>
                    </a:lnTo>
                    <a:lnTo>
                      <a:pt x="1152" y="307"/>
                    </a:lnTo>
                    <a:lnTo>
                      <a:pt x="1140" y="307"/>
                    </a:lnTo>
                    <a:lnTo>
                      <a:pt x="1126" y="306"/>
                    </a:lnTo>
                    <a:close/>
                    <a:moveTo>
                      <a:pt x="622" y="483"/>
                    </a:moveTo>
                    <a:lnTo>
                      <a:pt x="615" y="481"/>
                    </a:lnTo>
                    <a:lnTo>
                      <a:pt x="609" y="477"/>
                    </a:lnTo>
                    <a:lnTo>
                      <a:pt x="601" y="472"/>
                    </a:lnTo>
                    <a:lnTo>
                      <a:pt x="595" y="468"/>
                    </a:lnTo>
                    <a:lnTo>
                      <a:pt x="589" y="464"/>
                    </a:lnTo>
                    <a:lnTo>
                      <a:pt x="581" y="460"/>
                    </a:lnTo>
                    <a:lnTo>
                      <a:pt x="576" y="454"/>
                    </a:lnTo>
                    <a:lnTo>
                      <a:pt x="572" y="450"/>
                    </a:lnTo>
                    <a:lnTo>
                      <a:pt x="565" y="445"/>
                    </a:lnTo>
                    <a:lnTo>
                      <a:pt x="561" y="439"/>
                    </a:lnTo>
                    <a:lnTo>
                      <a:pt x="556" y="433"/>
                    </a:lnTo>
                    <a:lnTo>
                      <a:pt x="552" y="427"/>
                    </a:lnTo>
                    <a:lnTo>
                      <a:pt x="549" y="421"/>
                    </a:lnTo>
                    <a:lnTo>
                      <a:pt x="545" y="414"/>
                    </a:lnTo>
                    <a:lnTo>
                      <a:pt x="542" y="408"/>
                    </a:lnTo>
                    <a:lnTo>
                      <a:pt x="539" y="402"/>
                    </a:lnTo>
                    <a:lnTo>
                      <a:pt x="590" y="402"/>
                    </a:lnTo>
                    <a:lnTo>
                      <a:pt x="590" y="306"/>
                    </a:lnTo>
                    <a:lnTo>
                      <a:pt x="539" y="306"/>
                    </a:lnTo>
                    <a:lnTo>
                      <a:pt x="542" y="299"/>
                    </a:lnTo>
                    <a:lnTo>
                      <a:pt x="545" y="293"/>
                    </a:lnTo>
                    <a:lnTo>
                      <a:pt x="550" y="286"/>
                    </a:lnTo>
                    <a:lnTo>
                      <a:pt x="553" y="281"/>
                    </a:lnTo>
                    <a:lnTo>
                      <a:pt x="558" y="275"/>
                    </a:lnTo>
                    <a:lnTo>
                      <a:pt x="562" y="270"/>
                    </a:lnTo>
                    <a:lnTo>
                      <a:pt x="567" y="264"/>
                    </a:lnTo>
                    <a:lnTo>
                      <a:pt x="572" y="258"/>
                    </a:lnTo>
                    <a:lnTo>
                      <a:pt x="578" y="253"/>
                    </a:lnTo>
                    <a:lnTo>
                      <a:pt x="582" y="249"/>
                    </a:lnTo>
                    <a:lnTo>
                      <a:pt x="589" y="243"/>
                    </a:lnTo>
                    <a:lnTo>
                      <a:pt x="595" y="239"/>
                    </a:lnTo>
                    <a:lnTo>
                      <a:pt x="601" y="235"/>
                    </a:lnTo>
                    <a:lnTo>
                      <a:pt x="609" y="231"/>
                    </a:lnTo>
                    <a:lnTo>
                      <a:pt x="615" y="228"/>
                    </a:lnTo>
                    <a:lnTo>
                      <a:pt x="622" y="224"/>
                    </a:lnTo>
                    <a:lnTo>
                      <a:pt x="622" y="483"/>
                    </a:lnTo>
                    <a:close/>
                    <a:moveTo>
                      <a:pt x="749" y="483"/>
                    </a:moveTo>
                    <a:lnTo>
                      <a:pt x="749" y="224"/>
                    </a:lnTo>
                    <a:lnTo>
                      <a:pt x="760" y="228"/>
                    </a:lnTo>
                    <a:lnTo>
                      <a:pt x="769" y="233"/>
                    </a:lnTo>
                    <a:lnTo>
                      <a:pt x="778" y="239"/>
                    </a:lnTo>
                    <a:lnTo>
                      <a:pt x="786" y="245"/>
                    </a:lnTo>
                    <a:lnTo>
                      <a:pt x="795" y="251"/>
                    </a:lnTo>
                    <a:lnTo>
                      <a:pt x="803" y="260"/>
                    </a:lnTo>
                    <a:lnTo>
                      <a:pt x="810" y="267"/>
                    </a:lnTo>
                    <a:lnTo>
                      <a:pt x="816" y="275"/>
                    </a:lnTo>
                    <a:lnTo>
                      <a:pt x="823" y="283"/>
                    </a:lnTo>
                    <a:lnTo>
                      <a:pt x="827" y="293"/>
                    </a:lnTo>
                    <a:lnTo>
                      <a:pt x="832" y="303"/>
                    </a:lnTo>
                    <a:lnTo>
                      <a:pt x="835" y="307"/>
                    </a:lnTo>
                    <a:lnTo>
                      <a:pt x="836" y="313"/>
                    </a:lnTo>
                    <a:lnTo>
                      <a:pt x="838" y="318"/>
                    </a:lnTo>
                    <a:lnTo>
                      <a:pt x="840" y="324"/>
                    </a:lnTo>
                    <a:lnTo>
                      <a:pt x="841" y="328"/>
                    </a:lnTo>
                    <a:lnTo>
                      <a:pt x="841" y="333"/>
                    </a:lnTo>
                    <a:lnTo>
                      <a:pt x="843" y="339"/>
                    </a:lnTo>
                    <a:lnTo>
                      <a:pt x="843" y="345"/>
                    </a:lnTo>
                    <a:lnTo>
                      <a:pt x="843" y="350"/>
                    </a:lnTo>
                    <a:lnTo>
                      <a:pt x="843" y="356"/>
                    </a:lnTo>
                    <a:lnTo>
                      <a:pt x="843" y="361"/>
                    </a:lnTo>
                    <a:lnTo>
                      <a:pt x="843" y="367"/>
                    </a:lnTo>
                    <a:lnTo>
                      <a:pt x="843" y="371"/>
                    </a:lnTo>
                    <a:lnTo>
                      <a:pt x="841" y="376"/>
                    </a:lnTo>
                    <a:lnTo>
                      <a:pt x="841" y="382"/>
                    </a:lnTo>
                    <a:lnTo>
                      <a:pt x="840" y="388"/>
                    </a:lnTo>
                    <a:lnTo>
                      <a:pt x="838" y="392"/>
                    </a:lnTo>
                    <a:lnTo>
                      <a:pt x="836" y="397"/>
                    </a:lnTo>
                    <a:lnTo>
                      <a:pt x="835" y="402"/>
                    </a:lnTo>
                    <a:lnTo>
                      <a:pt x="832" y="406"/>
                    </a:lnTo>
                    <a:lnTo>
                      <a:pt x="827" y="415"/>
                    </a:lnTo>
                    <a:lnTo>
                      <a:pt x="823" y="424"/>
                    </a:lnTo>
                    <a:lnTo>
                      <a:pt x="816" y="433"/>
                    </a:lnTo>
                    <a:lnTo>
                      <a:pt x="810" y="442"/>
                    </a:lnTo>
                    <a:lnTo>
                      <a:pt x="803" y="449"/>
                    </a:lnTo>
                    <a:lnTo>
                      <a:pt x="795" y="456"/>
                    </a:lnTo>
                    <a:lnTo>
                      <a:pt x="786" y="463"/>
                    </a:lnTo>
                    <a:lnTo>
                      <a:pt x="778" y="468"/>
                    </a:lnTo>
                    <a:lnTo>
                      <a:pt x="769" y="474"/>
                    </a:lnTo>
                    <a:lnTo>
                      <a:pt x="760" y="479"/>
                    </a:lnTo>
                    <a:lnTo>
                      <a:pt x="749" y="48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 defTabSz="914145"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 kern="0" dirty="0">
                  <a:solidFill>
                    <a:sysClr val="windowText" lastClr="000000"/>
                  </a:solidFill>
                  <a:latin typeface="Calibri"/>
                  <a:sym typeface="Calibri" pitchFamily="34" charset="0"/>
                </a:endParaRPr>
              </a:p>
            </p:txBody>
          </p:sp>
          <p:sp>
            <p:nvSpPr>
              <p:cNvPr id="57" name="Freeform 15"/>
              <p:cNvSpPr>
                <a:spLocks/>
              </p:cNvSpPr>
              <p:nvPr/>
            </p:nvSpPr>
            <p:spPr bwMode="auto">
              <a:xfrm>
                <a:off x="2530" y="554"/>
                <a:ext cx="544" cy="157"/>
              </a:xfrm>
              <a:custGeom>
                <a:avLst/>
                <a:gdLst>
                  <a:gd name="T0" fmla="*/ 3 w 1087"/>
                  <a:gd name="T1" fmla="*/ 0 h 317"/>
                  <a:gd name="T2" fmla="*/ 3 w 1087"/>
                  <a:gd name="T3" fmla="*/ 0 h 317"/>
                  <a:gd name="T4" fmla="*/ 3 w 1087"/>
                  <a:gd name="T5" fmla="*/ 0 h 317"/>
                  <a:gd name="T6" fmla="*/ 3 w 1087"/>
                  <a:gd name="T7" fmla="*/ 0 h 317"/>
                  <a:gd name="T8" fmla="*/ 2 w 1087"/>
                  <a:gd name="T9" fmla="*/ 0 h 317"/>
                  <a:gd name="T10" fmla="*/ 2 w 1087"/>
                  <a:gd name="T11" fmla="*/ 0 h 317"/>
                  <a:gd name="T12" fmla="*/ 2 w 1087"/>
                  <a:gd name="T13" fmla="*/ 0 h 317"/>
                  <a:gd name="T14" fmla="*/ 1 w 1087"/>
                  <a:gd name="T15" fmla="*/ 0 h 317"/>
                  <a:gd name="T16" fmla="*/ 1 w 1087"/>
                  <a:gd name="T17" fmla="*/ 0 h 317"/>
                  <a:gd name="T18" fmla="*/ 1 w 1087"/>
                  <a:gd name="T19" fmla="*/ 0 h 317"/>
                  <a:gd name="T20" fmla="*/ 1 w 1087"/>
                  <a:gd name="T21" fmla="*/ 0 h 317"/>
                  <a:gd name="T22" fmla="*/ 1 w 1087"/>
                  <a:gd name="T23" fmla="*/ 0 h 317"/>
                  <a:gd name="T24" fmla="*/ 1 w 1087"/>
                  <a:gd name="T25" fmla="*/ 0 h 317"/>
                  <a:gd name="T26" fmla="*/ 1 w 1087"/>
                  <a:gd name="T27" fmla="*/ 0 h 317"/>
                  <a:gd name="T28" fmla="*/ 1 w 1087"/>
                  <a:gd name="T29" fmla="*/ 0 h 317"/>
                  <a:gd name="T30" fmla="*/ 1 w 1087"/>
                  <a:gd name="T31" fmla="*/ 0 h 317"/>
                  <a:gd name="T32" fmla="*/ 0 w 1087"/>
                  <a:gd name="T33" fmla="*/ 0 h 317"/>
                  <a:gd name="T34" fmla="*/ 0 w 1087"/>
                  <a:gd name="T35" fmla="*/ 0 h 317"/>
                  <a:gd name="T36" fmla="*/ 0 w 1087"/>
                  <a:gd name="T37" fmla="*/ 0 h 317"/>
                  <a:gd name="T38" fmla="*/ 0 w 1087"/>
                  <a:gd name="T39" fmla="*/ 0 h 317"/>
                  <a:gd name="T40" fmla="*/ 0 w 1087"/>
                  <a:gd name="T41" fmla="*/ 0 h 317"/>
                  <a:gd name="T42" fmla="*/ 0 w 1087"/>
                  <a:gd name="T43" fmla="*/ 0 h 317"/>
                  <a:gd name="T44" fmla="*/ 0 w 1087"/>
                  <a:gd name="T45" fmla="*/ 0 h 317"/>
                  <a:gd name="T46" fmla="*/ 0 w 1087"/>
                  <a:gd name="T47" fmla="*/ 0 h 317"/>
                  <a:gd name="T48" fmla="*/ 0 w 1087"/>
                  <a:gd name="T49" fmla="*/ 0 h 317"/>
                  <a:gd name="T50" fmla="*/ 1 w 1087"/>
                  <a:gd name="T51" fmla="*/ 0 h 317"/>
                  <a:gd name="T52" fmla="*/ 1 w 1087"/>
                  <a:gd name="T53" fmla="*/ 0 h 317"/>
                  <a:gd name="T54" fmla="*/ 1 w 1087"/>
                  <a:gd name="T55" fmla="*/ 0 h 317"/>
                  <a:gd name="T56" fmla="*/ 1 w 1087"/>
                  <a:gd name="T57" fmla="*/ 0 h 317"/>
                  <a:gd name="T58" fmla="*/ 1 w 1087"/>
                  <a:gd name="T59" fmla="*/ 0 h 317"/>
                  <a:gd name="T60" fmla="*/ 1 w 1087"/>
                  <a:gd name="T61" fmla="*/ 0 h 317"/>
                  <a:gd name="T62" fmla="*/ 1 w 1087"/>
                  <a:gd name="T63" fmla="*/ 0 h 317"/>
                  <a:gd name="T64" fmla="*/ 1 w 1087"/>
                  <a:gd name="T65" fmla="*/ 0 h 317"/>
                  <a:gd name="T66" fmla="*/ 2 w 1087"/>
                  <a:gd name="T67" fmla="*/ 0 h 317"/>
                  <a:gd name="T68" fmla="*/ 2 w 1087"/>
                  <a:gd name="T69" fmla="*/ 0 h 317"/>
                  <a:gd name="T70" fmla="*/ 2 w 1087"/>
                  <a:gd name="T71" fmla="*/ 0 h 317"/>
                  <a:gd name="T72" fmla="*/ 2 w 1087"/>
                  <a:gd name="T73" fmla="*/ 0 h 317"/>
                  <a:gd name="T74" fmla="*/ 2 w 1087"/>
                  <a:gd name="T75" fmla="*/ 0 h 317"/>
                  <a:gd name="T76" fmla="*/ 2 w 1087"/>
                  <a:gd name="T77" fmla="*/ 0 h 317"/>
                  <a:gd name="T78" fmla="*/ 2 w 1087"/>
                  <a:gd name="T79" fmla="*/ 0 h 317"/>
                  <a:gd name="T80" fmla="*/ 3 w 1087"/>
                  <a:gd name="T81" fmla="*/ 0 h 317"/>
                  <a:gd name="T82" fmla="*/ 3 w 1087"/>
                  <a:gd name="T83" fmla="*/ 0 h 317"/>
                  <a:gd name="T84" fmla="*/ 3 w 1087"/>
                  <a:gd name="T85" fmla="*/ 0 h 317"/>
                  <a:gd name="T86" fmla="*/ 3 w 1087"/>
                  <a:gd name="T87" fmla="*/ 0 h 317"/>
                  <a:gd name="T88" fmla="*/ 3 w 1087"/>
                  <a:gd name="T89" fmla="*/ 0 h 317"/>
                  <a:gd name="T90" fmla="*/ 3 w 1087"/>
                  <a:gd name="T91" fmla="*/ 0 h 317"/>
                  <a:gd name="T92" fmla="*/ 3 w 1087"/>
                  <a:gd name="T93" fmla="*/ 0 h 317"/>
                  <a:gd name="T94" fmla="*/ 3 w 1087"/>
                  <a:gd name="T95" fmla="*/ 0 h 317"/>
                  <a:gd name="T96" fmla="*/ 3 w 1087"/>
                  <a:gd name="T97" fmla="*/ 0 h 317"/>
                  <a:gd name="T98" fmla="*/ 3 w 1087"/>
                  <a:gd name="T99" fmla="*/ 0 h 317"/>
                  <a:gd name="T100" fmla="*/ 3 w 1087"/>
                  <a:gd name="T101" fmla="*/ 0 h 317"/>
                  <a:gd name="T102" fmla="*/ 3 w 1087"/>
                  <a:gd name="T103" fmla="*/ 0 h 31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087"/>
                  <a:gd name="T157" fmla="*/ 0 h 317"/>
                  <a:gd name="T158" fmla="*/ 1087 w 1087"/>
                  <a:gd name="T159" fmla="*/ 317 h 31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087" h="317">
                    <a:moveTo>
                      <a:pt x="1087" y="150"/>
                    </a:moveTo>
                    <a:lnTo>
                      <a:pt x="1087" y="149"/>
                    </a:lnTo>
                    <a:lnTo>
                      <a:pt x="1085" y="149"/>
                    </a:lnTo>
                    <a:lnTo>
                      <a:pt x="1085" y="148"/>
                    </a:lnTo>
                    <a:lnTo>
                      <a:pt x="1082" y="146"/>
                    </a:lnTo>
                    <a:lnTo>
                      <a:pt x="1081" y="145"/>
                    </a:lnTo>
                    <a:lnTo>
                      <a:pt x="1079" y="143"/>
                    </a:lnTo>
                    <a:lnTo>
                      <a:pt x="1076" y="142"/>
                    </a:lnTo>
                    <a:lnTo>
                      <a:pt x="1070" y="141"/>
                    </a:lnTo>
                    <a:lnTo>
                      <a:pt x="1067" y="139"/>
                    </a:lnTo>
                    <a:lnTo>
                      <a:pt x="1064" y="138"/>
                    </a:lnTo>
                    <a:lnTo>
                      <a:pt x="1059" y="136"/>
                    </a:lnTo>
                    <a:lnTo>
                      <a:pt x="1054" y="135"/>
                    </a:lnTo>
                    <a:lnTo>
                      <a:pt x="1050" y="134"/>
                    </a:lnTo>
                    <a:lnTo>
                      <a:pt x="1045" y="132"/>
                    </a:lnTo>
                    <a:lnTo>
                      <a:pt x="1042" y="134"/>
                    </a:lnTo>
                    <a:lnTo>
                      <a:pt x="1041" y="134"/>
                    </a:lnTo>
                    <a:lnTo>
                      <a:pt x="1039" y="135"/>
                    </a:lnTo>
                    <a:lnTo>
                      <a:pt x="1036" y="135"/>
                    </a:lnTo>
                    <a:lnTo>
                      <a:pt x="1030" y="135"/>
                    </a:lnTo>
                    <a:lnTo>
                      <a:pt x="1025" y="135"/>
                    </a:lnTo>
                    <a:lnTo>
                      <a:pt x="1007" y="139"/>
                    </a:lnTo>
                    <a:lnTo>
                      <a:pt x="987" y="143"/>
                    </a:lnTo>
                    <a:lnTo>
                      <a:pt x="965" y="148"/>
                    </a:lnTo>
                    <a:lnTo>
                      <a:pt x="942" y="152"/>
                    </a:lnTo>
                    <a:lnTo>
                      <a:pt x="917" y="157"/>
                    </a:lnTo>
                    <a:lnTo>
                      <a:pt x="891" y="161"/>
                    </a:lnTo>
                    <a:lnTo>
                      <a:pt x="863" y="167"/>
                    </a:lnTo>
                    <a:lnTo>
                      <a:pt x="834" y="173"/>
                    </a:lnTo>
                    <a:lnTo>
                      <a:pt x="805" y="178"/>
                    </a:lnTo>
                    <a:lnTo>
                      <a:pt x="774" y="184"/>
                    </a:lnTo>
                    <a:lnTo>
                      <a:pt x="742" y="189"/>
                    </a:lnTo>
                    <a:lnTo>
                      <a:pt x="709" y="196"/>
                    </a:lnTo>
                    <a:lnTo>
                      <a:pt x="677" y="202"/>
                    </a:lnTo>
                    <a:lnTo>
                      <a:pt x="643" y="209"/>
                    </a:lnTo>
                    <a:lnTo>
                      <a:pt x="577" y="221"/>
                    </a:lnTo>
                    <a:lnTo>
                      <a:pt x="508" y="235"/>
                    </a:lnTo>
                    <a:lnTo>
                      <a:pt x="442" y="246"/>
                    </a:lnTo>
                    <a:lnTo>
                      <a:pt x="408" y="253"/>
                    </a:lnTo>
                    <a:lnTo>
                      <a:pt x="374" y="259"/>
                    </a:lnTo>
                    <a:lnTo>
                      <a:pt x="341" y="266"/>
                    </a:lnTo>
                    <a:lnTo>
                      <a:pt x="311" y="271"/>
                    </a:lnTo>
                    <a:lnTo>
                      <a:pt x="280" y="277"/>
                    </a:lnTo>
                    <a:lnTo>
                      <a:pt x="251" y="282"/>
                    </a:lnTo>
                    <a:lnTo>
                      <a:pt x="221" y="288"/>
                    </a:lnTo>
                    <a:lnTo>
                      <a:pt x="194" y="293"/>
                    </a:lnTo>
                    <a:lnTo>
                      <a:pt x="167" y="298"/>
                    </a:lnTo>
                    <a:lnTo>
                      <a:pt x="143" y="302"/>
                    </a:lnTo>
                    <a:lnTo>
                      <a:pt x="120" y="306"/>
                    </a:lnTo>
                    <a:lnTo>
                      <a:pt x="98" y="310"/>
                    </a:lnTo>
                    <a:lnTo>
                      <a:pt x="95" y="311"/>
                    </a:lnTo>
                    <a:lnTo>
                      <a:pt x="92" y="311"/>
                    </a:lnTo>
                    <a:lnTo>
                      <a:pt x="86" y="313"/>
                    </a:lnTo>
                    <a:lnTo>
                      <a:pt x="81" y="314"/>
                    </a:lnTo>
                    <a:lnTo>
                      <a:pt x="78" y="316"/>
                    </a:lnTo>
                    <a:lnTo>
                      <a:pt x="75" y="317"/>
                    </a:lnTo>
                    <a:lnTo>
                      <a:pt x="69" y="317"/>
                    </a:lnTo>
                    <a:lnTo>
                      <a:pt x="63" y="317"/>
                    </a:lnTo>
                    <a:lnTo>
                      <a:pt x="61" y="316"/>
                    </a:lnTo>
                    <a:lnTo>
                      <a:pt x="58" y="316"/>
                    </a:lnTo>
                    <a:lnTo>
                      <a:pt x="57" y="314"/>
                    </a:lnTo>
                    <a:lnTo>
                      <a:pt x="55" y="313"/>
                    </a:lnTo>
                    <a:lnTo>
                      <a:pt x="49" y="313"/>
                    </a:lnTo>
                    <a:lnTo>
                      <a:pt x="43" y="313"/>
                    </a:lnTo>
                    <a:lnTo>
                      <a:pt x="41" y="313"/>
                    </a:lnTo>
                    <a:lnTo>
                      <a:pt x="38" y="313"/>
                    </a:lnTo>
                    <a:lnTo>
                      <a:pt x="37" y="313"/>
                    </a:lnTo>
                    <a:lnTo>
                      <a:pt x="35" y="313"/>
                    </a:lnTo>
                    <a:lnTo>
                      <a:pt x="30" y="311"/>
                    </a:lnTo>
                    <a:lnTo>
                      <a:pt x="26" y="310"/>
                    </a:lnTo>
                    <a:lnTo>
                      <a:pt x="24" y="309"/>
                    </a:lnTo>
                    <a:lnTo>
                      <a:pt x="20" y="309"/>
                    </a:lnTo>
                    <a:lnTo>
                      <a:pt x="17" y="307"/>
                    </a:lnTo>
                    <a:lnTo>
                      <a:pt x="13" y="307"/>
                    </a:lnTo>
                    <a:lnTo>
                      <a:pt x="10" y="306"/>
                    </a:lnTo>
                    <a:lnTo>
                      <a:pt x="7" y="306"/>
                    </a:lnTo>
                    <a:lnTo>
                      <a:pt x="6" y="304"/>
                    </a:lnTo>
                    <a:lnTo>
                      <a:pt x="4" y="304"/>
                    </a:lnTo>
                    <a:lnTo>
                      <a:pt x="3" y="303"/>
                    </a:lnTo>
                    <a:lnTo>
                      <a:pt x="1" y="303"/>
                    </a:lnTo>
                    <a:lnTo>
                      <a:pt x="0" y="303"/>
                    </a:lnTo>
                    <a:lnTo>
                      <a:pt x="0" y="302"/>
                    </a:lnTo>
                    <a:lnTo>
                      <a:pt x="0" y="300"/>
                    </a:lnTo>
                    <a:lnTo>
                      <a:pt x="0" y="299"/>
                    </a:lnTo>
                    <a:lnTo>
                      <a:pt x="0" y="298"/>
                    </a:lnTo>
                    <a:lnTo>
                      <a:pt x="0" y="296"/>
                    </a:lnTo>
                    <a:lnTo>
                      <a:pt x="0" y="293"/>
                    </a:lnTo>
                    <a:lnTo>
                      <a:pt x="0" y="292"/>
                    </a:lnTo>
                    <a:lnTo>
                      <a:pt x="0" y="289"/>
                    </a:lnTo>
                    <a:lnTo>
                      <a:pt x="0" y="286"/>
                    </a:lnTo>
                    <a:lnTo>
                      <a:pt x="0" y="284"/>
                    </a:lnTo>
                    <a:lnTo>
                      <a:pt x="0" y="277"/>
                    </a:lnTo>
                    <a:lnTo>
                      <a:pt x="0" y="271"/>
                    </a:lnTo>
                    <a:lnTo>
                      <a:pt x="0" y="268"/>
                    </a:lnTo>
                    <a:lnTo>
                      <a:pt x="0" y="264"/>
                    </a:lnTo>
                    <a:lnTo>
                      <a:pt x="0" y="261"/>
                    </a:lnTo>
                    <a:lnTo>
                      <a:pt x="0" y="257"/>
                    </a:lnTo>
                    <a:lnTo>
                      <a:pt x="0" y="253"/>
                    </a:lnTo>
                    <a:lnTo>
                      <a:pt x="0" y="249"/>
                    </a:lnTo>
                    <a:lnTo>
                      <a:pt x="0" y="243"/>
                    </a:lnTo>
                    <a:lnTo>
                      <a:pt x="0" y="238"/>
                    </a:lnTo>
                    <a:lnTo>
                      <a:pt x="0" y="236"/>
                    </a:lnTo>
                    <a:lnTo>
                      <a:pt x="0" y="235"/>
                    </a:lnTo>
                    <a:lnTo>
                      <a:pt x="0" y="234"/>
                    </a:lnTo>
                    <a:lnTo>
                      <a:pt x="0" y="231"/>
                    </a:lnTo>
                    <a:lnTo>
                      <a:pt x="0" y="227"/>
                    </a:lnTo>
                    <a:lnTo>
                      <a:pt x="0" y="221"/>
                    </a:lnTo>
                    <a:lnTo>
                      <a:pt x="0" y="220"/>
                    </a:lnTo>
                    <a:lnTo>
                      <a:pt x="0" y="218"/>
                    </a:lnTo>
                    <a:lnTo>
                      <a:pt x="0" y="216"/>
                    </a:lnTo>
                    <a:lnTo>
                      <a:pt x="0" y="213"/>
                    </a:lnTo>
                    <a:lnTo>
                      <a:pt x="0" y="209"/>
                    </a:lnTo>
                    <a:lnTo>
                      <a:pt x="0" y="203"/>
                    </a:lnTo>
                    <a:lnTo>
                      <a:pt x="0" y="195"/>
                    </a:lnTo>
                    <a:lnTo>
                      <a:pt x="0" y="188"/>
                    </a:lnTo>
                    <a:lnTo>
                      <a:pt x="0" y="184"/>
                    </a:lnTo>
                    <a:lnTo>
                      <a:pt x="0" y="181"/>
                    </a:lnTo>
                    <a:lnTo>
                      <a:pt x="0" y="177"/>
                    </a:lnTo>
                    <a:lnTo>
                      <a:pt x="0" y="174"/>
                    </a:lnTo>
                    <a:lnTo>
                      <a:pt x="0" y="173"/>
                    </a:lnTo>
                    <a:lnTo>
                      <a:pt x="0" y="170"/>
                    </a:lnTo>
                    <a:lnTo>
                      <a:pt x="0" y="168"/>
                    </a:lnTo>
                    <a:lnTo>
                      <a:pt x="0" y="167"/>
                    </a:lnTo>
                    <a:lnTo>
                      <a:pt x="0" y="166"/>
                    </a:lnTo>
                    <a:lnTo>
                      <a:pt x="0" y="164"/>
                    </a:lnTo>
                    <a:lnTo>
                      <a:pt x="1" y="166"/>
                    </a:lnTo>
                    <a:lnTo>
                      <a:pt x="3" y="166"/>
                    </a:lnTo>
                    <a:lnTo>
                      <a:pt x="4" y="167"/>
                    </a:lnTo>
                    <a:lnTo>
                      <a:pt x="6" y="167"/>
                    </a:lnTo>
                    <a:lnTo>
                      <a:pt x="9" y="167"/>
                    </a:lnTo>
                    <a:lnTo>
                      <a:pt x="12" y="168"/>
                    </a:lnTo>
                    <a:lnTo>
                      <a:pt x="15" y="168"/>
                    </a:lnTo>
                    <a:lnTo>
                      <a:pt x="17" y="170"/>
                    </a:lnTo>
                    <a:lnTo>
                      <a:pt x="18" y="171"/>
                    </a:lnTo>
                    <a:lnTo>
                      <a:pt x="20" y="171"/>
                    </a:lnTo>
                    <a:lnTo>
                      <a:pt x="24" y="171"/>
                    </a:lnTo>
                    <a:lnTo>
                      <a:pt x="27" y="171"/>
                    </a:lnTo>
                    <a:lnTo>
                      <a:pt x="30" y="173"/>
                    </a:lnTo>
                    <a:lnTo>
                      <a:pt x="33" y="174"/>
                    </a:lnTo>
                    <a:lnTo>
                      <a:pt x="38" y="174"/>
                    </a:lnTo>
                    <a:lnTo>
                      <a:pt x="44" y="175"/>
                    </a:lnTo>
                    <a:lnTo>
                      <a:pt x="47" y="177"/>
                    </a:lnTo>
                    <a:lnTo>
                      <a:pt x="50" y="178"/>
                    </a:lnTo>
                    <a:lnTo>
                      <a:pt x="75" y="178"/>
                    </a:lnTo>
                    <a:lnTo>
                      <a:pt x="80" y="178"/>
                    </a:lnTo>
                    <a:lnTo>
                      <a:pt x="83" y="177"/>
                    </a:lnTo>
                    <a:lnTo>
                      <a:pt x="90" y="177"/>
                    </a:lnTo>
                    <a:lnTo>
                      <a:pt x="97" y="175"/>
                    </a:lnTo>
                    <a:lnTo>
                      <a:pt x="101" y="174"/>
                    </a:lnTo>
                    <a:lnTo>
                      <a:pt x="106" y="174"/>
                    </a:lnTo>
                    <a:lnTo>
                      <a:pt x="110" y="174"/>
                    </a:lnTo>
                    <a:lnTo>
                      <a:pt x="114" y="173"/>
                    </a:lnTo>
                    <a:lnTo>
                      <a:pt x="121" y="171"/>
                    </a:lnTo>
                    <a:lnTo>
                      <a:pt x="129" y="170"/>
                    </a:lnTo>
                    <a:lnTo>
                      <a:pt x="134" y="168"/>
                    </a:lnTo>
                    <a:lnTo>
                      <a:pt x="138" y="168"/>
                    </a:lnTo>
                    <a:lnTo>
                      <a:pt x="164" y="163"/>
                    </a:lnTo>
                    <a:lnTo>
                      <a:pt x="192" y="157"/>
                    </a:lnTo>
                    <a:lnTo>
                      <a:pt x="223" y="152"/>
                    </a:lnTo>
                    <a:lnTo>
                      <a:pt x="254" y="145"/>
                    </a:lnTo>
                    <a:lnTo>
                      <a:pt x="288" y="139"/>
                    </a:lnTo>
                    <a:lnTo>
                      <a:pt x="320" y="132"/>
                    </a:lnTo>
                    <a:lnTo>
                      <a:pt x="355" y="125"/>
                    </a:lnTo>
                    <a:lnTo>
                      <a:pt x="389" y="120"/>
                    </a:lnTo>
                    <a:lnTo>
                      <a:pt x="426" y="113"/>
                    </a:lnTo>
                    <a:lnTo>
                      <a:pt x="462" y="106"/>
                    </a:lnTo>
                    <a:lnTo>
                      <a:pt x="534" y="92"/>
                    </a:lnTo>
                    <a:lnTo>
                      <a:pt x="606" y="79"/>
                    </a:lnTo>
                    <a:lnTo>
                      <a:pt x="642" y="72"/>
                    </a:lnTo>
                    <a:lnTo>
                      <a:pt x="677" y="66"/>
                    </a:lnTo>
                    <a:lnTo>
                      <a:pt x="709" y="59"/>
                    </a:lnTo>
                    <a:lnTo>
                      <a:pt x="743" y="53"/>
                    </a:lnTo>
                    <a:lnTo>
                      <a:pt x="776" y="47"/>
                    </a:lnTo>
                    <a:lnTo>
                      <a:pt x="805" y="42"/>
                    </a:lnTo>
                    <a:lnTo>
                      <a:pt x="836" y="36"/>
                    </a:lnTo>
                    <a:lnTo>
                      <a:pt x="862" y="31"/>
                    </a:lnTo>
                    <a:lnTo>
                      <a:pt x="888" y="27"/>
                    </a:lnTo>
                    <a:lnTo>
                      <a:pt x="900" y="24"/>
                    </a:lnTo>
                    <a:lnTo>
                      <a:pt x="911" y="22"/>
                    </a:lnTo>
                    <a:lnTo>
                      <a:pt x="922" y="20"/>
                    </a:lnTo>
                    <a:lnTo>
                      <a:pt x="933" y="18"/>
                    </a:lnTo>
                    <a:lnTo>
                      <a:pt x="942" y="16"/>
                    </a:lnTo>
                    <a:lnTo>
                      <a:pt x="951" y="14"/>
                    </a:lnTo>
                    <a:lnTo>
                      <a:pt x="960" y="13"/>
                    </a:lnTo>
                    <a:lnTo>
                      <a:pt x="968" y="11"/>
                    </a:lnTo>
                    <a:lnTo>
                      <a:pt x="976" y="10"/>
                    </a:lnTo>
                    <a:lnTo>
                      <a:pt x="984" y="9"/>
                    </a:lnTo>
                    <a:lnTo>
                      <a:pt x="988" y="7"/>
                    </a:lnTo>
                    <a:lnTo>
                      <a:pt x="993" y="7"/>
                    </a:lnTo>
                    <a:lnTo>
                      <a:pt x="997" y="6"/>
                    </a:lnTo>
                    <a:lnTo>
                      <a:pt x="1002" y="4"/>
                    </a:lnTo>
                    <a:lnTo>
                      <a:pt x="1005" y="4"/>
                    </a:lnTo>
                    <a:lnTo>
                      <a:pt x="1007" y="4"/>
                    </a:lnTo>
                    <a:lnTo>
                      <a:pt x="1008" y="4"/>
                    </a:lnTo>
                    <a:lnTo>
                      <a:pt x="1008" y="3"/>
                    </a:lnTo>
                    <a:lnTo>
                      <a:pt x="1010" y="3"/>
                    </a:lnTo>
                    <a:lnTo>
                      <a:pt x="1011" y="3"/>
                    </a:lnTo>
                    <a:lnTo>
                      <a:pt x="1013" y="3"/>
                    </a:lnTo>
                    <a:lnTo>
                      <a:pt x="1016" y="2"/>
                    </a:lnTo>
                    <a:lnTo>
                      <a:pt x="1017" y="2"/>
                    </a:lnTo>
                    <a:lnTo>
                      <a:pt x="1020" y="0"/>
                    </a:lnTo>
                    <a:lnTo>
                      <a:pt x="1027" y="0"/>
                    </a:lnTo>
                    <a:lnTo>
                      <a:pt x="1033" y="0"/>
                    </a:lnTo>
                    <a:lnTo>
                      <a:pt x="1036" y="2"/>
                    </a:lnTo>
                    <a:lnTo>
                      <a:pt x="1041" y="2"/>
                    </a:lnTo>
                    <a:lnTo>
                      <a:pt x="1044" y="3"/>
                    </a:lnTo>
                    <a:lnTo>
                      <a:pt x="1048" y="3"/>
                    </a:lnTo>
                    <a:lnTo>
                      <a:pt x="1051" y="4"/>
                    </a:lnTo>
                    <a:lnTo>
                      <a:pt x="1054" y="6"/>
                    </a:lnTo>
                    <a:lnTo>
                      <a:pt x="1062" y="10"/>
                    </a:lnTo>
                    <a:lnTo>
                      <a:pt x="1065" y="11"/>
                    </a:lnTo>
                    <a:lnTo>
                      <a:pt x="1068" y="13"/>
                    </a:lnTo>
                    <a:lnTo>
                      <a:pt x="1073" y="16"/>
                    </a:lnTo>
                    <a:lnTo>
                      <a:pt x="1076" y="18"/>
                    </a:lnTo>
                    <a:lnTo>
                      <a:pt x="1079" y="21"/>
                    </a:lnTo>
                    <a:lnTo>
                      <a:pt x="1081" y="24"/>
                    </a:lnTo>
                    <a:lnTo>
                      <a:pt x="1082" y="25"/>
                    </a:lnTo>
                    <a:lnTo>
                      <a:pt x="1085" y="28"/>
                    </a:lnTo>
                    <a:lnTo>
                      <a:pt x="1085" y="29"/>
                    </a:lnTo>
                    <a:lnTo>
                      <a:pt x="1087" y="31"/>
                    </a:lnTo>
                    <a:lnTo>
                      <a:pt x="1087" y="32"/>
                    </a:lnTo>
                    <a:lnTo>
                      <a:pt x="1087" y="34"/>
                    </a:lnTo>
                    <a:lnTo>
                      <a:pt x="1087" y="35"/>
                    </a:lnTo>
                    <a:lnTo>
                      <a:pt x="1087" y="36"/>
                    </a:lnTo>
                    <a:lnTo>
                      <a:pt x="1087" y="39"/>
                    </a:lnTo>
                    <a:lnTo>
                      <a:pt x="1087" y="60"/>
                    </a:lnTo>
                    <a:lnTo>
                      <a:pt x="1087" y="71"/>
                    </a:lnTo>
                    <a:lnTo>
                      <a:pt x="1087" y="74"/>
                    </a:lnTo>
                    <a:lnTo>
                      <a:pt x="1087" y="77"/>
                    </a:lnTo>
                    <a:lnTo>
                      <a:pt x="1087" y="78"/>
                    </a:lnTo>
                    <a:lnTo>
                      <a:pt x="1087" y="79"/>
                    </a:lnTo>
                    <a:lnTo>
                      <a:pt x="1087" y="84"/>
                    </a:lnTo>
                    <a:lnTo>
                      <a:pt x="1087" y="86"/>
                    </a:lnTo>
                    <a:lnTo>
                      <a:pt x="1087" y="88"/>
                    </a:lnTo>
                    <a:lnTo>
                      <a:pt x="1087" y="89"/>
                    </a:lnTo>
                    <a:lnTo>
                      <a:pt x="1087" y="93"/>
                    </a:lnTo>
                    <a:lnTo>
                      <a:pt x="1087" y="98"/>
                    </a:lnTo>
                    <a:lnTo>
                      <a:pt x="1087" y="99"/>
                    </a:lnTo>
                    <a:lnTo>
                      <a:pt x="1087" y="100"/>
                    </a:lnTo>
                    <a:lnTo>
                      <a:pt x="1087" y="103"/>
                    </a:lnTo>
                    <a:lnTo>
                      <a:pt x="1087" y="104"/>
                    </a:lnTo>
                    <a:lnTo>
                      <a:pt x="1087" y="109"/>
                    </a:lnTo>
                    <a:lnTo>
                      <a:pt x="1087" y="113"/>
                    </a:lnTo>
                    <a:lnTo>
                      <a:pt x="1087" y="116"/>
                    </a:lnTo>
                    <a:lnTo>
                      <a:pt x="1087" y="117"/>
                    </a:lnTo>
                    <a:lnTo>
                      <a:pt x="1087" y="120"/>
                    </a:lnTo>
                    <a:lnTo>
                      <a:pt x="1087" y="124"/>
                    </a:lnTo>
                    <a:lnTo>
                      <a:pt x="1087" y="129"/>
                    </a:lnTo>
                    <a:lnTo>
                      <a:pt x="1087" y="132"/>
                    </a:lnTo>
                    <a:lnTo>
                      <a:pt x="1087" y="135"/>
                    </a:lnTo>
                    <a:lnTo>
                      <a:pt x="1087" y="138"/>
                    </a:lnTo>
                    <a:lnTo>
                      <a:pt x="1087" y="139"/>
                    </a:lnTo>
                    <a:lnTo>
                      <a:pt x="1087" y="142"/>
                    </a:lnTo>
                    <a:lnTo>
                      <a:pt x="1087" y="143"/>
                    </a:lnTo>
                    <a:lnTo>
                      <a:pt x="1087" y="146"/>
                    </a:lnTo>
                    <a:lnTo>
                      <a:pt x="1087" y="148"/>
                    </a:lnTo>
                    <a:lnTo>
                      <a:pt x="1087" y="149"/>
                    </a:lnTo>
                    <a:lnTo>
                      <a:pt x="1087" y="1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 defTabSz="914145"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 kern="0" dirty="0">
                  <a:solidFill>
                    <a:sysClr val="windowText" lastClr="000000"/>
                  </a:solidFill>
                  <a:latin typeface="Calibri"/>
                  <a:sym typeface="Calibri" pitchFamily="34" charset="0"/>
                </a:endParaRPr>
              </a:p>
            </p:txBody>
          </p:sp>
          <p:sp>
            <p:nvSpPr>
              <p:cNvPr id="59" name="Freeform 16"/>
              <p:cNvSpPr>
                <a:spLocks noEditPoints="1"/>
              </p:cNvSpPr>
              <p:nvPr/>
            </p:nvSpPr>
            <p:spPr bwMode="auto">
              <a:xfrm>
                <a:off x="2525" y="547"/>
                <a:ext cx="558" cy="170"/>
              </a:xfrm>
              <a:custGeom>
                <a:avLst/>
                <a:gdLst>
                  <a:gd name="T0" fmla="*/ 2 w 1117"/>
                  <a:gd name="T1" fmla="*/ 1 h 339"/>
                  <a:gd name="T2" fmla="*/ 2 w 1117"/>
                  <a:gd name="T3" fmla="*/ 1 h 339"/>
                  <a:gd name="T4" fmla="*/ 2 w 1117"/>
                  <a:gd name="T5" fmla="*/ 1 h 339"/>
                  <a:gd name="T6" fmla="*/ 2 w 1117"/>
                  <a:gd name="T7" fmla="*/ 1 h 339"/>
                  <a:gd name="T8" fmla="*/ 2 w 1117"/>
                  <a:gd name="T9" fmla="*/ 1 h 339"/>
                  <a:gd name="T10" fmla="*/ 2 w 1117"/>
                  <a:gd name="T11" fmla="*/ 1 h 339"/>
                  <a:gd name="T12" fmla="*/ 1 w 1117"/>
                  <a:gd name="T13" fmla="*/ 1 h 339"/>
                  <a:gd name="T14" fmla="*/ 1 w 1117"/>
                  <a:gd name="T15" fmla="*/ 1 h 339"/>
                  <a:gd name="T16" fmla="*/ 1 w 1117"/>
                  <a:gd name="T17" fmla="*/ 1 h 339"/>
                  <a:gd name="T18" fmla="*/ 0 w 1117"/>
                  <a:gd name="T19" fmla="*/ 1 h 339"/>
                  <a:gd name="T20" fmla="*/ 0 w 1117"/>
                  <a:gd name="T21" fmla="*/ 1 h 339"/>
                  <a:gd name="T22" fmla="*/ 0 w 1117"/>
                  <a:gd name="T23" fmla="*/ 1 h 339"/>
                  <a:gd name="T24" fmla="*/ 0 w 1117"/>
                  <a:gd name="T25" fmla="*/ 1 h 339"/>
                  <a:gd name="T26" fmla="*/ 0 w 1117"/>
                  <a:gd name="T27" fmla="*/ 1 h 339"/>
                  <a:gd name="T28" fmla="*/ 0 w 1117"/>
                  <a:gd name="T29" fmla="*/ 1 h 339"/>
                  <a:gd name="T30" fmla="*/ 0 w 1117"/>
                  <a:gd name="T31" fmla="*/ 1 h 339"/>
                  <a:gd name="T32" fmla="*/ 0 w 1117"/>
                  <a:gd name="T33" fmla="*/ 1 h 339"/>
                  <a:gd name="T34" fmla="*/ 0 w 1117"/>
                  <a:gd name="T35" fmla="*/ 1 h 339"/>
                  <a:gd name="T36" fmla="*/ 0 w 1117"/>
                  <a:gd name="T37" fmla="*/ 1 h 339"/>
                  <a:gd name="T38" fmla="*/ 0 w 1117"/>
                  <a:gd name="T39" fmla="*/ 1 h 339"/>
                  <a:gd name="T40" fmla="*/ 0 w 1117"/>
                  <a:gd name="T41" fmla="*/ 1 h 339"/>
                  <a:gd name="T42" fmla="*/ 0 w 1117"/>
                  <a:gd name="T43" fmla="*/ 1 h 339"/>
                  <a:gd name="T44" fmla="*/ 0 w 1117"/>
                  <a:gd name="T45" fmla="*/ 1 h 339"/>
                  <a:gd name="T46" fmla="*/ 0 w 1117"/>
                  <a:gd name="T47" fmla="*/ 1 h 339"/>
                  <a:gd name="T48" fmla="*/ 0 w 1117"/>
                  <a:gd name="T49" fmla="*/ 1 h 339"/>
                  <a:gd name="T50" fmla="*/ 0 w 1117"/>
                  <a:gd name="T51" fmla="*/ 1 h 339"/>
                  <a:gd name="T52" fmla="*/ 0 w 1117"/>
                  <a:gd name="T53" fmla="*/ 1 h 339"/>
                  <a:gd name="T54" fmla="*/ 0 w 1117"/>
                  <a:gd name="T55" fmla="*/ 1 h 339"/>
                  <a:gd name="T56" fmla="*/ 0 w 1117"/>
                  <a:gd name="T57" fmla="*/ 1 h 339"/>
                  <a:gd name="T58" fmla="*/ 0 w 1117"/>
                  <a:gd name="T59" fmla="*/ 1 h 339"/>
                  <a:gd name="T60" fmla="*/ 0 w 1117"/>
                  <a:gd name="T61" fmla="*/ 1 h 339"/>
                  <a:gd name="T62" fmla="*/ 0 w 1117"/>
                  <a:gd name="T63" fmla="*/ 1 h 339"/>
                  <a:gd name="T64" fmla="*/ 0 w 1117"/>
                  <a:gd name="T65" fmla="*/ 1 h 339"/>
                  <a:gd name="T66" fmla="*/ 0 w 1117"/>
                  <a:gd name="T67" fmla="*/ 1 h 339"/>
                  <a:gd name="T68" fmla="*/ 0 w 1117"/>
                  <a:gd name="T69" fmla="*/ 1 h 339"/>
                  <a:gd name="T70" fmla="*/ 0 w 1117"/>
                  <a:gd name="T71" fmla="*/ 1 h 339"/>
                  <a:gd name="T72" fmla="*/ 1 w 1117"/>
                  <a:gd name="T73" fmla="*/ 1 h 339"/>
                  <a:gd name="T74" fmla="*/ 1 w 1117"/>
                  <a:gd name="T75" fmla="*/ 1 h 339"/>
                  <a:gd name="T76" fmla="*/ 1 w 1117"/>
                  <a:gd name="T77" fmla="*/ 1 h 339"/>
                  <a:gd name="T78" fmla="*/ 0 w 1117"/>
                  <a:gd name="T79" fmla="*/ 1 h 339"/>
                  <a:gd name="T80" fmla="*/ 2 w 1117"/>
                  <a:gd name="T81" fmla="*/ 1 h 339"/>
                  <a:gd name="T82" fmla="*/ 2 w 1117"/>
                  <a:gd name="T83" fmla="*/ 0 h 339"/>
                  <a:gd name="T84" fmla="*/ 2 w 1117"/>
                  <a:gd name="T85" fmla="*/ 0 h 339"/>
                  <a:gd name="T86" fmla="*/ 2 w 1117"/>
                  <a:gd name="T87" fmla="*/ 1 h 339"/>
                  <a:gd name="T88" fmla="*/ 2 w 1117"/>
                  <a:gd name="T89" fmla="*/ 1 h 339"/>
                  <a:gd name="T90" fmla="*/ 2 w 1117"/>
                  <a:gd name="T91" fmla="*/ 1 h 339"/>
                  <a:gd name="T92" fmla="*/ 2 w 1117"/>
                  <a:gd name="T93" fmla="*/ 1 h 339"/>
                  <a:gd name="T94" fmla="*/ 2 w 1117"/>
                  <a:gd name="T95" fmla="*/ 1 h 339"/>
                  <a:gd name="T96" fmla="*/ 2 w 1117"/>
                  <a:gd name="T97" fmla="*/ 1 h 339"/>
                  <a:gd name="T98" fmla="*/ 2 w 1117"/>
                  <a:gd name="T99" fmla="*/ 1 h 339"/>
                  <a:gd name="T100" fmla="*/ 2 w 1117"/>
                  <a:gd name="T101" fmla="*/ 1 h 339"/>
                  <a:gd name="T102" fmla="*/ 2 w 1117"/>
                  <a:gd name="T103" fmla="*/ 1 h 339"/>
                  <a:gd name="T104" fmla="*/ 2 w 1117"/>
                  <a:gd name="T105" fmla="*/ 1 h 339"/>
                  <a:gd name="T106" fmla="*/ 2 w 1117"/>
                  <a:gd name="T107" fmla="*/ 1 h 339"/>
                  <a:gd name="T108" fmla="*/ 2 w 1117"/>
                  <a:gd name="T109" fmla="*/ 1 h 339"/>
                  <a:gd name="T110" fmla="*/ 2 w 1117"/>
                  <a:gd name="T111" fmla="*/ 1 h 339"/>
                  <a:gd name="T112" fmla="*/ 2 w 1117"/>
                  <a:gd name="T113" fmla="*/ 1 h 339"/>
                  <a:gd name="T114" fmla="*/ 2 w 1117"/>
                  <a:gd name="T115" fmla="*/ 1 h 339"/>
                  <a:gd name="T116" fmla="*/ 2 w 1117"/>
                  <a:gd name="T117" fmla="*/ 1 h 339"/>
                  <a:gd name="T118" fmla="*/ 2 w 1117"/>
                  <a:gd name="T119" fmla="*/ 1 h 339"/>
                  <a:gd name="T120" fmla="*/ 2 w 1117"/>
                  <a:gd name="T121" fmla="*/ 1 h 339"/>
                  <a:gd name="T122" fmla="*/ 2 w 1117"/>
                  <a:gd name="T123" fmla="*/ 1 h 33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117"/>
                  <a:gd name="T187" fmla="*/ 0 h 339"/>
                  <a:gd name="T188" fmla="*/ 1117 w 1117"/>
                  <a:gd name="T189" fmla="*/ 339 h 33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117" h="339">
                    <a:moveTo>
                      <a:pt x="1092" y="168"/>
                    </a:moveTo>
                    <a:lnTo>
                      <a:pt x="1092" y="168"/>
                    </a:lnTo>
                    <a:lnTo>
                      <a:pt x="1090" y="168"/>
                    </a:lnTo>
                    <a:lnTo>
                      <a:pt x="1089" y="168"/>
                    </a:lnTo>
                    <a:lnTo>
                      <a:pt x="1087" y="167"/>
                    </a:lnTo>
                    <a:lnTo>
                      <a:pt x="1086" y="167"/>
                    </a:lnTo>
                    <a:lnTo>
                      <a:pt x="1083" y="165"/>
                    </a:lnTo>
                    <a:lnTo>
                      <a:pt x="1081" y="164"/>
                    </a:lnTo>
                    <a:lnTo>
                      <a:pt x="1097" y="143"/>
                    </a:lnTo>
                    <a:lnTo>
                      <a:pt x="1100" y="145"/>
                    </a:lnTo>
                    <a:lnTo>
                      <a:pt x="1101" y="146"/>
                    </a:lnTo>
                    <a:lnTo>
                      <a:pt x="1104" y="146"/>
                    </a:lnTo>
                    <a:lnTo>
                      <a:pt x="1106" y="147"/>
                    </a:lnTo>
                    <a:lnTo>
                      <a:pt x="1107" y="149"/>
                    </a:lnTo>
                    <a:lnTo>
                      <a:pt x="1109" y="150"/>
                    </a:lnTo>
                    <a:lnTo>
                      <a:pt x="1092" y="168"/>
                    </a:lnTo>
                    <a:close/>
                    <a:moveTo>
                      <a:pt x="1097" y="143"/>
                    </a:moveTo>
                    <a:lnTo>
                      <a:pt x="1089" y="153"/>
                    </a:lnTo>
                    <a:lnTo>
                      <a:pt x="1097" y="143"/>
                    </a:lnTo>
                    <a:close/>
                    <a:moveTo>
                      <a:pt x="1081" y="164"/>
                    </a:moveTo>
                    <a:lnTo>
                      <a:pt x="1097" y="143"/>
                    </a:lnTo>
                    <a:lnTo>
                      <a:pt x="1081" y="164"/>
                    </a:lnTo>
                    <a:close/>
                    <a:moveTo>
                      <a:pt x="1081" y="164"/>
                    </a:moveTo>
                    <a:lnTo>
                      <a:pt x="1089" y="153"/>
                    </a:lnTo>
                    <a:lnTo>
                      <a:pt x="1081" y="164"/>
                    </a:lnTo>
                    <a:close/>
                    <a:moveTo>
                      <a:pt x="1081" y="164"/>
                    </a:moveTo>
                    <a:lnTo>
                      <a:pt x="1081" y="164"/>
                    </a:lnTo>
                    <a:lnTo>
                      <a:pt x="1081" y="163"/>
                    </a:lnTo>
                    <a:lnTo>
                      <a:pt x="1081" y="161"/>
                    </a:lnTo>
                    <a:lnTo>
                      <a:pt x="1092" y="143"/>
                    </a:lnTo>
                    <a:lnTo>
                      <a:pt x="1094" y="143"/>
                    </a:lnTo>
                    <a:lnTo>
                      <a:pt x="1095" y="143"/>
                    </a:lnTo>
                    <a:lnTo>
                      <a:pt x="1097" y="143"/>
                    </a:lnTo>
                    <a:lnTo>
                      <a:pt x="1081" y="164"/>
                    </a:lnTo>
                    <a:close/>
                    <a:moveTo>
                      <a:pt x="1081" y="161"/>
                    </a:moveTo>
                    <a:lnTo>
                      <a:pt x="1080" y="161"/>
                    </a:lnTo>
                    <a:lnTo>
                      <a:pt x="1078" y="161"/>
                    </a:lnTo>
                    <a:lnTo>
                      <a:pt x="1077" y="161"/>
                    </a:lnTo>
                    <a:lnTo>
                      <a:pt x="1089" y="139"/>
                    </a:lnTo>
                    <a:lnTo>
                      <a:pt x="1090" y="139"/>
                    </a:lnTo>
                    <a:lnTo>
                      <a:pt x="1090" y="140"/>
                    </a:lnTo>
                    <a:lnTo>
                      <a:pt x="1092" y="140"/>
                    </a:lnTo>
                    <a:lnTo>
                      <a:pt x="1092" y="142"/>
                    </a:lnTo>
                    <a:lnTo>
                      <a:pt x="1092" y="143"/>
                    </a:lnTo>
                    <a:lnTo>
                      <a:pt x="1081" y="161"/>
                    </a:lnTo>
                    <a:close/>
                    <a:moveTo>
                      <a:pt x="1089" y="139"/>
                    </a:moveTo>
                    <a:lnTo>
                      <a:pt x="1081" y="150"/>
                    </a:lnTo>
                    <a:lnTo>
                      <a:pt x="1089" y="139"/>
                    </a:lnTo>
                    <a:close/>
                    <a:moveTo>
                      <a:pt x="1077" y="161"/>
                    </a:moveTo>
                    <a:lnTo>
                      <a:pt x="1075" y="160"/>
                    </a:lnTo>
                    <a:lnTo>
                      <a:pt x="1074" y="159"/>
                    </a:lnTo>
                    <a:lnTo>
                      <a:pt x="1072" y="159"/>
                    </a:lnTo>
                    <a:lnTo>
                      <a:pt x="1069" y="157"/>
                    </a:lnTo>
                    <a:lnTo>
                      <a:pt x="1063" y="157"/>
                    </a:lnTo>
                    <a:lnTo>
                      <a:pt x="1058" y="157"/>
                    </a:lnTo>
                    <a:lnTo>
                      <a:pt x="1061" y="132"/>
                    </a:lnTo>
                    <a:lnTo>
                      <a:pt x="1066" y="134"/>
                    </a:lnTo>
                    <a:lnTo>
                      <a:pt x="1069" y="134"/>
                    </a:lnTo>
                    <a:lnTo>
                      <a:pt x="1072" y="135"/>
                    </a:lnTo>
                    <a:lnTo>
                      <a:pt x="1077" y="136"/>
                    </a:lnTo>
                    <a:lnTo>
                      <a:pt x="1083" y="138"/>
                    </a:lnTo>
                    <a:lnTo>
                      <a:pt x="1086" y="138"/>
                    </a:lnTo>
                    <a:lnTo>
                      <a:pt x="1089" y="139"/>
                    </a:lnTo>
                    <a:lnTo>
                      <a:pt x="1077" y="161"/>
                    </a:lnTo>
                    <a:close/>
                    <a:moveTo>
                      <a:pt x="1058" y="132"/>
                    </a:moveTo>
                    <a:lnTo>
                      <a:pt x="1061" y="132"/>
                    </a:lnTo>
                    <a:lnTo>
                      <a:pt x="1058" y="143"/>
                    </a:lnTo>
                    <a:lnTo>
                      <a:pt x="1058" y="132"/>
                    </a:lnTo>
                    <a:close/>
                    <a:moveTo>
                      <a:pt x="1061" y="157"/>
                    </a:moveTo>
                    <a:lnTo>
                      <a:pt x="1058" y="132"/>
                    </a:lnTo>
                    <a:lnTo>
                      <a:pt x="1061" y="157"/>
                    </a:lnTo>
                    <a:close/>
                    <a:moveTo>
                      <a:pt x="1061" y="157"/>
                    </a:moveTo>
                    <a:lnTo>
                      <a:pt x="1058" y="157"/>
                    </a:lnTo>
                    <a:lnTo>
                      <a:pt x="1057" y="157"/>
                    </a:lnTo>
                    <a:lnTo>
                      <a:pt x="1052" y="157"/>
                    </a:lnTo>
                    <a:lnTo>
                      <a:pt x="1047" y="157"/>
                    </a:lnTo>
                    <a:lnTo>
                      <a:pt x="1044" y="157"/>
                    </a:lnTo>
                    <a:lnTo>
                      <a:pt x="1041" y="157"/>
                    </a:lnTo>
                    <a:lnTo>
                      <a:pt x="1038" y="136"/>
                    </a:lnTo>
                    <a:lnTo>
                      <a:pt x="1040" y="135"/>
                    </a:lnTo>
                    <a:lnTo>
                      <a:pt x="1043" y="135"/>
                    </a:lnTo>
                    <a:lnTo>
                      <a:pt x="1047" y="134"/>
                    </a:lnTo>
                    <a:lnTo>
                      <a:pt x="1052" y="132"/>
                    </a:lnTo>
                    <a:lnTo>
                      <a:pt x="1055" y="132"/>
                    </a:lnTo>
                    <a:lnTo>
                      <a:pt x="1058" y="132"/>
                    </a:lnTo>
                    <a:lnTo>
                      <a:pt x="1061" y="157"/>
                    </a:lnTo>
                    <a:close/>
                    <a:moveTo>
                      <a:pt x="1041" y="157"/>
                    </a:moveTo>
                    <a:lnTo>
                      <a:pt x="1038" y="161"/>
                    </a:lnTo>
                    <a:lnTo>
                      <a:pt x="1033" y="136"/>
                    </a:lnTo>
                    <a:lnTo>
                      <a:pt x="1038" y="136"/>
                    </a:lnTo>
                    <a:lnTo>
                      <a:pt x="1041" y="157"/>
                    </a:lnTo>
                    <a:close/>
                    <a:moveTo>
                      <a:pt x="1033" y="136"/>
                    </a:moveTo>
                    <a:lnTo>
                      <a:pt x="1038" y="146"/>
                    </a:lnTo>
                    <a:lnTo>
                      <a:pt x="1033" y="136"/>
                    </a:lnTo>
                    <a:close/>
                    <a:moveTo>
                      <a:pt x="1038" y="161"/>
                    </a:moveTo>
                    <a:lnTo>
                      <a:pt x="1033" y="136"/>
                    </a:lnTo>
                    <a:lnTo>
                      <a:pt x="1038" y="161"/>
                    </a:lnTo>
                    <a:close/>
                    <a:moveTo>
                      <a:pt x="1033" y="136"/>
                    </a:moveTo>
                    <a:lnTo>
                      <a:pt x="1038" y="146"/>
                    </a:lnTo>
                    <a:lnTo>
                      <a:pt x="1033" y="136"/>
                    </a:lnTo>
                    <a:close/>
                    <a:moveTo>
                      <a:pt x="1038" y="161"/>
                    </a:moveTo>
                    <a:lnTo>
                      <a:pt x="1027" y="163"/>
                    </a:lnTo>
                    <a:lnTo>
                      <a:pt x="1017" y="164"/>
                    </a:lnTo>
                    <a:lnTo>
                      <a:pt x="1006" y="167"/>
                    </a:lnTo>
                    <a:lnTo>
                      <a:pt x="995" y="168"/>
                    </a:lnTo>
                    <a:lnTo>
                      <a:pt x="983" y="171"/>
                    </a:lnTo>
                    <a:lnTo>
                      <a:pt x="969" y="172"/>
                    </a:lnTo>
                    <a:lnTo>
                      <a:pt x="957" y="175"/>
                    </a:lnTo>
                    <a:lnTo>
                      <a:pt x="943" y="178"/>
                    </a:lnTo>
                    <a:lnTo>
                      <a:pt x="929" y="179"/>
                    </a:lnTo>
                    <a:lnTo>
                      <a:pt x="913" y="184"/>
                    </a:lnTo>
                    <a:lnTo>
                      <a:pt x="898" y="185"/>
                    </a:lnTo>
                    <a:lnTo>
                      <a:pt x="883" y="188"/>
                    </a:lnTo>
                    <a:lnTo>
                      <a:pt x="867" y="192"/>
                    </a:lnTo>
                    <a:lnTo>
                      <a:pt x="852" y="195"/>
                    </a:lnTo>
                    <a:lnTo>
                      <a:pt x="835" y="197"/>
                    </a:lnTo>
                    <a:lnTo>
                      <a:pt x="818" y="200"/>
                    </a:lnTo>
                    <a:lnTo>
                      <a:pt x="799" y="204"/>
                    </a:lnTo>
                    <a:lnTo>
                      <a:pt x="784" y="207"/>
                    </a:lnTo>
                    <a:lnTo>
                      <a:pt x="766" y="210"/>
                    </a:lnTo>
                    <a:lnTo>
                      <a:pt x="747" y="214"/>
                    </a:lnTo>
                    <a:lnTo>
                      <a:pt x="729" y="217"/>
                    </a:lnTo>
                    <a:lnTo>
                      <a:pt x="712" y="221"/>
                    </a:lnTo>
                    <a:lnTo>
                      <a:pt x="673" y="228"/>
                    </a:lnTo>
                    <a:lnTo>
                      <a:pt x="636" y="235"/>
                    </a:lnTo>
                    <a:lnTo>
                      <a:pt x="598" y="242"/>
                    </a:lnTo>
                    <a:lnTo>
                      <a:pt x="559" y="249"/>
                    </a:lnTo>
                    <a:lnTo>
                      <a:pt x="521" y="257"/>
                    </a:lnTo>
                    <a:lnTo>
                      <a:pt x="518" y="236"/>
                    </a:lnTo>
                    <a:lnTo>
                      <a:pt x="556" y="228"/>
                    </a:lnTo>
                    <a:lnTo>
                      <a:pt x="593" y="221"/>
                    </a:lnTo>
                    <a:lnTo>
                      <a:pt x="632" y="214"/>
                    </a:lnTo>
                    <a:lnTo>
                      <a:pt x="670" y="206"/>
                    </a:lnTo>
                    <a:lnTo>
                      <a:pt x="707" y="199"/>
                    </a:lnTo>
                    <a:lnTo>
                      <a:pt x="726" y="196"/>
                    </a:lnTo>
                    <a:lnTo>
                      <a:pt x="744" y="192"/>
                    </a:lnTo>
                    <a:lnTo>
                      <a:pt x="761" y="189"/>
                    </a:lnTo>
                    <a:lnTo>
                      <a:pt x="779" y="185"/>
                    </a:lnTo>
                    <a:lnTo>
                      <a:pt x="796" y="182"/>
                    </a:lnTo>
                    <a:lnTo>
                      <a:pt x="813" y="179"/>
                    </a:lnTo>
                    <a:lnTo>
                      <a:pt x="830" y="177"/>
                    </a:lnTo>
                    <a:lnTo>
                      <a:pt x="847" y="172"/>
                    </a:lnTo>
                    <a:lnTo>
                      <a:pt x="864" y="170"/>
                    </a:lnTo>
                    <a:lnTo>
                      <a:pt x="880" y="167"/>
                    </a:lnTo>
                    <a:lnTo>
                      <a:pt x="895" y="164"/>
                    </a:lnTo>
                    <a:lnTo>
                      <a:pt x="910" y="160"/>
                    </a:lnTo>
                    <a:lnTo>
                      <a:pt x="924" y="157"/>
                    </a:lnTo>
                    <a:lnTo>
                      <a:pt x="938" y="154"/>
                    </a:lnTo>
                    <a:lnTo>
                      <a:pt x="952" y="152"/>
                    </a:lnTo>
                    <a:lnTo>
                      <a:pt x="966" y="150"/>
                    </a:lnTo>
                    <a:lnTo>
                      <a:pt x="978" y="147"/>
                    </a:lnTo>
                    <a:lnTo>
                      <a:pt x="990" y="145"/>
                    </a:lnTo>
                    <a:lnTo>
                      <a:pt x="1003" y="142"/>
                    </a:lnTo>
                    <a:lnTo>
                      <a:pt x="1013" y="140"/>
                    </a:lnTo>
                    <a:lnTo>
                      <a:pt x="1023" y="138"/>
                    </a:lnTo>
                    <a:lnTo>
                      <a:pt x="1033" y="136"/>
                    </a:lnTo>
                    <a:lnTo>
                      <a:pt x="1038" y="161"/>
                    </a:lnTo>
                    <a:close/>
                    <a:moveTo>
                      <a:pt x="521" y="257"/>
                    </a:moveTo>
                    <a:lnTo>
                      <a:pt x="491" y="261"/>
                    </a:lnTo>
                    <a:lnTo>
                      <a:pt x="462" y="267"/>
                    </a:lnTo>
                    <a:lnTo>
                      <a:pt x="433" y="272"/>
                    </a:lnTo>
                    <a:lnTo>
                      <a:pt x="404" y="278"/>
                    </a:lnTo>
                    <a:lnTo>
                      <a:pt x="376" y="284"/>
                    </a:lnTo>
                    <a:lnTo>
                      <a:pt x="348" y="289"/>
                    </a:lnTo>
                    <a:lnTo>
                      <a:pt x="321" y="295"/>
                    </a:lnTo>
                    <a:lnTo>
                      <a:pt x="294" y="300"/>
                    </a:lnTo>
                    <a:lnTo>
                      <a:pt x="282" y="303"/>
                    </a:lnTo>
                    <a:lnTo>
                      <a:pt x="268" y="306"/>
                    </a:lnTo>
                    <a:lnTo>
                      <a:pt x="256" y="307"/>
                    </a:lnTo>
                    <a:lnTo>
                      <a:pt x="244" y="310"/>
                    </a:lnTo>
                    <a:lnTo>
                      <a:pt x="231" y="313"/>
                    </a:lnTo>
                    <a:lnTo>
                      <a:pt x="219" y="314"/>
                    </a:lnTo>
                    <a:lnTo>
                      <a:pt x="208" y="317"/>
                    </a:lnTo>
                    <a:lnTo>
                      <a:pt x="196" y="320"/>
                    </a:lnTo>
                    <a:lnTo>
                      <a:pt x="185" y="321"/>
                    </a:lnTo>
                    <a:lnTo>
                      <a:pt x="174" y="324"/>
                    </a:lnTo>
                    <a:lnTo>
                      <a:pt x="163" y="325"/>
                    </a:lnTo>
                    <a:lnTo>
                      <a:pt x="153" y="328"/>
                    </a:lnTo>
                    <a:lnTo>
                      <a:pt x="143" y="329"/>
                    </a:lnTo>
                    <a:lnTo>
                      <a:pt x="133" y="331"/>
                    </a:lnTo>
                    <a:lnTo>
                      <a:pt x="123" y="334"/>
                    </a:lnTo>
                    <a:lnTo>
                      <a:pt x="114" y="335"/>
                    </a:lnTo>
                    <a:lnTo>
                      <a:pt x="111" y="310"/>
                    </a:lnTo>
                    <a:lnTo>
                      <a:pt x="120" y="309"/>
                    </a:lnTo>
                    <a:lnTo>
                      <a:pt x="130" y="307"/>
                    </a:lnTo>
                    <a:lnTo>
                      <a:pt x="139" y="306"/>
                    </a:lnTo>
                    <a:lnTo>
                      <a:pt x="150" y="303"/>
                    </a:lnTo>
                    <a:lnTo>
                      <a:pt x="160" y="302"/>
                    </a:lnTo>
                    <a:lnTo>
                      <a:pt x="170" y="299"/>
                    </a:lnTo>
                    <a:lnTo>
                      <a:pt x="180" y="297"/>
                    </a:lnTo>
                    <a:lnTo>
                      <a:pt x="193" y="295"/>
                    </a:lnTo>
                    <a:lnTo>
                      <a:pt x="204" y="293"/>
                    </a:lnTo>
                    <a:lnTo>
                      <a:pt x="216" y="290"/>
                    </a:lnTo>
                    <a:lnTo>
                      <a:pt x="228" y="289"/>
                    </a:lnTo>
                    <a:lnTo>
                      <a:pt x="240" y="286"/>
                    </a:lnTo>
                    <a:lnTo>
                      <a:pt x="251" y="284"/>
                    </a:lnTo>
                    <a:lnTo>
                      <a:pt x="265" y="282"/>
                    </a:lnTo>
                    <a:lnTo>
                      <a:pt x="277" y="279"/>
                    </a:lnTo>
                    <a:lnTo>
                      <a:pt x="291" y="277"/>
                    </a:lnTo>
                    <a:lnTo>
                      <a:pt x="316" y="272"/>
                    </a:lnTo>
                    <a:lnTo>
                      <a:pt x="344" y="267"/>
                    </a:lnTo>
                    <a:lnTo>
                      <a:pt x="373" y="261"/>
                    </a:lnTo>
                    <a:lnTo>
                      <a:pt x="401" y="256"/>
                    </a:lnTo>
                    <a:lnTo>
                      <a:pt x="430" y="252"/>
                    </a:lnTo>
                    <a:lnTo>
                      <a:pt x="458" y="246"/>
                    </a:lnTo>
                    <a:lnTo>
                      <a:pt x="487" y="240"/>
                    </a:lnTo>
                    <a:lnTo>
                      <a:pt x="518" y="236"/>
                    </a:lnTo>
                    <a:lnTo>
                      <a:pt x="521" y="257"/>
                    </a:lnTo>
                    <a:close/>
                    <a:moveTo>
                      <a:pt x="114" y="335"/>
                    </a:moveTo>
                    <a:lnTo>
                      <a:pt x="111" y="321"/>
                    </a:lnTo>
                    <a:lnTo>
                      <a:pt x="114" y="335"/>
                    </a:lnTo>
                    <a:close/>
                    <a:moveTo>
                      <a:pt x="114" y="335"/>
                    </a:moveTo>
                    <a:lnTo>
                      <a:pt x="113" y="335"/>
                    </a:lnTo>
                    <a:lnTo>
                      <a:pt x="110" y="336"/>
                    </a:lnTo>
                    <a:lnTo>
                      <a:pt x="108" y="336"/>
                    </a:lnTo>
                    <a:lnTo>
                      <a:pt x="107" y="336"/>
                    </a:lnTo>
                    <a:lnTo>
                      <a:pt x="108" y="336"/>
                    </a:lnTo>
                    <a:lnTo>
                      <a:pt x="108" y="335"/>
                    </a:lnTo>
                    <a:lnTo>
                      <a:pt x="107" y="335"/>
                    </a:lnTo>
                    <a:lnTo>
                      <a:pt x="105" y="335"/>
                    </a:lnTo>
                    <a:lnTo>
                      <a:pt x="103" y="335"/>
                    </a:lnTo>
                    <a:lnTo>
                      <a:pt x="99" y="313"/>
                    </a:lnTo>
                    <a:lnTo>
                      <a:pt x="102" y="313"/>
                    </a:lnTo>
                    <a:lnTo>
                      <a:pt x="105" y="313"/>
                    </a:lnTo>
                    <a:lnTo>
                      <a:pt x="107" y="311"/>
                    </a:lnTo>
                    <a:lnTo>
                      <a:pt x="108" y="311"/>
                    </a:lnTo>
                    <a:lnTo>
                      <a:pt x="110" y="310"/>
                    </a:lnTo>
                    <a:lnTo>
                      <a:pt x="111" y="310"/>
                    </a:lnTo>
                    <a:lnTo>
                      <a:pt x="114" y="335"/>
                    </a:lnTo>
                    <a:close/>
                    <a:moveTo>
                      <a:pt x="103" y="335"/>
                    </a:moveTo>
                    <a:lnTo>
                      <a:pt x="102" y="335"/>
                    </a:lnTo>
                    <a:lnTo>
                      <a:pt x="100" y="335"/>
                    </a:lnTo>
                    <a:lnTo>
                      <a:pt x="97" y="336"/>
                    </a:lnTo>
                    <a:lnTo>
                      <a:pt x="94" y="338"/>
                    </a:lnTo>
                    <a:lnTo>
                      <a:pt x="93" y="339"/>
                    </a:lnTo>
                    <a:lnTo>
                      <a:pt x="91" y="339"/>
                    </a:lnTo>
                    <a:lnTo>
                      <a:pt x="83" y="317"/>
                    </a:lnTo>
                    <a:lnTo>
                      <a:pt x="85" y="315"/>
                    </a:lnTo>
                    <a:lnTo>
                      <a:pt x="86" y="315"/>
                    </a:lnTo>
                    <a:lnTo>
                      <a:pt x="88" y="314"/>
                    </a:lnTo>
                    <a:lnTo>
                      <a:pt x="90" y="314"/>
                    </a:lnTo>
                    <a:lnTo>
                      <a:pt x="93" y="314"/>
                    </a:lnTo>
                    <a:lnTo>
                      <a:pt x="94" y="314"/>
                    </a:lnTo>
                    <a:lnTo>
                      <a:pt x="97" y="313"/>
                    </a:lnTo>
                    <a:lnTo>
                      <a:pt x="99" y="313"/>
                    </a:lnTo>
                    <a:lnTo>
                      <a:pt x="103" y="335"/>
                    </a:lnTo>
                    <a:close/>
                    <a:moveTo>
                      <a:pt x="91" y="339"/>
                    </a:moveTo>
                    <a:lnTo>
                      <a:pt x="88" y="339"/>
                    </a:lnTo>
                    <a:lnTo>
                      <a:pt x="88" y="328"/>
                    </a:lnTo>
                    <a:lnTo>
                      <a:pt x="91" y="339"/>
                    </a:lnTo>
                    <a:close/>
                    <a:moveTo>
                      <a:pt x="88" y="339"/>
                    </a:moveTo>
                    <a:lnTo>
                      <a:pt x="88" y="317"/>
                    </a:lnTo>
                    <a:lnTo>
                      <a:pt x="88" y="339"/>
                    </a:lnTo>
                    <a:close/>
                    <a:moveTo>
                      <a:pt x="88" y="339"/>
                    </a:moveTo>
                    <a:lnTo>
                      <a:pt x="86" y="339"/>
                    </a:lnTo>
                    <a:lnTo>
                      <a:pt x="85" y="339"/>
                    </a:lnTo>
                    <a:lnTo>
                      <a:pt x="83" y="339"/>
                    </a:lnTo>
                    <a:lnTo>
                      <a:pt x="83" y="317"/>
                    </a:lnTo>
                    <a:lnTo>
                      <a:pt x="85" y="317"/>
                    </a:lnTo>
                    <a:lnTo>
                      <a:pt x="86" y="317"/>
                    </a:lnTo>
                    <a:lnTo>
                      <a:pt x="88" y="317"/>
                    </a:lnTo>
                    <a:lnTo>
                      <a:pt x="88" y="339"/>
                    </a:lnTo>
                    <a:close/>
                    <a:moveTo>
                      <a:pt x="83" y="339"/>
                    </a:moveTo>
                    <a:lnTo>
                      <a:pt x="83" y="339"/>
                    </a:lnTo>
                    <a:lnTo>
                      <a:pt x="82" y="339"/>
                    </a:lnTo>
                    <a:lnTo>
                      <a:pt x="80" y="339"/>
                    </a:lnTo>
                    <a:lnTo>
                      <a:pt x="80" y="317"/>
                    </a:lnTo>
                    <a:lnTo>
                      <a:pt x="82" y="317"/>
                    </a:lnTo>
                    <a:lnTo>
                      <a:pt x="83" y="317"/>
                    </a:lnTo>
                    <a:lnTo>
                      <a:pt x="83" y="339"/>
                    </a:lnTo>
                    <a:close/>
                    <a:moveTo>
                      <a:pt x="80" y="339"/>
                    </a:moveTo>
                    <a:lnTo>
                      <a:pt x="77" y="339"/>
                    </a:lnTo>
                    <a:lnTo>
                      <a:pt x="76" y="339"/>
                    </a:lnTo>
                    <a:lnTo>
                      <a:pt x="71" y="339"/>
                    </a:lnTo>
                    <a:lnTo>
                      <a:pt x="68" y="339"/>
                    </a:lnTo>
                    <a:lnTo>
                      <a:pt x="65" y="339"/>
                    </a:lnTo>
                    <a:lnTo>
                      <a:pt x="63" y="339"/>
                    </a:lnTo>
                    <a:lnTo>
                      <a:pt x="68" y="313"/>
                    </a:lnTo>
                    <a:lnTo>
                      <a:pt x="71" y="314"/>
                    </a:lnTo>
                    <a:lnTo>
                      <a:pt x="74" y="314"/>
                    </a:lnTo>
                    <a:lnTo>
                      <a:pt x="76" y="314"/>
                    </a:lnTo>
                    <a:lnTo>
                      <a:pt x="77" y="315"/>
                    </a:lnTo>
                    <a:lnTo>
                      <a:pt x="79" y="315"/>
                    </a:lnTo>
                    <a:lnTo>
                      <a:pt x="80" y="317"/>
                    </a:lnTo>
                    <a:lnTo>
                      <a:pt x="80" y="339"/>
                    </a:lnTo>
                    <a:close/>
                    <a:moveTo>
                      <a:pt x="68" y="313"/>
                    </a:moveTo>
                    <a:lnTo>
                      <a:pt x="68" y="324"/>
                    </a:lnTo>
                    <a:lnTo>
                      <a:pt x="68" y="313"/>
                    </a:lnTo>
                    <a:close/>
                    <a:moveTo>
                      <a:pt x="63" y="339"/>
                    </a:moveTo>
                    <a:lnTo>
                      <a:pt x="62" y="339"/>
                    </a:lnTo>
                    <a:lnTo>
                      <a:pt x="60" y="338"/>
                    </a:lnTo>
                    <a:lnTo>
                      <a:pt x="59" y="336"/>
                    </a:lnTo>
                    <a:lnTo>
                      <a:pt x="57" y="336"/>
                    </a:lnTo>
                    <a:lnTo>
                      <a:pt x="56" y="335"/>
                    </a:lnTo>
                    <a:lnTo>
                      <a:pt x="60" y="313"/>
                    </a:lnTo>
                    <a:lnTo>
                      <a:pt x="62" y="313"/>
                    </a:lnTo>
                    <a:lnTo>
                      <a:pt x="65" y="313"/>
                    </a:lnTo>
                    <a:lnTo>
                      <a:pt x="68" y="313"/>
                    </a:lnTo>
                    <a:lnTo>
                      <a:pt x="63" y="339"/>
                    </a:lnTo>
                    <a:close/>
                    <a:moveTo>
                      <a:pt x="56" y="335"/>
                    </a:moveTo>
                    <a:lnTo>
                      <a:pt x="43" y="335"/>
                    </a:lnTo>
                    <a:lnTo>
                      <a:pt x="51" y="313"/>
                    </a:lnTo>
                    <a:lnTo>
                      <a:pt x="53" y="313"/>
                    </a:lnTo>
                    <a:lnTo>
                      <a:pt x="54" y="313"/>
                    </a:lnTo>
                    <a:lnTo>
                      <a:pt x="57" y="313"/>
                    </a:lnTo>
                    <a:lnTo>
                      <a:pt x="60" y="313"/>
                    </a:lnTo>
                    <a:lnTo>
                      <a:pt x="56" y="335"/>
                    </a:lnTo>
                    <a:close/>
                    <a:moveTo>
                      <a:pt x="43" y="335"/>
                    </a:moveTo>
                    <a:lnTo>
                      <a:pt x="48" y="324"/>
                    </a:lnTo>
                    <a:lnTo>
                      <a:pt x="43" y="335"/>
                    </a:lnTo>
                    <a:close/>
                    <a:moveTo>
                      <a:pt x="43" y="335"/>
                    </a:moveTo>
                    <a:lnTo>
                      <a:pt x="51" y="313"/>
                    </a:lnTo>
                    <a:lnTo>
                      <a:pt x="43" y="335"/>
                    </a:lnTo>
                    <a:close/>
                    <a:moveTo>
                      <a:pt x="51" y="313"/>
                    </a:moveTo>
                    <a:lnTo>
                      <a:pt x="48" y="324"/>
                    </a:lnTo>
                    <a:lnTo>
                      <a:pt x="51" y="313"/>
                    </a:lnTo>
                    <a:close/>
                    <a:moveTo>
                      <a:pt x="43" y="335"/>
                    </a:moveTo>
                    <a:lnTo>
                      <a:pt x="40" y="331"/>
                    </a:lnTo>
                    <a:lnTo>
                      <a:pt x="48" y="310"/>
                    </a:lnTo>
                    <a:lnTo>
                      <a:pt x="51" y="313"/>
                    </a:lnTo>
                    <a:lnTo>
                      <a:pt x="43" y="335"/>
                    </a:lnTo>
                    <a:close/>
                    <a:moveTo>
                      <a:pt x="40" y="331"/>
                    </a:moveTo>
                    <a:lnTo>
                      <a:pt x="43" y="321"/>
                    </a:lnTo>
                    <a:lnTo>
                      <a:pt x="40" y="331"/>
                    </a:lnTo>
                    <a:close/>
                    <a:moveTo>
                      <a:pt x="40" y="331"/>
                    </a:moveTo>
                    <a:lnTo>
                      <a:pt x="37" y="331"/>
                    </a:lnTo>
                    <a:lnTo>
                      <a:pt x="43" y="310"/>
                    </a:lnTo>
                    <a:lnTo>
                      <a:pt x="48" y="310"/>
                    </a:lnTo>
                    <a:lnTo>
                      <a:pt x="40" y="331"/>
                    </a:lnTo>
                    <a:close/>
                    <a:moveTo>
                      <a:pt x="37" y="331"/>
                    </a:moveTo>
                    <a:lnTo>
                      <a:pt x="33" y="331"/>
                    </a:lnTo>
                    <a:lnTo>
                      <a:pt x="31" y="331"/>
                    </a:lnTo>
                    <a:lnTo>
                      <a:pt x="25" y="329"/>
                    </a:lnTo>
                    <a:lnTo>
                      <a:pt x="22" y="329"/>
                    </a:lnTo>
                    <a:lnTo>
                      <a:pt x="20" y="328"/>
                    </a:lnTo>
                    <a:lnTo>
                      <a:pt x="19" y="328"/>
                    </a:lnTo>
                    <a:lnTo>
                      <a:pt x="17" y="328"/>
                    </a:lnTo>
                    <a:lnTo>
                      <a:pt x="28" y="307"/>
                    </a:lnTo>
                    <a:lnTo>
                      <a:pt x="31" y="307"/>
                    </a:lnTo>
                    <a:lnTo>
                      <a:pt x="34" y="307"/>
                    </a:lnTo>
                    <a:lnTo>
                      <a:pt x="37" y="307"/>
                    </a:lnTo>
                    <a:lnTo>
                      <a:pt x="39" y="309"/>
                    </a:lnTo>
                    <a:lnTo>
                      <a:pt x="40" y="309"/>
                    </a:lnTo>
                    <a:lnTo>
                      <a:pt x="43" y="310"/>
                    </a:lnTo>
                    <a:lnTo>
                      <a:pt x="37" y="331"/>
                    </a:lnTo>
                    <a:close/>
                    <a:moveTo>
                      <a:pt x="17" y="328"/>
                    </a:moveTo>
                    <a:lnTo>
                      <a:pt x="20" y="317"/>
                    </a:lnTo>
                    <a:lnTo>
                      <a:pt x="17" y="328"/>
                    </a:lnTo>
                    <a:close/>
                    <a:moveTo>
                      <a:pt x="17" y="328"/>
                    </a:moveTo>
                    <a:lnTo>
                      <a:pt x="16" y="327"/>
                    </a:lnTo>
                    <a:lnTo>
                      <a:pt x="14" y="325"/>
                    </a:lnTo>
                    <a:lnTo>
                      <a:pt x="13" y="325"/>
                    </a:lnTo>
                    <a:lnTo>
                      <a:pt x="11" y="325"/>
                    </a:lnTo>
                    <a:lnTo>
                      <a:pt x="9" y="324"/>
                    </a:lnTo>
                    <a:lnTo>
                      <a:pt x="8" y="324"/>
                    </a:lnTo>
                    <a:lnTo>
                      <a:pt x="20" y="303"/>
                    </a:lnTo>
                    <a:lnTo>
                      <a:pt x="28" y="307"/>
                    </a:lnTo>
                    <a:lnTo>
                      <a:pt x="17" y="328"/>
                    </a:lnTo>
                    <a:close/>
                    <a:moveTo>
                      <a:pt x="8" y="324"/>
                    </a:moveTo>
                    <a:lnTo>
                      <a:pt x="0" y="321"/>
                    </a:lnTo>
                    <a:lnTo>
                      <a:pt x="0" y="313"/>
                    </a:lnTo>
                    <a:lnTo>
                      <a:pt x="13" y="313"/>
                    </a:lnTo>
                    <a:lnTo>
                      <a:pt x="8" y="324"/>
                    </a:lnTo>
                    <a:close/>
                    <a:moveTo>
                      <a:pt x="0" y="313"/>
                    </a:moveTo>
                    <a:lnTo>
                      <a:pt x="0" y="282"/>
                    </a:lnTo>
                    <a:lnTo>
                      <a:pt x="25" y="282"/>
                    </a:lnTo>
                    <a:lnTo>
                      <a:pt x="25" y="313"/>
                    </a:lnTo>
                    <a:lnTo>
                      <a:pt x="0" y="313"/>
                    </a:lnTo>
                    <a:close/>
                    <a:moveTo>
                      <a:pt x="0" y="282"/>
                    </a:moveTo>
                    <a:lnTo>
                      <a:pt x="0" y="249"/>
                    </a:lnTo>
                    <a:lnTo>
                      <a:pt x="25" y="249"/>
                    </a:lnTo>
                    <a:lnTo>
                      <a:pt x="25" y="282"/>
                    </a:lnTo>
                    <a:lnTo>
                      <a:pt x="0" y="282"/>
                    </a:lnTo>
                    <a:close/>
                    <a:moveTo>
                      <a:pt x="0" y="249"/>
                    </a:moveTo>
                    <a:lnTo>
                      <a:pt x="0" y="232"/>
                    </a:lnTo>
                    <a:lnTo>
                      <a:pt x="25" y="232"/>
                    </a:lnTo>
                    <a:lnTo>
                      <a:pt x="25" y="249"/>
                    </a:lnTo>
                    <a:lnTo>
                      <a:pt x="0" y="249"/>
                    </a:lnTo>
                    <a:close/>
                    <a:moveTo>
                      <a:pt x="0" y="232"/>
                    </a:moveTo>
                    <a:lnTo>
                      <a:pt x="0" y="214"/>
                    </a:lnTo>
                    <a:lnTo>
                      <a:pt x="25" y="214"/>
                    </a:lnTo>
                    <a:lnTo>
                      <a:pt x="25" y="232"/>
                    </a:lnTo>
                    <a:lnTo>
                      <a:pt x="0" y="232"/>
                    </a:lnTo>
                    <a:close/>
                    <a:moveTo>
                      <a:pt x="0" y="214"/>
                    </a:moveTo>
                    <a:lnTo>
                      <a:pt x="0" y="185"/>
                    </a:lnTo>
                    <a:lnTo>
                      <a:pt x="25" y="185"/>
                    </a:lnTo>
                    <a:lnTo>
                      <a:pt x="25" y="214"/>
                    </a:lnTo>
                    <a:lnTo>
                      <a:pt x="0" y="214"/>
                    </a:lnTo>
                    <a:close/>
                    <a:moveTo>
                      <a:pt x="0" y="185"/>
                    </a:moveTo>
                    <a:lnTo>
                      <a:pt x="0" y="175"/>
                    </a:lnTo>
                    <a:lnTo>
                      <a:pt x="25" y="175"/>
                    </a:lnTo>
                    <a:lnTo>
                      <a:pt x="25" y="185"/>
                    </a:lnTo>
                    <a:lnTo>
                      <a:pt x="0" y="185"/>
                    </a:lnTo>
                    <a:close/>
                    <a:moveTo>
                      <a:pt x="0" y="175"/>
                    </a:moveTo>
                    <a:lnTo>
                      <a:pt x="0" y="161"/>
                    </a:lnTo>
                    <a:lnTo>
                      <a:pt x="17" y="164"/>
                    </a:lnTo>
                    <a:lnTo>
                      <a:pt x="13" y="175"/>
                    </a:lnTo>
                    <a:lnTo>
                      <a:pt x="0" y="175"/>
                    </a:lnTo>
                    <a:close/>
                    <a:moveTo>
                      <a:pt x="17" y="164"/>
                    </a:moveTo>
                    <a:lnTo>
                      <a:pt x="17" y="165"/>
                    </a:lnTo>
                    <a:lnTo>
                      <a:pt x="19" y="165"/>
                    </a:lnTo>
                    <a:lnTo>
                      <a:pt x="20" y="167"/>
                    </a:lnTo>
                    <a:lnTo>
                      <a:pt x="22" y="167"/>
                    </a:lnTo>
                    <a:lnTo>
                      <a:pt x="23" y="167"/>
                    </a:lnTo>
                    <a:lnTo>
                      <a:pt x="26" y="168"/>
                    </a:lnTo>
                    <a:lnTo>
                      <a:pt x="28" y="168"/>
                    </a:lnTo>
                    <a:lnTo>
                      <a:pt x="20" y="189"/>
                    </a:lnTo>
                    <a:lnTo>
                      <a:pt x="17" y="189"/>
                    </a:lnTo>
                    <a:lnTo>
                      <a:pt x="16" y="188"/>
                    </a:lnTo>
                    <a:lnTo>
                      <a:pt x="13" y="188"/>
                    </a:lnTo>
                    <a:lnTo>
                      <a:pt x="11" y="188"/>
                    </a:lnTo>
                    <a:lnTo>
                      <a:pt x="11" y="186"/>
                    </a:lnTo>
                    <a:lnTo>
                      <a:pt x="9" y="186"/>
                    </a:lnTo>
                    <a:lnTo>
                      <a:pt x="9" y="185"/>
                    </a:lnTo>
                    <a:lnTo>
                      <a:pt x="8" y="185"/>
                    </a:lnTo>
                    <a:lnTo>
                      <a:pt x="17" y="164"/>
                    </a:lnTo>
                    <a:close/>
                    <a:moveTo>
                      <a:pt x="25" y="189"/>
                    </a:moveTo>
                    <a:lnTo>
                      <a:pt x="20" y="189"/>
                    </a:lnTo>
                    <a:lnTo>
                      <a:pt x="25" y="179"/>
                    </a:lnTo>
                    <a:lnTo>
                      <a:pt x="25" y="189"/>
                    </a:lnTo>
                    <a:close/>
                    <a:moveTo>
                      <a:pt x="28" y="168"/>
                    </a:moveTo>
                    <a:lnTo>
                      <a:pt x="25" y="189"/>
                    </a:lnTo>
                    <a:lnTo>
                      <a:pt x="28" y="168"/>
                    </a:lnTo>
                    <a:close/>
                    <a:moveTo>
                      <a:pt x="28" y="168"/>
                    </a:moveTo>
                    <a:lnTo>
                      <a:pt x="25" y="179"/>
                    </a:lnTo>
                    <a:lnTo>
                      <a:pt x="28" y="168"/>
                    </a:lnTo>
                    <a:close/>
                    <a:moveTo>
                      <a:pt x="28" y="168"/>
                    </a:moveTo>
                    <a:lnTo>
                      <a:pt x="31" y="168"/>
                    </a:lnTo>
                    <a:lnTo>
                      <a:pt x="25" y="192"/>
                    </a:lnTo>
                    <a:lnTo>
                      <a:pt x="25" y="189"/>
                    </a:lnTo>
                    <a:lnTo>
                      <a:pt x="28" y="168"/>
                    </a:lnTo>
                    <a:close/>
                    <a:moveTo>
                      <a:pt x="31" y="168"/>
                    </a:moveTo>
                    <a:lnTo>
                      <a:pt x="33" y="170"/>
                    </a:lnTo>
                    <a:lnTo>
                      <a:pt x="34" y="170"/>
                    </a:lnTo>
                    <a:lnTo>
                      <a:pt x="37" y="171"/>
                    </a:lnTo>
                    <a:lnTo>
                      <a:pt x="40" y="171"/>
                    </a:lnTo>
                    <a:lnTo>
                      <a:pt x="43" y="171"/>
                    </a:lnTo>
                    <a:lnTo>
                      <a:pt x="40" y="196"/>
                    </a:lnTo>
                    <a:lnTo>
                      <a:pt x="37" y="195"/>
                    </a:lnTo>
                    <a:lnTo>
                      <a:pt x="34" y="195"/>
                    </a:lnTo>
                    <a:lnTo>
                      <a:pt x="33" y="193"/>
                    </a:lnTo>
                    <a:lnTo>
                      <a:pt x="31" y="193"/>
                    </a:lnTo>
                    <a:lnTo>
                      <a:pt x="28" y="192"/>
                    </a:lnTo>
                    <a:lnTo>
                      <a:pt x="25" y="192"/>
                    </a:lnTo>
                    <a:lnTo>
                      <a:pt x="31" y="168"/>
                    </a:lnTo>
                    <a:close/>
                    <a:moveTo>
                      <a:pt x="43" y="171"/>
                    </a:moveTo>
                    <a:lnTo>
                      <a:pt x="40" y="182"/>
                    </a:lnTo>
                    <a:lnTo>
                      <a:pt x="43" y="171"/>
                    </a:lnTo>
                    <a:close/>
                    <a:moveTo>
                      <a:pt x="43" y="171"/>
                    </a:moveTo>
                    <a:lnTo>
                      <a:pt x="40" y="196"/>
                    </a:lnTo>
                    <a:lnTo>
                      <a:pt x="43" y="171"/>
                    </a:lnTo>
                    <a:close/>
                    <a:moveTo>
                      <a:pt x="40" y="196"/>
                    </a:moveTo>
                    <a:lnTo>
                      <a:pt x="40" y="182"/>
                    </a:lnTo>
                    <a:lnTo>
                      <a:pt x="40" y="196"/>
                    </a:lnTo>
                    <a:close/>
                    <a:moveTo>
                      <a:pt x="43" y="171"/>
                    </a:moveTo>
                    <a:lnTo>
                      <a:pt x="48" y="175"/>
                    </a:lnTo>
                    <a:lnTo>
                      <a:pt x="40" y="196"/>
                    </a:lnTo>
                    <a:lnTo>
                      <a:pt x="43" y="171"/>
                    </a:lnTo>
                    <a:close/>
                    <a:moveTo>
                      <a:pt x="48" y="175"/>
                    </a:moveTo>
                    <a:lnTo>
                      <a:pt x="43" y="185"/>
                    </a:lnTo>
                    <a:lnTo>
                      <a:pt x="48" y="175"/>
                    </a:lnTo>
                    <a:close/>
                    <a:moveTo>
                      <a:pt x="48" y="175"/>
                    </a:moveTo>
                    <a:lnTo>
                      <a:pt x="43" y="196"/>
                    </a:lnTo>
                    <a:lnTo>
                      <a:pt x="42" y="196"/>
                    </a:lnTo>
                    <a:lnTo>
                      <a:pt x="40" y="196"/>
                    </a:lnTo>
                    <a:lnTo>
                      <a:pt x="48" y="175"/>
                    </a:lnTo>
                    <a:close/>
                    <a:moveTo>
                      <a:pt x="48" y="175"/>
                    </a:moveTo>
                    <a:lnTo>
                      <a:pt x="51" y="175"/>
                    </a:lnTo>
                    <a:lnTo>
                      <a:pt x="53" y="175"/>
                    </a:lnTo>
                    <a:lnTo>
                      <a:pt x="56" y="175"/>
                    </a:lnTo>
                    <a:lnTo>
                      <a:pt x="57" y="175"/>
                    </a:lnTo>
                    <a:lnTo>
                      <a:pt x="60" y="175"/>
                    </a:lnTo>
                    <a:lnTo>
                      <a:pt x="63" y="175"/>
                    </a:lnTo>
                    <a:lnTo>
                      <a:pt x="60" y="200"/>
                    </a:lnTo>
                    <a:lnTo>
                      <a:pt x="57" y="200"/>
                    </a:lnTo>
                    <a:lnTo>
                      <a:pt x="56" y="199"/>
                    </a:lnTo>
                    <a:lnTo>
                      <a:pt x="51" y="197"/>
                    </a:lnTo>
                    <a:lnTo>
                      <a:pt x="48" y="196"/>
                    </a:lnTo>
                    <a:lnTo>
                      <a:pt x="45" y="196"/>
                    </a:lnTo>
                    <a:lnTo>
                      <a:pt x="43" y="196"/>
                    </a:lnTo>
                    <a:lnTo>
                      <a:pt x="48" y="175"/>
                    </a:lnTo>
                    <a:close/>
                    <a:moveTo>
                      <a:pt x="60" y="200"/>
                    </a:moveTo>
                    <a:lnTo>
                      <a:pt x="63" y="189"/>
                    </a:lnTo>
                    <a:lnTo>
                      <a:pt x="60" y="200"/>
                    </a:lnTo>
                    <a:close/>
                    <a:moveTo>
                      <a:pt x="63" y="175"/>
                    </a:moveTo>
                    <a:lnTo>
                      <a:pt x="65" y="177"/>
                    </a:lnTo>
                    <a:lnTo>
                      <a:pt x="66" y="178"/>
                    </a:lnTo>
                    <a:lnTo>
                      <a:pt x="68" y="178"/>
                    </a:lnTo>
                    <a:lnTo>
                      <a:pt x="70" y="178"/>
                    </a:lnTo>
                    <a:lnTo>
                      <a:pt x="73" y="179"/>
                    </a:lnTo>
                    <a:lnTo>
                      <a:pt x="76" y="179"/>
                    </a:lnTo>
                    <a:lnTo>
                      <a:pt x="76" y="200"/>
                    </a:lnTo>
                    <a:lnTo>
                      <a:pt x="73" y="200"/>
                    </a:lnTo>
                    <a:lnTo>
                      <a:pt x="70" y="200"/>
                    </a:lnTo>
                    <a:lnTo>
                      <a:pt x="68" y="200"/>
                    </a:lnTo>
                    <a:lnTo>
                      <a:pt x="66" y="200"/>
                    </a:lnTo>
                    <a:lnTo>
                      <a:pt x="63" y="200"/>
                    </a:lnTo>
                    <a:lnTo>
                      <a:pt x="60" y="200"/>
                    </a:lnTo>
                    <a:lnTo>
                      <a:pt x="63" y="175"/>
                    </a:lnTo>
                    <a:close/>
                    <a:moveTo>
                      <a:pt x="76" y="179"/>
                    </a:moveTo>
                    <a:lnTo>
                      <a:pt x="88" y="179"/>
                    </a:lnTo>
                    <a:lnTo>
                      <a:pt x="88" y="200"/>
                    </a:lnTo>
                    <a:lnTo>
                      <a:pt x="76" y="200"/>
                    </a:lnTo>
                    <a:lnTo>
                      <a:pt x="76" y="179"/>
                    </a:lnTo>
                    <a:close/>
                    <a:moveTo>
                      <a:pt x="88" y="179"/>
                    </a:moveTo>
                    <a:lnTo>
                      <a:pt x="88" y="189"/>
                    </a:lnTo>
                    <a:lnTo>
                      <a:pt x="88" y="179"/>
                    </a:lnTo>
                    <a:close/>
                    <a:moveTo>
                      <a:pt x="88" y="179"/>
                    </a:moveTo>
                    <a:lnTo>
                      <a:pt x="91" y="179"/>
                    </a:lnTo>
                    <a:lnTo>
                      <a:pt x="94" y="178"/>
                    </a:lnTo>
                    <a:lnTo>
                      <a:pt x="96" y="178"/>
                    </a:lnTo>
                    <a:lnTo>
                      <a:pt x="97" y="178"/>
                    </a:lnTo>
                    <a:lnTo>
                      <a:pt x="97" y="177"/>
                    </a:lnTo>
                    <a:lnTo>
                      <a:pt x="99" y="175"/>
                    </a:lnTo>
                    <a:lnTo>
                      <a:pt x="103" y="200"/>
                    </a:lnTo>
                    <a:lnTo>
                      <a:pt x="100" y="200"/>
                    </a:lnTo>
                    <a:lnTo>
                      <a:pt x="97" y="200"/>
                    </a:lnTo>
                    <a:lnTo>
                      <a:pt x="96" y="200"/>
                    </a:lnTo>
                    <a:lnTo>
                      <a:pt x="93" y="200"/>
                    </a:lnTo>
                    <a:lnTo>
                      <a:pt x="91" y="200"/>
                    </a:lnTo>
                    <a:lnTo>
                      <a:pt x="88" y="200"/>
                    </a:lnTo>
                    <a:lnTo>
                      <a:pt x="88" y="179"/>
                    </a:lnTo>
                    <a:close/>
                    <a:moveTo>
                      <a:pt x="99" y="175"/>
                    </a:moveTo>
                    <a:lnTo>
                      <a:pt x="103" y="189"/>
                    </a:lnTo>
                    <a:lnTo>
                      <a:pt x="99" y="175"/>
                    </a:lnTo>
                    <a:close/>
                    <a:moveTo>
                      <a:pt x="99" y="175"/>
                    </a:moveTo>
                    <a:lnTo>
                      <a:pt x="102" y="175"/>
                    </a:lnTo>
                    <a:lnTo>
                      <a:pt x="105" y="175"/>
                    </a:lnTo>
                    <a:lnTo>
                      <a:pt x="107" y="175"/>
                    </a:lnTo>
                    <a:lnTo>
                      <a:pt x="108" y="175"/>
                    </a:lnTo>
                    <a:lnTo>
                      <a:pt x="111" y="175"/>
                    </a:lnTo>
                    <a:lnTo>
                      <a:pt x="114" y="175"/>
                    </a:lnTo>
                    <a:lnTo>
                      <a:pt x="119" y="196"/>
                    </a:lnTo>
                    <a:lnTo>
                      <a:pt x="117" y="196"/>
                    </a:lnTo>
                    <a:lnTo>
                      <a:pt x="116" y="196"/>
                    </a:lnTo>
                    <a:lnTo>
                      <a:pt x="113" y="197"/>
                    </a:lnTo>
                    <a:lnTo>
                      <a:pt x="110" y="199"/>
                    </a:lnTo>
                    <a:lnTo>
                      <a:pt x="108" y="199"/>
                    </a:lnTo>
                    <a:lnTo>
                      <a:pt x="105" y="200"/>
                    </a:lnTo>
                    <a:lnTo>
                      <a:pt x="103" y="200"/>
                    </a:lnTo>
                    <a:lnTo>
                      <a:pt x="99" y="175"/>
                    </a:lnTo>
                    <a:close/>
                    <a:moveTo>
                      <a:pt x="119" y="196"/>
                    </a:moveTo>
                    <a:lnTo>
                      <a:pt x="119" y="185"/>
                    </a:lnTo>
                    <a:lnTo>
                      <a:pt x="119" y="196"/>
                    </a:lnTo>
                    <a:close/>
                    <a:moveTo>
                      <a:pt x="114" y="175"/>
                    </a:moveTo>
                    <a:lnTo>
                      <a:pt x="119" y="196"/>
                    </a:lnTo>
                    <a:lnTo>
                      <a:pt x="114" y="175"/>
                    </a:lnTo>
                    <a:close/>
                    <a:moveTo>
                      <a:pt x="114" y="175"/>
                    </a:moveTo>
                    <a:lnTo>
                      <a:pt x="116" y="174"/>
                    </a:lnTo>
                    <a:lnTo>
                      <a:pt x="119" y="174"/>
                    </a:lnTo>
                    <a:lnTo>
                      <a:pt x="120" y="172"/>
                    </a:lnTo>
                    <a:lnTo>
                      <a:pt x="123" y="172"/>
                    </a:lnTo>
                    <a:lnTo>
                      <a:pt x="128" y="171"/>
                    </a:lnTo>
                    <a:lnTo>
                      <a:pt x="134" y="171"/>
                    </a:lnTo>
                    <a:lnTo>
                      <a:pt x="142" y="192"/>
                    </a:lnTo>
                    <a:lnTo>
                      <a:pt x="140" y="193"/>
                    </a:lnTo>
                    <a:lnTo>
                      <a:pt x="137" y="193"/>
                    </a:lnTo>
                    <a:lnTo>
                      <a:pt x="133" y="195"/>
                    </a:lnTo>
                    <a:lnTo>
                      <a:pt x="130" y="195"/>
                    </a:lnTo>
                    <a:lnTo>
                      <a:pt x="127" y="196"/>
                    </a:lnTo>
                    <a:lnTo>
                      <a:pt x="123" y="196"/>
                    </a:lnTo>
                    <a:lnTo>
                      <a:pt x="119" y="196"/>
                    </a:lnTo>
                    <a:lnTo>
                      <a:pt x="114" y="175"/>
                    </a:lnTo>
                    <a:close/>
                    <a:moveTo>
                      <a:pt x="134" y="171"/>
                    </a:moveTo>
                    <a:lnTo>
                      <a:pt x="137" y="171"/>
                    </a:lnTo>
                    <a:lnTo>
                      <a:pt x="140" y="170"/>
                    </a:lnTo>
                    <a:lnTo>
                      <a:pt x="142" y="168"/>
                    </a:lnTo>
                    <a:lnTo>
                      <a:pt x="143" y="168"/>
                    </a:lnTo>
                    <a:lnTo>
                      <a:pt x="148" y="168"/>
                    </a:lnTo>
                    <a:lnTo>
                      <a:pt x="151" y="168"/>
                    </a:lnTo>
                    <a:lnTo>
                      <a:pt x="154" y="189"/>
                    </a:lnTo>
                    <a:lnTo>
                      <a:pt x="153" y="189"/>
                    </a:lnTo>
                    <a:lnTo>
                      <a:pt x="151" y="189"/>
                    </a:lnTo>
                    <a:lnTo>
                      <a:pt x="148" y="190"/>
                    </a:lnTo>
                    <a:lnTo>
                      <a:pt x="145" y="192"/>
                    </a:lnTo>
                    <a:lnTo>
                      <a:pt x="143" y="192"/>
                    </a:lnTo>
                    <a:lnTo>
                      <a:pt x="142" y="192"/>
                    </a:lnTo>
                    <a:lnTo>
                      <a:pt x="134" y="171"/>
                    </a:lnTo>
                    <a:close/>
                    <a:moveTo>
                      <a:pt x="151" y="168"/>
                    </a:moveTo>
                    <a:lnTo>
                      <a:pt x="177" y="163"/>
                    </a:lnTo>
                    <a:lnTo>
                      <a:pt x="205" y="157"/>
                    </a:lnTo>
                    <a:lnTo>
                      <a:pt x="236" y="152"/>
                    </a:lnTo>
                    <a:lnTo>
                      <a:pt x="267" y="146"/>
                    </a:lnTo>
                    <a:lnTo>
                      <a:pt x="299" y="139"/>
                    </a:lnTo>
                    <a:lnTo>
                      <a:pt x="333" y="132"/>
                    </a:lnTo>
                    <a:lnTo>
                      <a:pt x="368" y="127"/>
                    </a:lnTo>
                    <a:lnTo>
                      <a:pt x="402" y="120"/>
                    </a:lnTo>
                    <a:lnTo>
                      <a:pt x="438" y="113"/>
                    </a:lnTo>
                    <a:lnTo>
                      <a:pt x="473" y="106"/>
                    </a:lnTo>
                    <a:lnTo>
                      <a:pt x="545" y="93"/>
                    </a:lnTo>
                    <a:lnTo>
                      <a:pt x="618" y="79"/>
                    </a:lnTo>
                    <a:lnTo>
                      <a:pt x="653" y="72"/>
                    </a:lnTo>
                    <a:lnTo>
                      <a:pt x="687" y="65"/>
                    </a:lnTo>
                    <a:lnTo>
                      <a:pt x="721" y="60"/>
                    </a:lnTo>
                    <a:lnTo>
                      <a:pt x="755" y="54"/>
                    </a:lnTo>
                    <a:lnTo>
                      <a:pt x="786" y="47"/>
                    </a:lnTo>
                    <a:lnTo>
                      <a:pt x="816" y="42"/>
                    </a:lnTo>
                    <a:lnTo>
                      <a:pt x="846" y="36"/>
                    </a:lnTo>
                    <a:lnTo>
                      <a:pt x="872" y="32"/>
                    </a:lnTo>
                    <a:lnTo>
                      <a:pt x="898" y="27"/>
                    </a:lnTo>
                    <a:lnTo>
                      <a:pt x="910" y="24"/>
                    </a:lnTo>
                    <a:lnTo>
                      <a:pt x="921" y="22"/>
                    </a:lnTo>
                    <a:lnTo>
                      <a:pt x="932" y="20"/>
                    </a:lnTo>
                    <a:lnTo>
                      <a:pt x="943" y="18"/>
                    </a:lnTo>
                    <a:lnTo>
                      <a:pt x="952" y="17"/>
                    </a:lnTo>
                    <a:lnTo>
                      <a:pt x="961" y="14"/>
                    </a:lnTo>
                    <a:lnTo>
                      <a:pt x="970" y="13"/>
                    </a:lnTo>
                    <a:lnTo>
                      <a:pt x="978" y="11"/>
                    </a:lnTo>
                    <a:lnTo>
                      <a:pt x="986" y="10"/>
                    </a:lnTo>
                    <a:lnTo>
                      <a:pt x="992" y="8"/>
                    </a:lnTo>
                    <a:lnTo>
                      <a:pt x="998" y="7"/>
                    </a:lnTo>
                    <a:lnTo>
                      <a:pt x="1003" y="7"/>
                    </a:lnTo>
                    <a:lnTo>
                      <a:pt x="1007" y="6"/>
                    </a:lnTo>
                    <a:lnTo>
                      <a:pt x="1010" y="6"/>
                    </a:lnTo>
                    <a:lnTo>
                      <a:pt x="1013" y="4"/>
                    </a:lnTo>
                    <a:lnTo>
                      <a:pt x="1015" y="4"/>
                    </a:lnTo>
                    <a:lnTo>
                      <a:pt x="1017" y="4"/>
                    </a:lnTo>
                    <a:lnTo>
                      <a:pt x="1018" y="4"/>
                    </a:lnTo>
                    <a:lnTo>
                      <a:pt x="1021" y="25"/>
                    </a:lnTo>
                    <a:lnTo>
                      <a:pt x="1020" y="25"/>
                    </a:lnTo>
                    <a:lnTo>
                      <a:pt x="1018" y="27"/>
                    </a:lnTo>
                    <a:lnTo>
                      <a:pt x="1015" y="27"/>
                    </a:lnTo>
                    <a:lnTo>
                      <a:pt x="1010" y="28"/>
                    </a:lnTo>
                    <a:lnTo>
                      <a:pt x="1006" y="28"/>
                    </a:lnTo>
                    <a:lnTo>
                      <a:pt x="1003" y="29"/>
                    </a:lnTo>
                    <a:lnTo>
                      <a:pt x="997" y="31"/>
                    </a:lnTo>
                    <a:lnTo>
                      <a:pt x="989" y="32"/>
                    </a:lnTo>
                    <a:lnTo>
                      <a:pt x="983" y="33"/>
                    </a:lnTo>
                    <a:lnTo>
                      <a:pt x="973" y="35"/>
                    </a:lnTo>
                    <a:lnTo>
                      <a:pt x="966" y="36"/>
                    </a:lnTo>
                    <a:lnTo>
                      <a:pt x="957" y="38"/>
                    </a:lnTo>
                    <a:lnTo>
                      <a:pt x="946" y="40"/>
                    </a:lnTo>
                    <a:lnTo>
                      <a:pt x="935" y="42"/>
                    </a:lnTo>
                    <a:lnTo>
                      <a:pt x="926" y="45"/>
                    </a:lnTo>
                    <a:lnTo>
                      <a:pt x="913" y="46"/>
                    </a:lnTo>
                    <a:lnTo>
                      <a:pt x="901" y="49"/>
                    </a:lnTo>
                    <a:lnTo>
                      <a:pt x="876" y="54"/>
                    </a:lnTo>
                    <a:lnTo>
                      <a:pt x="849" y="58"/>
                    </a:lnTo>
                    <a:lnTo>
                      <a:pt x="819" y="64"/>
                    </a:lnTo>
                    <a:lnTo>
                      <a:pt x="790" y="70"/>
                    </a:lnTo>
                    <a:lnTo>
                      <a:pt x="758" y="75"/>
                    </a:lnTo>
                    <a:lnTo>
                      <a:pt x="726" y="82"/>
                    </a:lnTo>
                    <a:lnTo>
                      <a:pt x="692" y="89"/>
                    </a:lnTo>
                    <a:lnTo>
                      <a:pt x="656" y="96"/>
                    </a:lnTo>
                    <a:lnTo>
                      <a:pt x="622" y="102"/>
                    </a:lnTo>
                    <a:lnTo>
                      <a:pt x="550" y="115"/>
                    </a:lnTo>
                    <a:lnTo>
                      <a:pt x="478" y="129"/>
                    </a:lnTo>
                    <a:lnTo>
                      <a:pt x="442" y="136"/>
                    </a:lnTo>
                    <a:lnTo>
                      <a:pt x="407" y="142"/>
                    </a:lnTo>
                    <a:lnTo>
                      <a:pt x="371" y="149"/>
                    </a:lnTo>
                    <a:lnTo>
                      <a:pt x="337" y="156"/>
                    </a:lnTo>
                    <a:lnTo>
                      <a:pt x="304" y="161"/>
                    </a:lnTo>
                    <a:lnTo>
                      <a:pt x="271" y="168"/>
                    </a:lnTo>
                    <a:lnTo>
                      <a:pt x="240" y="174"/>
                    </a:lnTo>
                    <a:lnTo>
                      <a:pt x="210" y="179"/>
                    </a:lnTo>
                    <a:lnTo>
                      <a:pt x="180" y="185"/>
                    </a:lnTo>
                    <a:lnTo>
                      <a:pt x="154" y="189"/>
                    </a:lnTo>
                    <a:lnTo>
                      <a:pt x="151" y="168"/>
                    </a:lnTo>
                    <a:close/>
                    <a:moveTo>
                      <a:pt x="1018" y="4"/>
                    </a:moveTo>
                    <a:lnTo>
                      <a:pt x="1021" y="14"/>
                    </a:lnTo>
                    <a:lnTo>
                      <a:pt x="1018" y="4"/>
                    </a:lnTo>
                    <a:close/>
                    <a:moveTo>
                      <a:pt x="1018" y="4"/>
                    </a:moveTo>
                    <a:lnTo>
                      <a:pt x="1018" y="3"/>
                    </a:lnTo>
                    <a:lnTo>
                      <a:pt x="1020" y="3"/>
                    </a:lnTo>
                    <a:lnTo>
                      <a:pt x="1023" y="2"/>
                    </a:lnTo>
                    <a:lnTo>
                      <a:pt x="1026" y="2"/>
                    </a:lnTo>
                    <a:lnTo>
                      <a:pt x="1027" y="0"/>
                    </a:lnTo>
                    <a:lnTo>
                      <a:pt x="1029" y="0"/>
                    </a:lnTo>
                    <a:lnTo>
                      <a:pt x="1033" y="22"/>
                    </a:lnTo>
                    <a:lnTo>
                      <a:pt x="1030" y="24"/>
                    </a:lnTo>
                    <a:lnTo>
                      <a:pt x="1029" y="24"/>
                    </a:lnTo>
                    <a:lnTo>
                      <a:pt x="1026" y="25"/>
                    </a:lnTo>
                    <a:lnTo>
                      <a:pt x="1024" y="25"/>
                    </a:lnTo>
                    <a:lnTo>
                      <a:pt x="1023" y="25"/>
                    </a:lnTo>
                    <a:lnTo>
                      <a:pt x="1021" y="25"/>
                    </a:lnTo>
                    <a:lnTo>
                      <a:pt x="1018" y="4"/>
                    </a:lnTo>
                    <a:close/>
                    <a:moveTo>
                      <a:pt x="1029" y="0"/>
                    </a:moveTo>
                    <a:lnTo>
                      <a:pt x="1033" y="11"/>
                    </a:lnTo>
                    <a:lnTo>
                      <a:pt x="1029" y="0"/>
                    </a:lnTo>
                    <a:close/>
                    <a:moveTo>
                      <a:pt x="1029" y="0"/>
                    </a:moveTo>
                    <a:lnTo>
                      <a:pt x="1033" y="22"/>
                    </a:lnTo>
                    <a:lnTo>
                      <a:pt x="1029" y="0"/>
                    </a:lnTo>
                    <a:close/>
                    <a:moveTo>
                      <a:pt x="1029" y="0"/>
                    </a:moveTo>
                    <a:lnTo>
                      <a:pt x="1033" y="11"/>
                    </a:lnTo>
                    <a:lnTo>
                      <a:pt x="1029" y="0"/>
                    </a:lnTo>
                    <a:close/>
                    <a:moveTo>
                      <a:pt x="1029" y="0"/>
                    </a:moveTo>
                    <a:lnTo>
                      <a:pt x="1030" y="0"/>
                    </a:lnTo>
                    <a:lnTo>
                      <a:pt x="1032" y="0"/>
                    </a:lnTo>
                    <a:lnTo>
                      <a:pt x="1033" y="0"/>
                    </a:lnTo>
                    <a:lnTo>
                      <a:pt x="1038" y="22"/>
                    </a:lnTo>
                    <a:lnTo>
                      <a:pt x="1037" y="22"/>
                    </a:lnTo>
                    <a:lnTo>
                      <a:pt x="1035" y="22"/>
                    </a:lnTo>
                    <a:lnTo>
                      <a:pt x="1033" y="22"/>
                    </a:lnTo>
                    <a:lnTo>
                      <a:pt x="1029" y="0"/>
                    </a:lnTo>
                    <a:close/>
                    <a:moveTo>
                      <a:pt x="1033" y="0"/>
                    </a:moveTo>
                    <a:lnTo>
                      <a:pt x="1038" y="11"/>
                    </a:lnTo>
                    <a:lnTo>
                      <a:pt x="1033" y="0"/>
                    </a:lnTo>
                    <a:close/>
                    <a:moveTo>
                      <a:pt x="1033" y="0"/>
                    </a:moveTo>
                    <a:lnTo>
                      <a:pt x="1035" y="0"/>
                    </a:lnTo>
                    <a:lnTo>
                      <a:pt x="1037" y="0"/>
                    </a:lnTo>
                    <a:lnTo>
                      <a:pt x="1038" y="0"/>
                    </a:lnTo>
                    <a:lnTo>
                      <a:pt x="1040" y="0"/>
                    </a:lnTo>
                    <a:lnTo>
                      <a:pt x="1041" y="0"/>
                    </a:lnTo>
                    <a:lnTo>
                      <a:pt x="1041" y="22"/>
                    </a:lnTo>
                    <a:lnTo>
                      <a:pt x="1040" y="22"/>
                    </a:lnTo>
                    <a:lnTo>
                      <a:pt x="1038" y="22"/>
                    </a:lnTo>
                    <a:lnTo>
                      <a:pt x="1033" y="0"/>
                    </a:lnTo>
                    <a:close/>
                    <a:moveTo>
                      <a:pt x="1041" y="0"/>
                    </a:moveTo>
                    <a:lnTo>
                      <a:pt x="1043" y="0"/>
                    </a:lnTo>
                    <a:lnTo>
                      <a:pt x="1046" y="0"/>
                    </a:lnTo>
                    <a:lnTo>
                      <a:pt x="1047" y="0"/>
                    </a:lnTo>
                    <a:lnTo>
                      <a:pt x="1050" y="0"/>
                    </a:lnTo>
                    <a:lnTo>
                      <a:pt x="1054" y="0"/>
                    </a:lnTo>
                    <a:lnTo>
                      <a:pt x="1057" y="0"/>
                    </a:lnTo>
                    <a:lnTo>
                      <a:pt x="1061" y="0"/>
                    </a:lnTo>
                    <a:lnTo>
                      <a:pt x="1066" y="0"/>
                    </a:lnTo>
                    <a:lnTo>
                      <a:pt x="1058" y="25"/>
                    </a:lnTo>
                    <a:lnTo>
                      <a:pt x="1055" y="24"/>
                    </a:lnTo>
                    <a:lnTo>
                      <a:pt x="1054" y="24"/>
                    </a:lnTo>
                    <a:lnTo>
                      <a:pt x="1052" y="22"/>
                    </a:lnTo>
                    <a:lnTo>
                      <a:pt x="1049" y="22"/>
                    </a:lnTo>
                    <a:lnTo>
                      <a:pt x="1044" y="22"/>
                    </a:lnTo>
                    <a:lnTo>
                      <a:pt x="1043" y="22"/>
                    </a:lnTo>
                    <a:lnTo>
                      <a:pt x="1041" y="22"/>
                    </a:lnTo>
                    <a:lnTo>
                      <a:pt x="1041" y="0"/>
                    </a:lnTo>
                    <a:close/>
                    <a:moveTo>
                      <a:pt x="1066" y="0"/>
                    </a:moveTo>
                    <a:lnTo>
                      <a:pt x="1066" y="4"/>
                    </a:lnTo>
                    <a:lnTo>
                      <a:pt x="1061" y="14"/>
                    </a:lnTo>
                    <a:lnTo>
                      <a:pt x="1066" y="0"/>
                    </a:lnTo>
                    <a:close/>
                    <a:moveTo>
                      <a:pt x="1066" y="4"/>
                    </a:moveTo>
                    <a:lnTo>
                      <a:pt x="1058" y="25"/>
                    </a:lnTo>
                    <a:lnTo>
                      <a:pt x="1066" y="4"/>
                    </a:lnTo>
                    <a:close/>
                    <a:moveTo>
                      <a:pt x="1058" y="25"/>
                    </a:moveTo>
                    <a:lnTo>
                      <a:pt x="1061" y="14"/>
                    </a:lnTo>
                    <a:lnTo>
                      <a:pt x="1058" y="25"/>
                    </a:lnTo>
                    <a:close/>
                    <a:moveTo>
                      <a:pt x="1066" y="4"/>
                    </a:moveTo>
                    <a:lnTo>
                      <a:pt x="1066" y="4"/>
                    </a:lnTo>
                    <a:lnTo>
                      <a:pt x="1067" y="4"/>
                    </a:lnTo>
                    <a:lnTo>
                      <a:pt x="1069" y="4"/>
                    </a:lnTo>
                    <a:lnTo>
                      <a:pt x="1061" y="25"/>
                    </a:lnTo>
                    <a:lnTo>
                      <a:pt x="1060" y="25"/>
                    </a:lnTo>
                    <a:lnTo>
                      <a:pt x="1058" y="25"/>
                    </a:lnTo>
                    <a:lnTo>
                      <a:pt x="1066" y="4"/>
                    </a:lnTo>
                    <a:close/>
                    <a:moveTo>
                      <a:pt x="1069" y="4"/>
                    </a:moveTo>
                    <a:lnTo>
                      <a:pt x="1070" y="4"/>
                    </a:lnTo>
                    <a:lnTo>
                      <a:pt x="1072" y="4"/>
                    </a:lnTo>
                    <a:lnTo>
                      <a:pt x="1072" y="6"/>
                    </a:lnTo>
                    <a:lnTo>
                      <a:pt x="1074" y="7"/>
                    </a:lnTo>
                    <a:lnTo>
                      <a:pt x="1077" y="7"/>
                    </a:lnTo>
                    <a:lnTo>
                      <a:pt x="1066" y="25"/>
                    </a:lnTo>
                    <a:lnTo>
                      <a:pt x="1064" y="25"/>
                    </a:lnTo>
                    <a:lnTo>
                      <a:pt x="1063" y="25"/>
                    </a:lnTo>
                    <a:lnTo>
                      <a:pt x="1061" y="25"/>
                    </a:lnTo>
                    <a:lnTo>
                      <a:pt x="1069" y="4"/>
                    </a:lnTo>
                    <a:close/>
                    <a:moveTo>
                      <a:pt x="1077" y="7"/>
                    </a:moveTo>
                    <a:lnTo>
                      <a:pt x="1083" y="10"/>
                    </a:lnTo>
                    <a:lnTo>
                      <a:pt x="1087" y="14"/>
                    </a:lnTo>
                    <a:lnTo>
                      <a:pt x="1090" y="15"/>
                    </a:lnTo>
                    <a:lnTo>
                      <a:pt x="1094" y="17"/>
                    </a:lnTo>
                    <a:lnTo>
                      <a:pt x="1095" y="20"/>
                    </a:lnTo>
                    <a:lnTo>
                      <a:pt x="1097" y="22"/>
                    </a:lnTo>
                    <a:lnTo>
                      <a:pt x="1081" y="36"/>
                    </a:lnTo>
                    <a:lnTo>
                      <a:pt x="1078" y="35"/>
                    </a:lnTo>
                    <a:lnTo>
                      <a:pt x="1077" y="33"/>
                    </a:lnTo>
                    <a:lnTo>
                      <a:pt x="1072" y="31"/>
                    </a:lnTo>
                    <a:lnTo>
                      <a:pt x="1069" y="28"/>
                    </a:lnTo>
                    <a:lnTo>
                      <a:pt x="1067" y="27"/>
                    </a:lnTo>
                    <a:lnTo>
                      <a:pt x="1066" y="25"/>
                    </a:lnTo>
                    <a:lnTo>
                      <a:pt x="1077" y="7"/>
                    </a:lnTo>
                    <a:close/>
                    <a:moveTo>
                      <a:pt x="1097" y="22"/>
                    </a:moveTo>
                    <a:lnTo>
                      <a:pt x="1100" y="22"/>
                    </a:lnTo>
                    <a:lnTo>
                      <a:pt x="1089" y="29"/>
                    </a:lnTo>
                    <a:lnTo>
                      <a:pt x="1097" y="22"/>
                    </a:lnTo>
                    <a:close/>
                    <a:moveTo>
                      <a:pt x="1100" y="22"/>
                    </a:moveTo>
                    <a:lnTo>
                      <a:pt x="1103" y="25"/>
                    </a:lnTo>
                    <a:lnTo>
                      <a:pt x="1106" y="27"/>
                    </a:lnTo>
                    <a:lnTo>
                      <a:pt x="1107" y="29"/>
                    </a:lnTo>
                    <a:lnTo>
                      <a:pt x="1109" y="32"/>
                    </a:lnTo>
                    <a:lnTo>
                      <a:pt x="1110" y="33"/>
                    </a:lnTo>
                    <a:lnTo>
                      <a:pt x="1112" y="35"/>
                    </a:lnTo>
                    <a:lnTo>
                      <a:pt x="1112" y="36"/>
                    </a:lnTo>
                    <a:lnTo>
                      <a:pt x="1092" y="50"/>
                    </a:lnTo>
                    <a:lnTo>
                      <a:pt x="1090" y="49"/>
                    </a:lnTo>
                    <a:lnTo>
                      <a:pt x="1090" y="47"/>
                    </a:lnTo>
                    <a:lnTo>
                      <a:pt x="1087" y="46"/>
                    </a:lnTo>
                    <a:lnTo>
                      <a:pt x="1086" y="45"/>
                    </a:lnTo>
                    <a:lnTo>
                      <a:pt x="1084" y="42"/>
                    </a:lnTo>
                    <a:lnTo>
                      <a:pt x="1083" y="39"/>
                    </a:lnTo>
                    <a:lnTo>
                      <a:pt x="1081" y="36"/>
                    </a:lnTo>
                    <a:lnTo>
                      <a:pt x="1100" y="22"/>
                    </a:lnTo>
                    <a:close/>
                    <a:moveTo>
                      <a:pt x="1112" y="36"/>
                    </a:moveTo>
                    <a:lnTo>
                      <a:pt x="1117" y="40"/>
                    </a:lnTo>
                    <a:lnTo>
                      <a:pt x="1117" y="43"/>
                    </a:lnTo>
                    <a:lnTo>
                      <a:pt x="1100" y="43"/>
                    </a:lnTo>
                    <a:lnTo>
                      <a:pt x="1112" y="36"/>
                    </a:lnTo>
                    <a:close/>
                    <a:moveTo>
                      <a:pt x="1117" y="43"/>
                    </a:moveTo>
                    <a:lnTo>
                      <a:pt x="1117" y="45"/>
                    </a:lnTo>
                    <a:lnTo>
                      <a:pt x="1117" y="46"/>
                    </a:lnTo>
                    <a:lnTo>
                      <a:pt x="1117" y="47"/>
                    </a:lnTo>
                    <a:lnTo>
                      <a:pt x="1117" y="50"/>
                    </a:lnTo>
                    <a:lnTo>
                      <a:pt x="1117" y="52"/>
                    </a:lnTo>
                    <a:lnTo>
                      <a:pt x="1117" y="54"/>
                    </a:lnTo>
                    <a:lnTo>
                      <a:pt x="1089" y="50"/>
                    </a:lnTo>
                    <a:lnTo>
                      <a:pt x="1089" y="47"/>
                    </a:lnTo>
                    <a:lnTo>
                      <a:pt x="1089" y="46"/>
                    </a:lnTo>
                    <a:lnTo>
                      <a:pt x="1089" y="45"/>
                    </a:lnTo>
                    <a:lnTo>
                      <a:pt x="1089" y="43"/>
                    </a:lnTo>
                    <a:lnTo>
                      <a:pt x="1117" y="43"/>
                    </a:lnTo>
                    <a:close/>
                    <a:moveTo>
                      <a:pt x="1089" y="50"/>
                    </a:moveTo>
                    <a:lnTo>
                      <a:pt x="1100" y="50"/>
                    </a:lnTo>
                    <a:lnTo>
                      <a:pt x="1089" y="50"/>
                    </a:lnTo>
                    <a:close/>
                    <a:moveTo>
                      <a:pt x="1117" y="54"/>
                    </a:moveTo>
                    <a:lnTo>
                      <a:pt x="1089" y="54"/>
                    </a:lnTo>
                    <a:lnTo>
                      <a:pt x="1089" y="50"/>
                    </a:lnTo>
                    <a:lnTo>
                      <a:pt x="1117" y="54"/>
                    </a:lnTo>
                    <a:close/>
                    <a:moveTo>
                      <a:pt x="1117" y="54"/>
                    </a:moveTo>
                    <a:lnTo>
                      <a:pt x="1100" y="54"/>
                    </a:lnTo>
                    <a:lnTo>
                      <a:pt x="1117" y="54"/>
                    </a:lnTo>
                    <a:close/>
                    <a:moveTo>
                      <a:pt x="1117" y="54"/>
                    </a:moveTo>
                    <a:lnTo>
                      <a:pt x="1089" y="54"/>
                    </a:lnTo>
                    <a:lnTo>
                      <a:pt x="1117" y="54"/>
                    </a:lnTo>
                    <a:close/>
                    <a:moveTo>
                      <a:pt x="1117" y="54"/>
                    </a:moveTo>
                    <a:lnTo>
                      <a:pt x="1100" y="54"/>
                    </a:lnTo>
                    <a:lnTo>
                      <a:pt x="1117" y="54"/>
                    </a:lnTo>
                    <a:close/>
                    <a:moveTo>
                      <a:pt x="1117" y="54"/>
                    </a:moveTo>
                    <a:lnTo>
                      <a:pt x="1117" y="57"/>
                    </a:lnTo>
                    <a:lnTo>
                      <a:pt x="1089" y="57"/>
                    </a:lnTo>
                    <a:lnTo>
                      <a:pt x="1089" y="54"/>
                    </a:lnTo>
                    <a:lnTo>
                      <a:pt x="1117" y="54"/>
                    </a:lnTo>
                    <a:close/>
                    <a:moveTo>
                      <a:pt x="1117" y="57"/>
                    </a:moveTo>
                    <a:lnTo>
                      <a:pt x="1117" y="58"/>
                    </a:lnTo>
                    <a:lnTo>
                      <a:pt x="1117" y="60"/>
                    </a:lnTo>
                    <a:lnTo>
                      <a:pt x="1117" y="64"/>
                    </a:lnTo>
                    <a:lnTo>
                      <a:pt x="1115" y="67"/>
                    </a:lnTo>
                    <a:lnTo>
                      <a:pt x="1115" y="68"/>
                    </a:lnTo>
                    <a:lnTo>
                      <a:pt x="1114" y="70"/>
                    </a:lnTo>
                    <a:lnTo>
                      <a:pt x="1112" y="71"/>
                    </a:lnTo>
                    <a:lnTo>
                      <a:pt x="1089" y="71"/>
                    </a:lnTo>
                    <a:lnTo>
                      <a:pt x="1089" y="70"/>
                    </a:lnTo>
                    <a:lnTo>
                      <a:pt x="1089" y="68"/>
                    </a:lnTo>
                    <a:lnTo>
                      <a:pt x="1089" y="64"/>
                    </a:lnTo>
                    <a:lnTo>
                      <a:pt x="1089" y="60"/>
                    </a:lnTo>
                    <a:lnTo>
                      <a:pt x="1089" y="58"/>
                    </a:lnTo>
                    <a:lnTo>
                      <a:pt x="1089" y="57"/>
                    </a:lnTo>
                    <a:lnTo>
                      <a:pt x="1117" y="57"/>
                    </a:lnTo>
                    <a:close/>
                    <a:moveTo>
                      <a:pt x="1089" y="71"/>
                    </a:moveTo>
                    <a:lnTo>
                      <a:pt x="1100" y="71"/>
                    </a:lnTo>
                    <a:lnTo>
                      <a:pt x="1089" y="71"/>
                    </a:lnTo>
                    <a:close/>
                    <a:moveTo>
                      <a:pt x="1112" y="71"/>
                    </a:moveTo>
                    <a:lnTo>
                      <a:pt x="1089" y="71"/>
                    </a:lnTo>
                    <a:lnTo>
                      <a:pt x="1112" y="71"/>
                    </a:lnTo>
                    <a:close/>
                    <a:moveTo>
                      <a:pt x="1112" y="71"/>
                    </a:moveTo>
                    <a:lnTo>
                      <a:pt x="1112" y="72"/>
                    </a:lnTo>
                    <a:lnTo>
                      <a:pt x="1112" y="74"/>
                    </a:lnTo>
                    <a:lnTo>
                      <a:pt x="1112" y="75"/>
                    </a:lnTo>
                    <a:lnTo>
                      <a:pt x="1112" y="77"/>
                    </a:lnTo>
                    <a:lnTo>
                      <a:pt x="1112" y="78"/>
                    </a:lnTo>
                    <a:lnTo>
                      <a:pt x="1112" y="79"/>
                    </a:lnTo>
                    <a:lnTo>
                      <a:pt x="1089" y="75"/>
                    </a:lnTo>
                    <a:lnTo>
                      <a:pt x="1089" y="74"/>
                    </a:lnTo>
                    <a:lnTo>
                      <a:pt x="1089" y="72"/>
                    </a:lnTo>
                    <a:lnTo>
                      <a:pt x="1089" y="71"/>
                    </a:lnTo>
                    <a:lnTo>
                      <a:pt x="1112" y="71"/>
                    </a:lnTo>
                    <a:close/>
                    <a:moveTo>
                      <a:pt x="1112" y="79"/>
                    </a:moveTo>
                    <a:lnTo>
                      <a:pt x="1112" y="79"/>
                    </a:lnTo>
                    <a:lnTo>
                      <a:pt x="1112" y="81"/>
                    </a:lnTo>
                    <a:lnTo>
                      <a:pt x="1112" y="83"/>
                    </a:lnTo>
                    <a:lnTo>
                      <a:pt x="1112" y="86"/>
                    </a:lnTo>
                    <a:lnTo>
                      <a:pt x="1089" y="82"/>
                    </a:lnTo>
                    <a:lnTo>
                      <a:pt x="1089" y="81"/>
                    </a:lnTo>
                    <a:lnTo>
                      <a:pt x="1089" y="78"/>
                    </a:lnTo>
                    <a:lnTo>
                      <a:pt x="1089" y="75"/>
                    </a:lnTo>
                    <a:lnTo>
                      <a:pt x="1112" y="79"/>
                    </a:lnTo>
                    <a:close/>
                    <a:moveTo>
                      <a:pt x="1112" y="86"/>
                    </a:moveTo>
                    <a:lnTo>
                      <a:pt x="1100" y="82"/>
                    </a:lnTo>
                    <a:lnTo>
                      <a:pt x="1112" y="86"/>
                    </a:lnTo>
                    <a:close/>
                    <a:moveTo>
                      <a:pt x="1112" y="86"/>
                    </a:moveTo>
                    <a:lnTo>
                      <a:pt x="1089" y="82"/>
                    </a:lnTo>
                    <a:lnTo>
                      <a:pt x="1112" y="86"/>
                    </a:lnTo>
                    <a:close/>
                    <a:moveTo>
                      <a:pt x="1112" y="86"/>
                    </a:moveTo>
                    <a:lnTo>
                      <a:pt x="1112" y="86"/>
                    </a:lnTo>
                    <a:lnTo>
                      <a:pt x="1112" y="88"/>
                    </a:lnTo>
                    <a:lnTo>
                      <a:pt x="1112" y="90"/>
                    </a:lnTo>
                    <a:lnTo>
                      <a:pt x="1112" y="93"/>
                    </a:lnTo>
                    <a:lnTo>
                      <a:pt x="1089" y="89"/>
                    </a:lnTo>
                    <a:lnTo>
                      <a:pt x="1089" y="88"/>
                    </a:lnTo>
                    <a:lnTo>
                      <a:pt x="1089" y="85"/>
                    </a:lnTo>
                    <a:lnTo>
                      <a:pt x="1089" y="82"/>
                    </a:lnTo>
                    <a:lnTo>
                      <a:pt x="1112" y="86"/>
                    </a:lnTo>
                    <a:close/>
                    <a:moveTo>
                      <a:pt x="1112" y="93"/>
                    </a:moveTo>
                    <a:lnTo>
                      <a:pt x="1112" y="93"/>
                    </a:lnTo>
                    <a:lnTo>
                      <a:pt x="1112" y="95"/>
                    </a:lnTo>
                    <a:lnTo>
                      <a:pt x="1112" y="96"/>
                    </a:lnTo>
                    <a:lnTo>
                      <a:pt x="1112" y="97"/>
                    </a:lnTo>
                    <a:lnTo>
                      <a:pt x="1089" y="97"/>
                    </a:lnTo>
                    <a:lnTo>
                      <a:pt x="1089" y="96"/>
                    </a:lnTo>
                    <a:lnTo>
                      <a:pt x="1089" y="95"/>
                    </a:lnTo>
                    <a:lnTo>
                      <a:pt x="1089" y="93"/>
                    </a:lnTo>
                    <a:lnTo>
                      <a:pt x="1089" y="92"/>
                    </a:lnTo>
                    <a:lnTo>
                      <a:pt x="1089" y="90"/>
                    </a:lnTo>
                    <a:lnTo>
                      <a:pt x="1089" y="89"/>
                    </a:lnTo>
                    <a:lnTo>
                      <a:pt x="1112" y="93"/>
                    </a:lnTo>
                    <a:close/>
                    <a:moveTo>
                      <a:pt x="1089" y="97"/>
                    </a:moveTo>
                    <a:lnTo>
                      <a:pt x="1100" y="97"/>
                    </a:lnTo>
                    <a:lnTo>
                      <a:pt x="1089" y="97"/>
                    </a:lnTo>
                    <a:close/>
                    <a:moveTo>
                      <a:pt x="1112" y="97"/>
                    </a:moveTo>
                    <a:lnTo>
                      <a:pt x="1089" y="97"/>
                    </a:lnTo>
                    <a:lnTo>
                      <a:pt x="1112" y="97"/>
                    </a:lnTo>
                    <a:close/>
                    <a:moveTo>
                      <a:pt x="1112" y="97"/>
                    </a:moveTo>
                    <a:lnTo>
                      <a:pt x="1112" y="97"/>
                    </a:lnTo>
                    <a:lnTo>
                      <a:pt x="1112" y="99"/>
                    </a:lnTo>
                    <a:lnTo>
                      <a:pt x="1112" y="100"/>
                    </a:lnTo>
                    <a:lnTo>
                      <a:pt x="1112" y="102"/>
                    </a:lnTo>
                    <a:lnTo>
                      <a:pt x="1112" y="103"/>
                    </a:lnTo>
                    <a:lnTo>
                      <a:pt x="1112" y="104"/>
                    </a:lnTo>
                    <a:lnTo>
                      <a:pt x="1089" y="104"/>
                    </a:lnTo>
                    <a:lnTo>
                      <a:pt x="1089" y="97"/>
                    </a:lnTo>
                    <a:lnTo>
                      <a:pt x="1112" y="97"/>
                    </a:lnTo>
                    <a:close/>
                    <a:moveTo>
                      <a:pt x="1112" y="104"/>
                    </a:moveTo>
                    <a:lnTo>
                      <a:pt x="1112" y="107"/>
                    </a:lnTo>
                    <a:lnTo>
                      <a:pt x="1112" y="109"/>
                    </a:lnTo>
                    <a:lnTo>
                      <a:pt x="1112" y="110"/>
                    </a:lnTo>
                    <a:lnTo>
                      <a:pt x="1112" y="111"/>
                    </a:lnTo>
                    <a:lnTo>
                      <a:pt x="1089" y="111"/>
                    </a:lnTo>
                    <a:lnTo>
                      <a:pt x="1089" y="110"/>
                    </a:lnTo>
                    <a:lnTo>
                      <a:pt x="1089" y="109"/>
                    </a:lnTo>
                    <a:lnTo>
                      <a:pt x="1089" y="107"/>
                    </a:lnTo>
                    <a:lnTo>
                      <a:pt x="1089" y="106"/>
                    </a:lnTo>
                    <a:lnTo>
                      <a:pt x="1089" y="104"/>
                    </a:lnTo>
                    <a:lnTo>
                      <a:pt x="1112" y="104"/>
                    </a:lnTo>
                    <a:close/>
                    <a:moveTo>
                      <a:pt x="1112" y="111"/>
                    </a:moveTo>
                    <a:lnTo>
                      <a:pt x="1112" y="114"/>
                    </a:lnTo>
                    <a:lnTo>
                      <a:pt x="1089" y="111"/>
                    </a:lnTo>
                    <a:lnTo>
                      <a:pt x="1112" y="111"/>
                    </a:lnTo>
                    <a:close/>
                    <a:moveTo>
                      <a:pt x="1112" y="114"/>
                    </a:moveTo>
                    <a:lnTo>
                      <a:pt x="1112" y="115"/>
                    </a:lnTo>
                    <a:lnTo>
                      <a:pt x="1112" y="117"/>
                    </a:lnTo>
                    <a:lnTo>
                      <a:pt x="1112" y="120"/>
                    </a:lnTo>
                    <a:lnTo>
                      <a:pt x="1112" y="122"/>
                    </a:lnTo>
                    <a:lnTo>
                      <a:pt x="1112" y="125"/>
                    </a:lnTo>
                    <a:lnTo>
                      <a:pt x="1112" y="128"/>
                    </a:lnTo>
                    <a:lnTo>
                      <a:pt x="1089" y="128"/>
                    </a:lnTo>
                    <a:lnTo>
                      <a:pt x="1089" y="127"/>
                    </a:lnTo>
                    <a:lnTo>
                      <a:pt x="1089" y="125"/>
                    </a:lnTo>
                    <a:lnTo>
                      <a:pt x="1089" y="122"/>
                    </a:lnTo>
                    <a:lnTo>
                      <a:pt x="1089" y="121"/>
                    </a:lnTo>
                    <a:lnTo>
                      <a:pt x="1089" y="117"/>
                    </a:lnTo>
                    <a:lnTo>
                      <a:pt x="1089" y="111"/>
                    </a:lnTo>
                    <a:lnTo>
                      <a:pt x="1112" y="114"/>
                    </a:lnTo>
                    <a:close/>
                    <a:moveTo>
                      <a:pt x="1112" y="128"/>
                    </a:moveTo>
                    <a:lnTo>
                      <a:pt x="1089" y="128"/>
                    </a:lnTo>
                    <a:lnTo>
                      <a:pt x="1112" y="128"/>
                    </a:lnTo>
                    <a:close/>
                    <a:moveTo>
                      <a:pt x="1112" y="128"/>
                    </a:moveTo>
                    <a:lnTo>
                      <a:pt x="1112" y="129"/>
                    </a:lnTo>
                    <a:lnTo>
                      <a:pt x="1112" y="132"/>
                    </a:lnTo>
                    <a:lnTo>
                      <a:pt x="1112" y="136"/>
                    </a:lnTo>
                    <a:lnTo>
                      <a:pt x="1112" y="139"/>
                    </a:lnTo>
                    <a:lnTo>
                      <a:pt x="1112" y="142"/>
                    </a:lnTo>
                    <a:lnTo>
                      <a:pt x="1112" y="143"/>
                    </a:lnTo>
                    <a:lnTo>
                      <a:pt x="1089" y="143"/>
                    </a:lnTo>
                    <a:lnTo>
                      <a:pt x="1089" y="142"/>
                    </a:lnTo>
                    <a:lnTo>
                      <a:pt x="1089" y="139"/>
                    </a:lnTo>
                    <a:lnTo>
                      <a:pt x="1089" y="136"/>
                    </a:lnTo>
                    <a:lnTo>
                      <a:pt x="1089" y="132"/>
                    </a:lnTo>
                    <a:lnTo>
                      <a:pt x="1089" y="129"/>
                    </a:lnTo>
                    <a:lnTo>
                      <a:pt x="1089" y="128"/>
                    </a:lnTo>
                    <a:lnTo>
                      <a:pt x="1112" y="128"/>
                    </a:lnTo>
                    <a:close/>
                    <a:moveTo>
                      <a:pt x="1112" y="143"/>
                    </a:moveTo>
                    <a:lnTo>
                      <a:pt x="1112" y="146"/>
                    </a:lnTo>
                    <a:lnTo>
                      <a:pt x="1112" y="147"/>
                    </a:lnTo>
                    <a:lnTo>
                      <a:pt x="1112" y="149"/>
                    </a:lnTo>
                    <a:lnTo>
                      <a:pt x="1112" y="150"/>
                    </a:lnTo>
                    <a:lnTo>
                      <a:pt x="1089" y="150"/>
                    </a:lnTo>
                    <a:lnTo>
                      <a:pt x="1089" y="149"/>
                    </a:lnTo>
                    <a:lnTo>
                      <a:pt x="1089" y="147"/>
                    </a:lnTo>
                    <a:lnTo>
                      <a:pt x="1089" y="146"/>
                    </a:lnTo>
                    <a:lnTo>
                      <a:pt x="1089" y="143"/>
                    </a:lnTo>
                    <a:lnTo>
                      <a:pt x="1112" y="143"/>
                    </a:lnTo>
                    <a:close/>
                    <a:moveTo>
                      <a:pt x="1112" y="150"/>
                    </a:moveTo>
                    <a:lnTo>
                      <a:pt x="1112" y="152"/>
                    </a:lnTo>
                    <a:lnTo>
                      <a:pt x="1112" y="153"/>
                    </a:lnTo>
                    <a:lnTo>
                      <a:pt x="1112" y="157"/>
                    </a:lnTo>
                    <a:lnTo>
                      <a:pt x="1112" y="159"/>
                    </a:lnTo>
                    <a:lnTo>
                      <a:pt x="1112" y="160"/>
                    </a:lnTo>
                    <a:lnTo>
                      <a:pt x="1112" y="161"/>
                    </a:lnTo>
                    <a:lnTo>
                      <a:pt x="1089" y="161"/>
                    </a:lnTo>
                    <a:lnTo>
                      <a:pt x="1089" y="160"/>
                    </a:lnTo>
                    <a:lnTo>
                      <a:pt x="1089" y="159"/>
                    </a:lnTo>
                    <a:lnTo>
                      <a:pt x="1089" y="157"/>
                    </a:lnTo>
                    <a:lnTo>
                      <a:pt x="1089" y="156"/>
                    </a:lnTo>
                    <a:lnTo>
                      <a:pt x="1089" y="154"/>
                    </a:lnTo>
                    <a:lnTo>
                      <a:pt x="1089" y="153"/>
                    </a:lnTo>
                    <a:lnTo>
                      <a:pt x="1089" y="152"/>
                    </a:lnTo>
                    <a:lnTo>
                      <a:pt x="1089" y="150"/>
                    </a:lnTo>
                    <a:lnTo>
                      <a:pt x="1112" y="150"/>
                    </a:lnTo>
                    <a:close/>
                    <a:moveTo>
                      <a:pt x="1112" y="161"/>
                    </a:moveTo>
                    <a:lnTo>
                      <a:pt x="1112" y="182"/>
                    </a:lnTo>
                    <a:lnTo>
                      <a:pt x="1092" y="168"/>
                    </a:lnTo>
                    <a:lnTo>
                      <a:pt x="1100" y="161"/>
                    </a:lnTo>
                    <a:lnTo>
                      <a:pt x="1112" y="161"/>
                    </a:lnTo>
                    <a:close/>
                  </a:path>
                </a:pathLst>
              </a:custGeom>
              <a:solidFill>
                <a:srgbClr val="131516"/>
              </a:solidFill>
              <a:ln>
                <a:noFill/>
              </a:ln>
              <a:extLst/>
            </p:spPr>
            <p:txBody>
              <a:bodyPr/>
              <a:lstStyle/>
              <a:p>
                <a:pPr defTabSz="914145"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 kern="0" dirty="0">
                  <a:solidFill>
                    <a:sysClr val="windowText" lastClr="000000"/>
                  </a:solidFill>
                  <a:latin typeface="Calibri"/>
                  <a:sym typeface="Calibri" pitchFamily="34" charset="0"/>
                </a:endParaRPr>
              </a:p>
            </p:txBody>
          </p:sp>
          <p:sp>
            <p:nvSpPr>
              <p:cNvPr id="60" name="Freeform 17"/>
              <p:cNvSpPr>
                <a:spLocks/>
              </p:cNvSpPr>
              <p:nvPr/>
            </p:nvSpPr>
            <p:spPr bwMode="auto">
              <a:xfrm>
                <a:off x="2530" y="621"/>
                <a:ext cx="544" cy="157"/>
              </a:xfrm>
              <a:custGeom>
                <a:avLst/>
                <a:gdLst>
                  <a:gd name="T0" fmla="*/ 3 w 1087"/>
                  <a:gd name="T1" fmla="*/ 0 h 320"/>
                  <a:gd name="T2" fmla="*/ 3 w 1087"/>
                  <a:gd name="T3" fmla="*/ 0 h 320"/>
                  <a:gd name="T4" fmla="*/ 3 w 1087"/>
                  <a:gd name="T5" fmla="*/ 0 h 320"/>
                  <a:gd name="T6" fmla="*/ 3 w 1087"/>
                  <a:gd name="T7" fmla="*/ 0 h 320"/>
                  <a:gd name="T8" fmla="*/ 2 w 1087"/>
                  <a:gd name="T9" fmla="*/ 0 h 320"/>
                  <a:gd name="T10" fmla="*/ 2 w 1087"/>
                  <a:gd name="T11" fmla="*/ 0 h 320"/>
                  <a:gd name="T12" fmla="*/ 2 w 1087"/>
                  <a:gd name="T13" fmla="*/ 0 h 320"/>
                  <a:gd name="T14" fmla="*/ 2 w 1087"/>
                  <a:gd name="T15" fmla="*/ 0 h 320"/>
                  <a:gd name="T16" fmla="*/ 1 w 1087"/>
                  <a:gd name="T17" fmla="*/ 0 h 320"/>
                  <a:gd name="T18" fmla="*/ 1 w 1087"/>
                  <a:gd name="T19" fmla="*/ 0 h 320"/>
                  <a:gd name="T20" fmla="*/ 1 w 1087"/>
                  <a:gd name="T21" fmla="*/ 0 h 320"/>
                  <a:gd name="T22" fmla="*/ 1 w 1087"/>
                  <a:gd name="T23" fmla="*/ 0 h 320"/>
                  <a:gd name="T24" fmla="*/ 1 w 1087"/>
                  <a:gd name="T25" fmla="*/ 0 h 320"/>
                  <a:gd name="T26" fmla="*/ 1 w 1087"/>
                  <a:gd name="T27" fmla="*/ 0 h 320"/>
                  <a:gd name="T28" fmla="*/ 1 w 1087"/>
                  <a:gd name="T29" fmla="*/ 0 h 320"/>
                  <a:gd name="T30" fmla="*/ 1 w 1087"/>
                  <a:gd name="T31" fmla="*/ 0 h 320"/>
                  <a:gd name="T32" fmla="*/ 1 w 1087"/>
                  <a:gd name="T33" fmla="*/ 0 h 320"/>
                  <a:gd name="T34" fmla="*/ 0 w 1087"/>
                  <a:gd name="T35" fmla="*/ 0 h 320"/>
                  <a:gd name="T36" fmla="*/ 0 w 1087"/>
                  <a:gd name="T37" fmla="*/ 0 h 320"/>
                  <a:gd name="T38" fmla="*/ 0 w 1087"/>
                  <a:gd name="T39" fmla="*/ 0 h 320"/>
                  <a:gd name="T40" fmla="*/ 0 w 1087"/>
                  <a:gd name="T41" fmla="*/ 0 h 320"/>
                  <a:gd name="T42" fmla="*/ 0 w 1087"/>
                  <a:gd name="T43" fmla="*/ 0 h 320"/>
                  <a:gd name="T44" fmla="*/ 0 w 1087"/>
                  <a:gd name="T45" fmla="*/ 0 h 320"/>
                  <a:gd name="T46" fmla="*/ 0 w 1087"/>
                  <a:gd name="T47" fmla="*/ 0 h 320"/>
                  <a:gd name="T48" fmla="*/ 0 w 1087"/>
                  <a:gd name="T49" fmla="*/ 0 h 320"/>
                  <a:gd name="T50" fmla="*/ 0 w 1087"/>
                  <a:gd name="T51" fmla="*/ 0 h 320"/>
                  <a:gd name="T52" fmla="*/ 1 w 1087"/>
                  <a:gd name="T53" fmla="*/ 0 h 320"/>
                  <a:gd name="T54" fmla="*/ 1 w 1087"/>
                  <a:gd name="T55" fmla="*/ 0 h 320"/>
                  <a:gd name="T56" fmla="*/ 1 w 1087"/>
                  <a:gd name="T57" fmla="*/ 0 h 320"/>
                  <a:gd name="T58" fmla="*/ 1 w 1087"/>
                  <a:gd name="T59" fmla="*/ 0 h 320"/>
                  <a:gd name="T60" fmla="*/ 1 w 1087"/>
                  <a:gd name="T61" fmla="*/ 0 h 320"/>
                  <a:gd name="T62" fmla="*/ 1 w 1087"/>
                  <a:gd name="T63" fmla="*/ 0 h 320"/>
                  <a:gd name="T64" fmla="*/ 1 w 1087"/>
                  <a:gd name="T65" fmla="*/ 0 h 320"/>
                  <a:gd name="T66" fmla="*/ 1 w 1087"/>
                  <a:gd name="T67" fmla="*/ 0 h 320"/>
                  <a:gd name="T68" fmla="*/ 1 w 1087"/>
                  <a:gd name="T69" fmla="*/ 0 h 320"/>
                  <a:gd name="T70" fmla="*/ 2 w 1087"/>
                  <a:gd name="T71" fmla="*/ 0 h 320"/>
                  <a:gd name="T72" fmla="*/ 2 w 1087"/>
                  <a:gd name="T73" fmla="*/ 0 h 320"/>
                  <a:gd name="T74" fmla="*/ 2 w 1087"/>
                  <a:gd name="T75" fmla="*/ 0 h 320"/>
                  <a:gd name="T76" fmla="*/ 3 w 1087"/>
                  <a:gd name="T77" fmla="*/ 0 h 320"/>
                  <a:gd name="T78" fmla="*/ 3 w 1087"/>
                  <a:gd name="T79" fmla="*/ 0 h 320"/>
                  <a:gd name="T80" fmla="*/ 3 w 1087"/>
                  <a:gd name="T81" fmla="*/ 0 h 320"/>
                  <a:gd name="T82" fmla="*/ 3 w 1087"/>
                  <a:gd name="T83" fmla="*/ 0 h 320"/>
                  <a:gd name="T84" fmla="*/ 3 w 1087"/>
                  <a:gd name="T85" fmla="*/ 0 h 320"/>
                  <a:gd name="T86" fmla="*/ 3 w 1087"/>
                  <a:gd name="T87" fmla="*/ 0 h 320"/>
                  <a:gd name="T88" fmla="*/ 3 w 1087"/>
                  <a:gd name="T89" fmla="*/ 0 h 320"/>
                  <a:gd name="T90" fmla="*/ 3 w 1087"/>
                  <a:gd name="T91" fmla="*/ 0 h 320"/>
                  <a:gd name="T92" fmla="*/ 3 w 1087"/>
                  <a:gd name="T93" fmla="*/ 0 h 320"/>
                  <a:gd name="T94" fmla="*/ 3 w 1087"/>
                  <a:gd name="T95" fmla="*/ 0 h 320"/>
                  <a:gd name="T96" fmla="*/ 3 w 1087"/>
                  <a:gd name="T97" fmla="*/ 0 h 320"/>
                  <a:gd name="T98" fmla="*/ 3 w 1087"/>
                  <a:gd name="T99" fmla="*/ 0 h 320"/>
                  <a:gd name="T100" fmla="*/ 3 w 1087"/>
                  <a:gd name="T101" fmla="*/ 0 h 32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087"/>
                  <a:gd name="T154" fmla="*/ 0 h 320"/>
                  <a:gd name="T155" fmla="*/ 1087 w 1087"/>
                  <a:gd name="T156" fmla="*/ 320 h 32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087" h="320">
                    <a:moveTo>
                      <a:pt x="1087" y="157"/>
                    </a:moveTo>
                    <a:lnTo>
                      <a:pt x="1087" y="156"/>
                    </a:lnTo>
                    <a:lnTo>
                      <a:pt x="1085" y="156"/>
                    </a:lnTo>
                    <a:lnTo>
                      <a:pt x="1085" y="154"/>
                    </a:lnTo>
                    <a:lnTo>
                      <a:pt x="1082" y="153"/>
                    </a:lnTo>
                    <a:lnTo>
                      <a:pt x="1081" y="152"/>
                    </a:lnTo>
                    <a:lnTo>
                      <a:pt x="1079" y="150"/>
                    </a:lnTo>
                    <a:lnTo>
                      <a:pt x="1076" y="149"/>
                    </a:lnTo>
                    <a:lnTo>
                      <a:pt x="1070" y="147"/>
                    </a:lnTo>
                    <a:lnTo>
                      <a:pt x="1067" y="146"/>
                    </a:lnTo>
                    <a:lnTo>
                      <a:pt x="1064" y="145"/>
                    </a:lnTo>
                    <a:lnTo>
                      <a:pt x="1059" y="143"/>
                    </a:lnTo>
                    <a:lnTo>
                      <a:pt x="1054" y="142"/>
                    </a:lnTo>
                    <a:lnTo>
                      <a:pt x="1050" y="141"/>
                    </a:lnTo>
                    <a:lnTo>
                      <a:pt x="1045" y="139"/>
                    </a:lnTo>
                    <a:lnTo>
                      <a:pt x="1042" y="139"/>
                    </a:lnTo>
                    <a:lnTo>
                      <a:pt x="1041" y="139"/>
                    </a:lnTo>
                    <a:lnTo>
                      <a:pt x="1039" y="139"/>
                    </a:lnTo>
                    <a:lnTo>
                      <a:pt x="1036" y="139"/>
                    </a:lnTo>
                    <a:lnTo>
                      <a:pt x="1033" y="139"/>
                    </a:lnTo>
                    <a:lnTo>
                      <a:pt x="1030" y="141"/>
                    </a:lnTo>
                    <a:lnTo>
                      <a:pt x="1027" y="141"/>
                    </a:lnTo>
                    <a:lnTo>
                      <a:pt x="1025" y="142"/>
                    </a:lnTo>
                    <a:lnTo>
                      <a:pt x="1022" y="142"/>
                    </a:lnTo>
                    <a:lnTo>
                      <a:pt x="1019" y="143"/>
                    </a:lnTo>
                    <a:lnTo>
                      <a:pt x="1011" y="145"/>
                    </a:lnTo>
                    <a:lnTo>
                      <a:pt x="1008" y="145"/>
                    </a:lnTo>
                    <a:lnTo>
                      <a:pt x="1005" y="145"/>
                    </a:lnTo>
                    <a:lnTo>
                      <a:pt x="1000" y="146"/>
                    </a:lnTo>
                    <a:lnTo>
                      <a:pt x="996" y="146"/>
                    </a:lnTo>
                    <a:lnTo>
                      <a:pt x="977" y="150"/>
                    </a:lnTo>
                    <a:lnTo>
                      <a:pt x="957" y="154"/>
                    </a:lnTo>
                    <a:lnTo>
                      <a:pt x="934" y="159"/>
                    </a:lnTo>
                    <a:lnTo>
                      <a:pt x="911" y="163"/>
                    </a:lnTo>
                    <a:lnTo>
                      <a:pt x="887" y="167"/>
                    </a:lnTo>
                    <a:lnTo>
                      <a:pt x="859" y="172"/>
                    </a:lnTo>
                    <a:lnTo>
                      <a:pt x="833" y="178"/>
                    </a:lnTo>
                    <a:lnTo>
                      <a:pt x="805" y="182"/>
                    </a:lnTo>
                    <a:lnTo>
                      <a:pt x="776" y="188"/>
                    </a:lnTo>
                    <a:lnTo>
                      <a:pt x="746" y="195"/>
                    </a:lnTo>
                    <a:lnTo>
                      <a:pt x="716" y="200"/>
                    </a:lnTo>
                    <a:lnTo>
                      <a:pt x="685" y="206"/>
                    </a:lnTo>
                    <a:lnTo>
                      <a:pt x="622" y="218"/>
                    </a:lnTo>
                    <a:lnTo>
                      <a:pt x="557" y="231"/>
                    </a:lnTo>
                    <a:lnTo>
                      <a:pt x="494" y="242"/>
                    </a:lnTo>
                    <a:lnTo>
                      <a:pt x="429" y="254"/>
                    </a:lnTo>
                    <a:lnTo>
                      <a:pt x="398" y="260"/>
                    </a:lnTo>
                    <a:lnTo>
                      <a:pt x="366" y="266"/>
                    </a:lnTo>
                    <a:lnTo>
                      <a:pt x="337" y="272"/>
                    </a:lnTo>
                    <a:lnTo>
                      <a:pt x="308" y="278"/>
                    </a:lnTo>
                    <a:lnTo>
                      <a:pt x="278" y="284"/>
                    </a:lnTo>
                    <a:lnTo>
                      <a:pt x="251" y="289"/>
                    </a:lnTo>
                    <a:lnTo>
                      <a:pt x="223" y="293"/>
                    </a:lnTo>
                    <a:lnTo>
                      <a:pt x="197" y="299"/>
                    </a:lnTo>
                    <a:lnTo>
                      <a:pt x="172" y="303"/>
                    </a:lnTo>
                    <a:lnTo>
                      <a:pt x="149" y="307"/>
                    </a:lnTo>
                    <a:lnTo>
                      <a:pt x="127" y="313"/>
                    </a:lnTo>
                    <a:lnTo>
                      <a:pt x="106" y="317"/>
                    </a:lnTo>
                    <a:lnTo>
                      <a:pt x="101" y="317"/>
                    </a:lnTo>
                    <a:lnTo>
                      <a:pt x="98" y="317"/>
                    </a:lnTo>
                    <a:lnTo>
                      <a:pt x="94" y="317"/>
                    </a:lnTo>
                    <a:lnTo>
                      <a:pt x="90" y="318"/>
                    </a:lnTo>
                    <a:lnTo>
                      <a:pt x="84" y="320"/>
                    </a:lnTo>
                    <a:lnTo>
                      <a:pt x="81" y="320"/>
                    </a:lnTo>
                    <a:lnTo>
                      <a:pt x="78" y="320"/>
                    </a:lnTo>
                    <a:lnTo>
                      <a:pt x="55" y="320"/>
                    </a:lnTo>
                    <a:lnTo>
                      <a:pt x="53" y="320"/>
                    </a:lnTo>
                    <a:lnTo>
                      <a:pt x="50" y="320"/>
                    </a:lnTo>
                    <a:lnTo>
                      <a:pt x="49" y="320"/>
                    </a:lnTo>
                    <a:lnTo>
                      <a:pt x="46" y="320"/>
                    </a:lnTo>
                    <a:lnTo>
                      <a:pt x="44" y="320"/>
                    </a:lnTo>
                    <a:lnTo>
                      <a:pt x="41" y="318"/>
                    </a:lnTo>
                    <a:lnTo>
                      <a:pt x="38" y="318"/>
                    </a:lnTo>
                    <a:lnTo>
                      <a:pt x="35" y="317"/>
                    </a:lnTo>
                    <a:lnTo>
                      <a:pt x="32" y="317"/>
                    </a:lnTo>
                    <a:lnTo>
                      <a:pt x="29" y="316"/>
                    </a:lnTo>
                    <a:lnTo>
                      <a:pt x="24" y="316"/>
                    </a:lnTo>
                    <a:lnTo>
                      <a:pt x="21" y="314"/>
                    </a:lnTo>
                    <a:lnTo>
                      <a:pt x="18" y="313"/>
                    </a:lnTo>
                    <a:lnTo>
                      <a:pt x="17" y="311"/>
                    </a:lnTo>
                    <a:lnTo>
                      <a:pt x="13" y="310"/>
                    </a:lnTo>
                    <a:lnTo>
                      <a:pt x="12" y="309"/>
                    </a:lnTo>
                    <a:lnTo>
                      <a:pt x="9" y="309"/>
                    </a:lnTo>
                    <a:lnTo>
                      <a:pt x="6" y="309"/>
                    </a:lnTo>
                    <a:lnTo>
                      <a:pt x="4" y="309"/>
                    </a:lnTo>
                    <a:lnTo>
                      <a:pt x="3" y="307"/>
                    </a:lnTo>
                    <a:lnTo>
                      <a:pt x="1" y="307"/>
                    </a:lnTo>
                    <a:lnTo>
                      <a:pt x="0" y="306"/>
                    </a:lnTo>
                    <a:lnTo>
                      <a:pt x="0" y="304"/>
                    </a:lnTo>
                    <a:lnTo>
                      <a:pt x="0" y="303"/>
                    </a:lnTo>
                    <a:lnTo>
                      <a:pt x="0" y="302"/>
                    </a:lnTo>
                    <a:lnTo>
                      <a:pt x="0" y="300"/>
                    </a:lnTo>
                    <a:lnTo>
                      <a:pt x="0" y="297"/>
                    </a:lnTo>
                    <a:lnTo>
                      <a:pt x="0" y="295"/>
                    </a:lnTo>
                    <a:lnTo>
                      <a:pt x="0" y="291"/>
                    </a:lnTo>
                    <a:lnTo>
                      <a:pt x="0" y="285"/>
                    </a:lnTo>
                    <a:lnTo>
                      <a:pt x="0" y="281"/>
                    </a:lnTo>
                    <a:lnTo>
                      <a:pt x="0" y="278"/>
                    </a:lnTo>
                    <a:lnTo>
                      <a:pt x="0" y="274"/>
                    </a:lnTo>
                    <a:lnTo>
                      <a:pt x="0" y="270"/>
                    </a:lnTo>
                    <a:lnTo>
                      <a:pt x="0" y="238"/>
                    </a:lnTo>
                    <a:lnTo>
                      <a:pt x="0" y="236"/>
                    </a:lnTo>
                    <a:lnTo>
                      <a:pt x="0" y="235"/>
                    </a:lnTo>
                    <a:lnTo>
                      <a:pt x="0" y="232"/>
                    </a:lnTo>
                    <a:lnTo>
                      <a:pt x="0" y="227"/>
                    </a:lnTo>
                    <a:lnTo>
                      <a:pt x="0" y="225"/>
                    </a:lnTo>
                    <a:lnTo>
                      <a:pt x="0" y="224"/>
                    </a:lnTo>
                    <a:lnTo>
                      <a:pt x="0" y="218"/>
                    </a:lnTo>
                    <a:lnTo>
                      <a:pt x="0" y="214"/>
                    </a:lnTo>
                    <a:lnTo>
                      <a:pt x="0" y="211"/>
                    </a:lnTo>
                    <a:lnTo>
                      <a:pt x="0" y="210"/>
                    </a:lnTo>
                    <a:lnTo>
                      <a:pt x="0" y="207"/>
                    </a:lnTo>
                    <a:lnTo>
                      <a:pt x="0" y="206"/>
                    </a:lnTo>
                    <a:lnTo>
                      <a:pt x="0" y="199"/>
                    </a:lnTo>
                    <a:lnTo>
                      <a:pt x="0" y="195"/>
                    </a:lnTo>
                    <a:lnTo>
                      <a:pt x="0" y="191"/>
                    </a:lnTo>
                    <a:lnTo>
                      <a:pt x="0" y="188"/>
                    </a:lnTo>
                    <a:lnTo>
                      <a:pt x="0" y="185"/>
                    </a:lnTo>
                    <a:lnTo>
                      <a:pt x="0" y="182"/>
                    </a:lnTo>
                    <a:lnTo>
                      <a:pt x="0" y="181"/>
                    </a:lnTo>
                    <a:lnTo>
                      <a:pt x="0" y="178"/>
                    </a:lnTo>
                    <a:lnTo>
                      <a:pt x="0" y="177"/>
                    </a:lnTo>
                    <a:lnTo>
                      <a:pt x="0" y="175"/>
                    </a:lnTo>
                    <a:lnTo>
                      <a:pt x="0" y="172"/>
                    </a:lnTo>
                    <a:lnTo>
                      <a:pt x="0" y="171"/>
                    </a:lnTo>
                    <a:lnTo>
                      <a:pt x="0" y="170"/>
                    </a:lnTo>
                    <a:lnTo>
                      <a:pt x="0" y="171"/>
                    </a:lnTo>
                    <a:lnTo>
                      <a:pt x="1" y="171"/>
                    </a:lnTo>
                    <a:lnTo>
                      <a:pt x="3" y="171"/>
                    </a:lnTo>
                    <a:lnTo>
                      <a:pt x="4" y="172"/>
                    </a:lnTo>
                    <a:lnTo>
                      <a:pt x="6" y="172"/>
                    </a:lnTo>
                    <a:lnTo>
                      <a:pt x="7" y="174"/>
                    </a:lnTo>
                    <a:lnTo>
                      <a:pt x="10" y="174"/>
                    </a:lnTo>
                    <a:lnTo>
                      <a:pt x="13" y="175"/>
                    </a:lnTo>
                    <a:lnTo>
                      <a:pt x="17" y="175"/>
                    </a:lnTo>
                    <a:lnTo>
                      <a:pt x="20" y="177"/>
                    </a:lnTo>
                    <a:lnTo>
                      <a:pt x="24" y="177"/>
                    </a:lnTo>
                    <a:lnTo>
                      <a:pt x="26" y="178"/>
                    </a:lnTo>
                    <a:lnTo>
                      <a:pt x="30" y="179"/>
                    </a:lnTo>
                    <a:lnTo>
                      <a:pt x="35" y="181"/>
                    </a:lnTo>
                    <a:lnTo>
                      <a:pt x="37" y="181"/>
                    </a:lnTo>
                    <a:lnTo>
                      <a:pt x="38" y="181"/>
                    </a:lnTo>
                    <a:lnTo>
                      <a:pt x="41" y="181"/>
                    </a:lnTo>
                    <a:lnTo>
                      <a:pt x="43" y="181"/>
                    </a:lnTo>
                    <a:lnTo>
                      <a:pt x="49" y="181"/>
                    </a:lnTo>
                    <a:lnTo>
                      <a:pt x="55" y="181"/>
                    </a:lnTo>
                    <a:lnTo>
                      <a:pt x="57" y="182"/>
                    </a:lnTo>
                    <a:lnTo>
                      <a:pt x="58" y="184"/>
                    </a:lnTo>
                    <a:lnTo>
                      <a:pt x="61" y="184"/>
                    </a:lnTo>
                    <a:lnTo>
                      <a:pt x="63" y="185"/>
                    </a:lnTo>
                    <a:lnTo>
                      <a:pt x="69" y="185"/>
                    </a:lnTo>
                    <a:lnTo>
                      <a:pt x="75" y="185"/>
                    </a:lnTo>
                    <a:lnTo>
                      <a:pt x="78" y="184"/>
                    </a:lnTo>
                    <a:lnTo>
                      <a:pt x="81" y="182"/>
                    </a:lnTo>
                    <a:lnTo>
                      <a:pt x="86" y="181"/>
                    </a:lnTo>
                    <a:lnTo>
                      <a:pt x="92" y="179"/>
                    </a:lnTo>
                    <a:lnTo>
                      <a:pt x="95" y="179"/>
                    </a:lnTo>
                    <a:lnTo>
                      <a:pt x="98" y="178"/>
                    </a:lnTo>
                    <a:lnTo>
                      <a:pt x="120" y="174"/>
                    </a:lnTo>
                    <a:lnTo>
                      <a:pt x="143" y="170"/>
                    </a:lnTo>
                    <a:lnTo>
                      <a:pt x="167" y="166"/>
                    </a:lnTo>
                    <a:lnTo>
                      <a:pt x="194" y="161"/>
                    </a:lnTo>
                    <a:lnTo>
                      <a:pt x="221" y="156"/>
                    </a:lnTo>
                    <a:lnTo>
                      <a:pt x="251" y="150"/>
                    </a:lnTo>
                    <a:lnTo>
                      <a:pt x="280" y="145"/>
                    </a:lnTo>
                    <a:lnTo>
                      <a:pt x="311" y="139"/>
                    </a:lnTo>
                    <a:lnTo>
                      <a:pt x="341" y="134"/>
                    </a:lnTo>
                    <a:lnTo>
                      <a:pt x="374" y="127"/>
                    </a:lnTo>
                    <a:lnTo>
                      <a:pt x="408" y="121"/>
                    </a:lnTo>
                    <a:lnTo>
                      <a:pt x="442" y="114"/>
                    </a:lnTo>
                    <a:lnTo>
                      <a:pt x="508" y="103"/>
                    </a:lnTo>
                    <a:lnTo>
                      <a:pt x="577" y="89"/>
                    </a:lnTo>
                    <a:lnTo>
                      <a:pt x="643" y="77"/>
                    </a:lnTo>
                    <a:lnTo>
                      <a:pt x="677" y="70"/>
                    </a:lnTo>
                    <a:lnTo>
                      <a:pt x="709" y="64"/>
                    </a:lnTo>
                    <a:lnTo>
                      <a:pt x="742" y="57"/>
                    </a:lnTo>
                    <a:lnTo>
                      <a:pt x="774" y="52"/>
                    </a:lnTo>
                    <a:lnTo>
                      <a:pt x="805" y="46"/>
                    </a:lnTo>
                    <a:lnTo>
                      <a:pt x="834" y="41"/>
                    </a:lnTo>
                    <a:lnTo>
                      <a:pt x="863" y="35"/>
                    </a:lnTo>
                    <a:lnTo>
                      <a:pt x="891" y="29"/>
                    </a:lnTo>
                    <a:lnTo>
                      <a:pt x="917" y="25"/>
                    </a:lnTo>
                    <a:lnTo>
                      <a:pt x="942" y="20"/>
                    </a:lnTo>
                    <a:lnTo>
                      <a:pt x="965" y="16"/>
                    </a:lnTo>
                    <a:lnTo>
                      <a:pt x="987" y="11"/>
                    </a:lnTo>
                    <a:lnTo>
                      <a:pt x="1007" y="7"/>
                    </a:lnTo>
                    <a:lnTo>
                      <a:pt x="1025" y="3"/>
                    </a:lnTo>
                    <a:lnTo>
                      <a:pt x="1030" y="3"/>
                    </a:lnTo>
                    <a:lnTo>
                      <a:pt x="1036" y="3"/>
                    </a:lnTo>
                    <a:lnTo>
                      <a:pt x="1039" y="3"/>
                    </a:lnTo>
                    <a:lnTo>
                      <a:pt x="1041" y="2"/>
                    </a:lnTo>
                    <a:lnTo>
                      <a:pt x="1042" y="2"/>
                    </a:lnTo>
                    <a:lnTo>
                      <a:pt x="1045" y="0"/>
                    </a:lnTo>
                    <a:lnTo>
                      <a:pt x="1050" y="2"/>
                    </a:lnTo>
                    <a:lnTo>
                      <a:pt x="1054" y="3"/>
                    </a:lnTo>
                    <a:lnTo>
                      <a:pt x="1059" y="4"/>
                    </a:lnTo>
                    <a:lnTo>
                      <a:pt x="1064" y="6"/>
                    </a:lnTo>
                    <a:lnTo>
                      <a:pt x="1067" y="7"/>
                    </a:lnTo>
                    <a:lnTo>
                      <a:pt x="1070" y="9"/>
                    </a:lnTo>
                    <a:lnTo>
                      <a:pt x="1076" y="10"/>
                    </a:lnTo>
                    <a:lnTo>
                      <a:pt x="1079" y="11"/>
                    </a:lnTo>
                    <a:lnTo>
                      <a:pt x="1081" y="13"/>
                    </a:lnTo>
                    <a:lnTo>
                      <a:pt x="1082" y="14"/>
                    </a:lnTo>
                    <a:lnTo>
                      <a:pt x="1085" y="16"/>
                    </a:lnTo>
                    <a:lnTo>
                      <a:pt x="1085" y="17"/>
                    </a:lnTo>
                    <a:lnTo>
                      <a:pt x="1087" y="17"/>
                    </a:lnTo>
                    <a:lnTo>
                      <a:pt x="1087" y="18"/>
                    </a:lnTo>
                    <a:lnTo>
                      <a:pt x="1087" y="20"/>
                    </a:lnTo>
                    <a:lnTo>
                      <a:pt x="1087" y="21"/>
                    </a:lnTo>
                    <a:lnTo>
                      <a:pt x="1087" y="22"/>
                    </a:lnTo>
                    <a:lnTo>
                      <a:pt x="1087" y="24"/>
                    </a:lnTo>
                    <a:lnTo>
                      <a:pt x="1087" y="25"/>
                    </a:lnTo>
                    <a:lnTo>
                      <a:pt x="1087" y="28"/>
                    </a:lnTo>
                    <a:lnTo>
                      <a:pt x="1087" y="29"/>
                    </a:lnTo>
                    <a:lnTo>
                      <a:pt x="1087" y="32"/>
                    </a:lnTo>
                    <a:lnTo>
                      <a:pt x="1087" y="35"/>
                    </a:lnTo>
                    <a:lnTo>
                      <a:pt x="1087" y="36"/>
                    </a:lnTo>
                    <a:lnTo>
                      <a:pt x="1087" y="41"/>
                    </a:lnTo>
                    <a:lnTo>
                      <a:pt x="1087" y="43"/>
                    </a:lnTo>
                    <a:lnTo>
                      <a:pt x="1087" y="46"/>
                    </a:lnTo>
                    <a:lnTo>
                      <a:pt x="1087" y="49"/>
                    </a:lnTo>
                    <a:lnTo>
                      <a:pt x="1087" y="52"/>
                    </a:lnTo>
                    <a:lnTo>
                      <a:pt x="1087" y="53"/>
                    </a:lnTo>
                    <a:lnTo>
                      <a:pt x="1087" y="56"/>
                    </a:lnTo>
                    <a:lnTo>
                      <a:pt x="1087" y="57"/>
                    </a:lnTo>
                    <a:lnTo>
                      <a:pt x="1087" y="60"/>
                    </a:lnTo>
                    <a:lnTo>
                      <a:pt x="1087" y="61"/>
                    </a:lnTo>
                    <a:lnTo>
                      <a:pt x="1087" y="64"/>
                    </a:lnTo>
                    <a:lnTo>
                      <a:pt x="1087" y="66"/>
                    </a:lnTo>
                    <a:lnTo>
                      <a:pt x="1087" y="68"/>
                    </a:lnTo>
                    <a:lnTo>
                      <a:pt x="1087" y="72"/>
                    </a:lnTo>
                    <a:lnTo>
                      <a:pt x="1087" y="78"/>
                    </a:lnTo>
                    <a:lnTo>
                      <a:pt x="1087" y="100"/>
                    </a:lnTo>
                    <a:lnTo>
                      <a:pt x="1087" y="102"/>
                    </a:lnTo>
                    <a:lnTo>
                      <a:pt x="1087" y="103"/>
                    </a:lnTo>
                    <a:lnTo>
                      <a:pt x="1087" y="104"/>
                    </a:lnTo>
                    <a:lnTo>
                      <a:pt x="1087" y="107"/>
                    </a:lnTo>
                    <a:lnTo>
                      <a:pt x="1087" y="111"/>
                    </a:lnTo>
                    <a:lnTo>
                      <a:pt x="1087" y="117"/>
                    </a:lnTo>
                    <a:lnTo>
                      <a:pt x="1087" y="125"/>
                    </a:lnTo>
                    <a:lnTo>
                      <a:pt x="1087" y="132"/>
                    </a:lnTo>
                    <a:lnTo>
                      <a:pt x="1087" y="136"/>
                    </a:lnTo>
                    <a:lnTo>
                      <a:pt x="1087" y="141"/>
                    </a:lnTo>
                    <a:lnTo>
                      <a:pt x="1087" y="143"/>
                    </a:lnTo>
                    <a:lnTo>
                      <a:pt x="1087" y="146"/>
                    </a:lnTo>
                    <a:lnTo>
                      <a:pt x="1087" y="149"/>
                    </a:lnTo>
                    <a:lnTo>
                      <a:pt x="1087" y="150"/>
                    </a:lnTo>
                    <a:lnTo>
                      <a:pt x="1087" y="153"/>
                    </a:lnTo>
                    <a:lnTo>
                      <a:pt x="1087" y="154"/>
                    </a:lnTo>
                    <a:lnTo>
                      <a:pt x="1087" y="156"/>
                    </a:lnTo>
                    <a:lnTo>
                      <a:pt x="1087" y="157"/>
                    </a:lnTo>
                    <a:close/>
                  </a:path>
                </a:pathLst>
              </a:custGeom>
              <a:solidFill>
                <a:srgbClr val="005399"/>
              </a:solidFill>
              <a:ln>
                <a:noFill/>
              </a:ln>
              <a:extLst/>
            </p:spPr>
            <p:txBody>
              <a:bodyPr/>
              <a:lstStyle/>
              <a:p>
                <a:pPr defTabSz="914145"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 kern="0" dirty="0">
                  <a:solidFill>
                    <a:sysClr val="windowText" lastClr="000000"/>
                  </a:solidFill>
                  <a:latin typeface="Calibri"/>
                  <a:sym typeface="Calibri" pitchFamily="34" charset="0"/>
                </a:endParaRPr>
              </a:p>
            </p:txBody>
          </p:sp>
          <p:sp>
            <p:nvSpPr>
              <p:cNvPr id="62" name="Freeform 18"/>
              <p:cNvSpPr>
                <a:spLocks noEditPoints="1"/>
              </p:cNvSpPr>
              <p:nvPr/>
            </p:nvSpPr>
            <p:spPr bwMode="auto">
              <a:xfrm>
                <a:off x="2525" y="615"/>
                <a:ext cx="553" cy="172"/>
              </a:xfrm>
              <a:custGeom>
                <a:avLst/>
                <a:gdLst>
                  <a:gd name="T0" fmla="*/ 3 w 1112"/>
                  <a:gd name="T1" fmla="*/ 1 h 342"/>
                  <a:gd name="T2" fmla="*/ 3 w 1112"/>
                  <a:gd name="T3" fmla="*/ 1 h 342"/>
                  <a:gd name="T4" fmla="*/ 3 w 1112"/>
                  <a:gd name="T5" fmla="*/ 1 h 342"/>
                  <a:gd name="T6" fmla="*/ 3 w 1112"/>
                  <a:gd name="T7" fmla="*/ 1 h 342"/>
                  <a:gd name="T8" fmla="*/ 3 w 1112"/>
                  <a:gd name="T9" fmla="*/ 1 h 342"/>
                  <a:gd name="T10" fmla="*/ 3 w 1112"/>
                  <a:gd name="T11" fmla="*/ 1 h 342"/>
                  <a:gd name="T12" fmla="*/ 3 w 1112"/>
                  <a:gd name="T13" fmla="*/ 1 h 342"/>
                  <a:gd name="T14" fmla="*/ 3 w 1112"/>
                  <a:gd name="T15" fmla="*/ 1 h 342"/>
                  <a:gd name="T16" fmla="*/ 2 w 1112"/>
                  <a:gd name="T17" fmla="*/ 1 h 342"/>
                  <a:gd name="T18" fmla="*/ 2 w 1112"/>
                  <a:gd name="T19" fmla="*/ 1 h 342"/>
                  <a:gd name="T20" fmla="*/ 1 w 1112"/>
                  <a:gd name="T21" fmla="*/ 1 h 342"/>
                  <a:gd name="T22" fmla="*/ 2 w 1112"/>
                  <a:gd name="T23" fmla="*/ 1 h 342"/>
                  <a:gd name="T24" fmla="*/ 1 w 1112"/>
                  <a:gd name="T25" fmla="*/ 1 h 342"/>
                  <a:gd name="T26" fmla="*/ 1 w 1112"/>
                  <a:gd name="T27" fmla="*/ 1 h 342"/>
                  <a:gd name="T28" fmla="*/ 1 w 1112"/>
                  <a:gd name="T29" fmla="*/ 1 h 342"/>
                  <a:gd name="T30" fmla="*/ 1 w 1112"/>
                  <a:gd name="T31" fmla="*/ 1 h 342"/>
                  <a:gd name="T32" fmla="*/ 1 w 1112"/>
                  <a:gd name="T33" fmla="*/ 1 h 342"/>
                  <a:gd name="T34" fmla="*/ 1 w 1112"/>
                  <a:gd name="T35" fmla="*/ 1 h 342"/>
                  <a:gd name="T36" fmla="*/ 1 w 1112"/>
                  <a:gd name="T37" fmla="*/ 1 h 342"/>
                  <a:gd name="T38" fmla="*/ 1 w 1112"/>
                  <a:gd name="T39" fmla="*/ 1 h 342"/>
                  <a:gd name="T40" fmla="*/ 1 w 1112"/>
                  <a:gd name="T41" fmla="*/ 1 h 342"/>
                  <a:gd name="T42" fmla="*/ 1 w 1112"/>
                  <a:gd name="T43" fmla="*/ 1 h 342"/>
                  <a:gd name="T44" fmla="*/ 1 w 1112"/>
                  <a:gd name="T45" fmla="*/ 1 h 342"/>
                  <a:gd name="T46" fmla="*/ 1 w 1112"/>
                  <a:gd name="T47" fmla="*/ 1 h 342"/>
                  <a:gd name="T48" fmla="*/ 1 w 1112"/>
                  <a:gd name="T49" fmla="*/ 1 h 342"/>
                  <a:gd name="T50" fmla="*/ 1 w 1112"/>
                  <a:gd name="T51" fmla="*/ 1 h 342"/>
                  <a:gd name="T52" fmla="*/ 0 w 1112"/>
                  <a:gd name="T53" fmla="*/ 1 h 342"/>
                  <a:gd name="T54" fmla="*/ 0 w 1112"/>
                  <a:gd name="T55" fmla="*/ 1 h 342"/>
                  <a:gd name="T56" fmla="*/ 0 w 1112"/>
                  <a:gd name="T57" fmla="*/ 1 h 342"/>
                  <a:gd name="T58" fmla="*/ 1 w 1112"/>
                  <a:gd name="T59" fmla="*/ 1 h 342"/>
                  <a:gd name="T60" fmla="*/ 1 w 1112"/>
                  <a:gd name="T61" fmla="*/ 1 h 342"/>
                  <a:gd name="T62" fmla="*/ 1 w 1112"/>
                  <a:gd name="T63" fmla="*/ 1 h 342"/>
                  <a:gd name="T64" fmla="*/ 1 w 1112"/>
                  <a:gd name="T65" fmla="*/ 1 h 342"/>
                  <a:gd name="T66" fmla="*/ 1 w 1112"/>
                  <a:gd name="T67" fmla="*/ 1 h 342"/>
                  <a:gd name="T68" fmla="*/ 1 w 1112"/>
                  <a:gd name="T69" fmla="*/ 1 h 342"/>
                  <a:gd name="T70" fmla="*/ 1 w 1112"/>
                  <a:gd name="T71" fmla="*/ 1 h 342"/>
                  <a:gd name="T72" fmla="*/ 1 w 1112"/>
                  <a:gd name="T73" fmla="*/ 1 h 342"/>
                  <a:gd name="T74" fmla="*/ 1 w 1112"/>
                  <a:gd name="T75" fmla="*/ 1 h 342"/>
                  <a:gd name="T76" fmla="*/ 1 w 1112"/>
                  <a:gd name="T77" fmla="*/ 1 h 342"/>
                  <a:gd name="T78" fmla="*/ 1 w 1112"/>
                  <a:gd name="T79" fmla="*/ 1 h 342"/>
                  <a:gd name="T80" fmla="*/ 1 w 1112"/>
                  <a:gd name="T81" fmla="*/ 1 h 342"/>
                  <a:gd name="T82" fmla="*/ 1 w 1112"/>
                  <a:gd name="T83" fmla="*/ 1 h 342"/>
                  <a:gd name="T84" fmla="*/ 1 w 1112"/>
                  <a:gd name="T85" fmla="*/ 1 h 342"/>
                  <a:gd name="T86" fmla="*/ 2 w 1112"/>
                  <a:gd name="T87" fmla="*/ 1 h 342"/>
                  <a:gd name="T88" fmla="*/ 2 w 1112"/>
                  <a:gd name="T89" fmla="*/ 1 h 342"/>
                  <a:gd name="T90" fmla="*/ 2 w 1112"/>
                  <a:gd name="T91" fmla="*/ 1 h 342"/>
                  <a:gd name="T92" fmla="*/ 1 w 1112"/>
                  <a:gd name="T93" fmla="*/ 1 h 342"/>
                  <a:gd name="T94" fmla="*/ 3 w 1112"/>
                  <a:gd name="T95" fmla="*/ 0 h 342"/>
                  <a:gd name="T96" fmla="*/ 3 w 1112"/>
                  <a:gd name="T97" fmla="*/ 0 h 342"/>
                  <a:gd name="T98" fmla="*/ 3 w 1112"/>
                  <a:gd name="T99" fmla="*/ 1 h 342"/>
                  <a:gd name="T100" fmla="*/ 3 w 1112"/>
                  <a:gd name="T101" fmla="*/ 1 h 342"/>
                  <a:gd name="T102" fmla="*/ 3 w 1112"/>
                  <a:gd name="T103" fmla="*/ 1 h 342"/>
                  <a:gd name="T104" fmla="*/ 3 w 1112"/>
                  <a:gd name="T105" fmla="*/ 1 h 342"/>
                  <a:gd name="T106" fmla="*/ 3 w 1112"/>
                  <a:gd name="T107" fmla="*/ 1 h 342"/>
                  <a:gd name="T108" fmla="*/ 3 w 1112"/>
                  <a:gd name="T109" fmla="*/ 1 h 342"/>
                  <a:gd name="T110" fmla="*/ 3 w 1112"/>
                  <a:gd name="T111" fmla="*/ 1 h 342"/>
                  <a:gd name="T112" fmla="*/ 3 w 1112"/>
                  <a:gd name="T113" fmla="*/ 1 h 342"/>
                  <a:gd name="T114" fmla="*/ 3 w 1112"/>
                  <a:gd name="T115" fmla="*/ 1 h 342"/>
                  <a:gd name="T116" fmla="*/ 3 w 1112"/>
                  <a:gd name="T117" fmla="*/ 1 h 342"/>
                  <a:gd name="T118" fmla="*/ 3 w 1112"/>
                  <a:gd name="T119" fmla="*/ 1 h 342"/>
                  <a:gd name="T120" fmla="*/ 3 w 1112"/>
                  <a:gd name="T121" fmla="*/ 1 h 342"/>
                  <a:gd name="T122" fmla="*/ 3 w 1112"/>
                  <a:gd name="T123" fmla="*/ 1 h 342"/>
                  <a:gd name="T124" fmla="*/ 3 w 1112"/>
                  <a:gd name="T125" fmla="*/ 1 h 34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112"/>
                  <a:gd name="T190" fmla="*/ 0 h 342"/>
                  <a:gd name="T191" fmla="*/ 1112 w 1112"/>
                  <a:gd name="T192" fmla="*/ 342 h 34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112" h="342">
                    <a:moveTo>
                      <a:pt x="1092" y="175"/>
                    </a:moveTo>
                    <a:lnTo>
                      <a:pt x="1092" y="175"/>
                    </a:lnTo>
                    <a:lnTo>
                      <a:pt x="1090" y="175"/>
                    </a:lnTo>
                    <a:lnTo>
                      <a:pt x="1089" y="175"/>
                    </a:lnTo>
                    <a:lnTo>
                      <a:pt x="1089" y="174"/>
                    </a:lnTo>
                    <a:lnTo>
                      <a:pt x="1087" y="174"/>
                    </a:lnTo>
                    <a:lnTo>
                      <a:pt x="1086" y="172"/>
                    </a:lnTo>
                    <a:lnTo>
                      <a:pt x="1084" y="171"/>
                    </a:lnTo>
                    <a:lnTo>
                      <a:pt x="1083" y="170"/>
                    </a:lnTo>
                    <a:lnTo>
                      <a:pt x="1081" y="168"/>
                    </a:lnTo>
                    <a:lnTo>
                      <a:pt x="1097" y="150"/>
                    </a:lnTo>
                    <a:lnTo>
                      <a:pt x="1098" y="150"/>
                    </a:lnTo>
                    <a:lnTo>
                      <a:pt x="1100" y="152"/>
                    </a:lnTo>
                    <a:lnTo>
                      <a:pt x="1103" y="153"/>
                    </a:lnTo>
                    <a:lnTo>
                      <a:pt x="1104" y="154"/>
                    </a:lnTo>
                    <a:lnTo>
                      <a:pt x="1106" y="156"/>
                    </a:lnTo>
                    <a:lnTo>
                      <a:pt x="1107" y="156"/>
                    </a:lnTo>
                    <a:lnTo>
                      <a:pt x="1107" y="157"/>
                    </a:lnTo>
                    <a:lnTo>
                      <a:pt x="1109" y="157"/>
                    </a:lnTo>
                    <a:lnTo>
                      <a:pt x="1092" y="175"/>
                    </a:lnTo>
                    <a:close/>
                    <a:moveTo>
                      <a:pt x="1097" y="150"/>
                    </a:moveTo>
                    <a:lnTo>
                      <a:pt x="1089" y="160"/>
                    </a:lnTo>
                    <a:lnTo>
                      <a:pt x="1097" y="150"/>
                    </a:lnTo>
                    <a:close/>
                    <a:moveTo>
                      <a:pt x="1081" y="168"/>
                    </a:moveTo>
                    <a:lnTo>
                      <a:pt x="1097" y="150"/>
                    </a:lnTo>
                    <a:lnTo>
                      <a:pt x="1081" y="168"/>
                    </a:lnTo>
                    <a:close/>
                    <a:moveTo>
                      <a:pt x="1097" y="150"/>
                    </a:moveTo>
                    <a:lnTo>
                      <a:pt x="1089" y="160"/>
                    </a:lnTo>
                    <a:lnTo>
                      <a:pt x="1097" y="150"/>
                    </a:lnTo>
                    <a:close/>
                    <a:moveTo>
                      <a:pt x="1081" y="168"/>
                    </a:moveTo>
                    <a:lnTo>
                      <a:pt x="1092" y="146"/>
                    </a:lnTo>
                    <a:lnTo>
                      <a:pt x="1092" y="147"/>
                    </a:lnTo>
                    <a:lnTo>
                      <a:pt x="1094" y="149"/>
                    </a:lnTo>
                    <a:lnTo>
                      <a:pt x="1095" y="149"/>
                    </a:lnTo>
                    <a:lnTo>
                      <a:pt x="1095" y="150"/>
                    </a:lnTo>
                    <a:lnTo>
                      <a:pt x="1097" y="150"/>
                    </a:lnTo>
                    <a:lnTo>
                      <a:pt x="1081" y="168"/>
                    </a:lnTo>
                    <a:close/>
                    <a:moveTo>
                      <a:pt x="1081" y="168"/>
                    </a:moveTo>
                    <a:lnTo>
                      <a:pt x="1080" y="168"/>
                    </a:lnTo>
                    <a:lnTo>
                      <a:pt x="1078" y="168"/>
                    </a:lnTo>
                    <a:lnTo>
                      <a:pt x="1077" y="168"/>
                    </a:lnTo>
                    <a:lnTo>
                      <a:pt x="1089" y="146"/>
                    </a:lnTo>
                    <a:lnTo>
                      <a:pt x="1090" y="146"/>
                    </a:lnTo>
                    <a:lnTo>
                      <a:pt x="1092" y="146"/>
                    </a:lnTo>
                    <a:lnTo>
                      <a:pt x="1081" y="168"/>
                    </a:lnTo>
                    <a:close/>
                    <a:moveTo>
                      <a:pt x="1077" y="168"/>
                    </a:moveTo>
                    <a:lnTo>
                      <a:pt x="1075" y="167"/>
                    </a:lnTo>
                    <a:lnTo>
                      <a:pt x="1074" y="165"/>
                    </a:lnTo>
                    <a:lnTo>
                      <a:pt x="1072" y="165"/>
                    </a:lnTo>
                    <a:lnTo>
                      <a:pt x="1069" y="164"/>
                    </a:lnTo>
                    <a:lnTo>
                      <a:pt x="1063" y="163"/>
                    </a:lnTo>
                    <a:lnTo>
                      <a:pt x="1060" y="161"/>
                    </a:lnTo>
                    <a:lnTo>
                      <a:pt x="1058" y="160"/>
                    </a:lnTo>
                    <a:lnTo>
                      <a:pt x="1061" y="139"/>
                    </a:lnTo>
                    <a:lnTo>
                      <a:pt x="1066" y="139"/>
                    </a:lnTo>
                    <a:lnTo>
                      <a:pt x="1069" y="139"/>
                    </a:lnTo>
                    <a:lnTo>
                      <a:pt x="1072" y="140"/>
                    </a:lnTo>
                    <a:lnTo>
                      <a:pt x="1077" y="142"/>
                    </a:lnTo>
                    <a:lnTo>
                      <a:pt x="1083" y="143"/>
                    </a:lnTo>
                    <a:lnTo>
                      <a:pt x="1089" y="146"/>
                    </a:lnTo>
                    <a:lnTo>
                      <a:pt x="1077" y="168"/>
                    </a:lnTo>
                    <a:close/>
                    <a:moveTo>
                      <a:pt x="1058" y="139"/>
                    </a:moveTo>
                    <a:lnTo>
                      <a:pt x="1061" y="139"/>
                    </a:lnTo>
                    <a:lnTo>
                      <a:pt x="1058" y="150"/>
                    </a:lnTo>
                    <a:lnTo>
                      <a:pt x="1058" y="139"/>
                    </a:lnTo>
                    <a:close/>
                    <a:moveTo>
                      <a:pt x="1061" y="160"/>
                    </a:moveTo>
                    <a:lnTo>
                      <a:pt x="1049" y="160"/>
                    </a:lnTo>
                    <a:lnTo>
                      <a:pt x="1046" y="139"/>
                    </a:lnTo>
                    <a:lnTo>
                      <a:pt x="1058" y="139"/>
                    </a:lnTo>
                    <a:lnTo>
                      <a:pt x="1061" y="160"/>
                    </a:lnTo>
                    <a:close/>
                    <a:moveTo>
                      <a:pt x="1049" y="160"/>
                    </a:moveTo>
                    <a:lnTo>
                      <a:pt x="1047" y="161"/>
                    </a:lnTo>
                    <a:lnTo>
                      <a:pt x="1046" y="163"/>
                    </a:lnTo>
                    <a:lnTo>
                      <a:pt x="1044" y="163"/>
                    </a:lnTo>
                    <a:lnTo>
                      <a:pt x="1043" y="164"/>
                    </a:lnTo>
                    <a:lnTo>
                      <a:pt x="1041" y="164"/>
                    </a:lnTo>
                    <a:lnTo>
                      <a:pt x="1038" y="164"/>
                    </a:lnTo>
                    <a:lnTo>
                      <a:pt x="1033" y="143"/>
                    </a:lnTo>
                    <a:lnTo>
                      <a:pt x="1035" y="142"/>
                    </a:lnTo>
                    <a:lnTo>
                      <a:pt x="1037" y="140"/>
                    </a:lnTo>
                    <a:lnTo>
                      <a:pt x="1038" y="140"/>
                    </a:lnTo>
                    <a:lnTo>
                      <a:pt x="1040" y="139"/>
                    </a:lnTo>
                    <a:lnTo>
                      <a:pt x="1043" y="139"/>
                    </a:lnTo>
                    <a:lnTo>
                      <a:pt x="1046" y="139"/>
                    </a:lnTo>
                    <a:lnTo>
                      <a:pt x="1049" y="160"/>
                    </a:lnTo>
                    <a:close/>
                    <a:moveTo>
                      <a:pt x="1033" y="143"/>
                    </a:moveTo>
                    <a:lnTo>
                      <a:pt x="1038" y="153"/>
                    </a:lnTo>
                    <a:lnTo>
                      <a:pt x="1033" y="143"/>
                    </a:lnTo>
                    <a:close/>
                    <a:moveTo>
                      <a:pt x="1038" y="164"/>
                    </a:moveTo>
                    <a:lnTo>
                      <a:pt x="1037" y="164"/>
                    </a:lnTo>
                    <a:lnTo>
                      <a:pt x="1035" y="164"/>
                    </a:lnTo>
                    <a:lnTo>
                      <a:pt x="1033" y="165"/>
                    </a:lnTo>
                    <a:lnTo>
                      <a:pt x="1030" y="165"/>
                    </a:lnTo>
                    <a:lnTo>
                      <a:pt x="1029" y="167"/>
                    </a:lnTo>
                    <a:lnTo>
                      <a:pt x="1026" y="168"/>
                    </a:lnTo>
                    <a:lnTo>
                      <a:pt x="1021" y="143"/>
                    </a:lnTo>
                    <a:lnTo>
                      <a:pt x="1023" y="143"/>
                    </a:lnTo>
                    <a:lnTo>
                      <a:pt x="1024" y="143"/>
                    </a:lnTo>
                    <a:lnTo>
                      <a:pt x="1026" y="143"/>
                    </a:lnTo>
                    <a:lnTo>
                      <a:pt x="1029" y="143"/>
                    </a:lnTo>
                    <a:lnTo>
                      <a:pt x="1030" y="143"/>
                    </a:lnTo>
                    <a:lnTo>
                      <a:pt x="1033" y="143"/>
                    </a:lnTo>
                    <a:lnTo>
                      <a:pt x="1038" y="164"/>
                    </a:lnTo>
                    <a:close/>
                    <a:moveTo>
                      <a:pt x="1026" y="168"/>
                    </a:moveTo>
                    <a:lnTo>
                      <a:pt x="1024" y="168"/>
                    </a:lnTo>
                    <a:lnTo>
                      <a:pt x="1023" y="168"/>
                    </a:lnTo>
                    <a:lnTo>
                      <a:pt x="1021" y="168"/>
                    </a:lnTo>
                    <a:lnTo>
                      <a:pt x="1017" y="168"/>
                    </a:lnTo>
                    <a:lnTo>
                      <a:pt x="1015" y="168"/>
                    </a:lnTo>
                    <a:lnTo>
                      <a:pt x="1013" y="168"/>
                    </a:lnTo>
                    <a:lnTo>
                      <a:pt x="1009" y="146"/>
                    </a:lnTo>
                    <a:lnTo>
                      <a:pt x="1010" y="146"/>
                    </a:lnTo>
                    <a:lnTo>
                      <a:pt x="1012" y="146"/>
                    </a:lnTo>
                    <a:lnTo>
                      <a:pt x="1013" y="146"/>
                    </a:lnTo>
                    <a:lnTo>
                      <a:pt x="1017" y="145"/>
                    </a:lnTo>
                    <a:lnTo>
                      <a:pt x="1018" y="145"/>
                    </a:lnTo>
                    <a:lnTo>
                      <a:pt x="1020" y="143"/>
                    </a:lnTo>
                    <a:lnTo>
                      <a:pt x="1021" y="143"/>
                    </a:lnTo>
                    <a:lnTo>
                      <a:pt x="1026" y="168"/>
                    </a:lnTo>
                    <a:close/>
                    <a:moveTo>
                      <a:pt x="1013" y="168"/>
                    </a:moveTo>
                    <a:lnTo>
                      <a:pt x="1009" y="157"/>
                    </a:lnTo>
                    <a:lnTo>
                      <a:pt x="1013" y="168"/>
                    </a:lnTo>
                    <a:close/>
                    <a:moveTo>
                      <a:pt x="1013" y="168"/>
                    </a:moveTo>
                    <a:lnTo>
                      <a:pt x="1009" y="146"/>
                    </a:lnTo>
                    <a:lnTo>
                      <a:pt x="1013" y="168"/>
                    </a:lnTo>
                    <a:close/>
                    <a:moveTo>
                      <a:pt x="1009" y="146"/>
                    </a:moveTo>
                    <a:lnTo>
                      <a:pt x="1009" y="157"/>
                    </a:lnTo>
                    <a:lnTo>
                      <a:pt x="1009" y="146"/>
                    </a:lnTo>
                    <a:close/>
                    <a:moveTo>
                      <a:pt x="1013" y="168"/>
                    </a:moveTo>
                    <a:lnTo>
                      <a:pt x="1003" y="170"/>
                    </a:lnTo>
                    <a:lnTo>
                      <a:pt x="990" y="172"/>
                    </a:lnTo>
                    <a:lnTo>
                      <a:pt x="977" y="175"/>
                    </a:lnTo>
                    <a:lnTo>
                      <a:pt x="964" y="177"/>
                    </a:lnTo>
                    <a:lnTo>
                      <a:pt x="935" y="182"/>
                    </a:lnTo>
                    <a:lnTo>
                      <a:pt x="906" y="189"/>
                    </a:lnTo>
                    <a:lnTo>
                      <a:pt x="873" y="195"/>
                    </a:lnTo>
                    <a:lnTo>
                      <a:pt x="841" y="200"/>
                    </a:lnTo>
                    <a:lnTo>
                      <a:pt x="806" y="207"/>
                    </a:lnTo>
                    <a:lnTo>
                      <a:pt x="772" y="214"/>
                    </a:lnTo>
                    <a:lnTo>
                      <a:pt x="735" y="221"/>
                    </a:lnTo>
                    <a:lnTo>
                      <a:pt x="698" y="228"/>
                    </a:lnTo>
                    <a:lnTo>
                      <a:pt x="659" y="235"/>
                    </a:lnTo>
                    <a:lnTo>
                      <a:pt x="621" y="242"/>
                    </a:lnTo>
                    <a:lnTo>
                      <a:pt x="544" y="256"/>
                    </a:lnTo>
                    <a:lnTo>
                      <a:pt x="465" y="271"/>
                    </a:lnTo>
                    <a:lnTo>
                      <a:pt x="462" y="249"/>
                    </a:lnTo>
                    <a:lnTo>
                      <a:pt x="539" y="235"/>
                    </a:lnTo>
                    <a:lnTo>
                      <a:pt x="616" y="220"/>
                    </a:lnTo>
                    <a:lnTo>
                      <a:pt x="655" y="213"/>
                    </a:lnTo>
                    <a:lnTo>
                      <a:pt x="693" y="206"/>
                    </a:lnTo>
                    <a:lnTo>
                      <a:pt x="730" y="197"/>
                    </a:lnTo>
                    <a:lnTo>
                      <a:pt x="767" y="190"/>
                    </a:lnTo>
                    <a:lnTo>
                      <a:pt x="803" y="183"/>
                    </a:lnTo>
                    <a:lnTo>
                      <a:pt x="836" y="178"/>
                    </a:lnTo>
                    <a:lnTo>
                      <a:pt x="870" y="172"/>
                    </a:lnTo>
                    <a:lnTo>
                      <a:pt x="901" y="165"/>
                    </a:lnTo>
                    <a:lnTo>
                      <a:pt x="932" y="160"/>
                    </a:lnTo>
                    <a:lnTo>
                      <a:pt x="960" y="156"/>
                    </a:lnTo>
                    <a:lnTo>
                      <a:pt x="973" y="153"/>
                    </a:lnTo>
                    <a:lnTo>
                      <a:pt x="986" y="150"/>
                    </a:lnTo>
                    <a:lnTo>
                      <a:pt x="998" y="149"/>
                    </a:lnTo>
                    <a:lnTo>
                      <a:pt x="1009" y="146"/>
                    </a:lnTo>
                    <a:lnTo>
                      <a:pt x="1013" y="168"/>
                    </a:lnTo>
                    <a:close/>
                    <a:moveTo>
                      <a:pt x="465" y="271"/>
                    </a:moveTo>
                    <a:lnTo>
                      <a:pt x="441" y="275"/>
                    </a:lnTo>
                    <a:lnTo>
                      <a:pt x="416" y="281"/>
                    </a:lnTo>
                    <a:lnTo>
                      <a:pt x="391" y="285"/>
                    </a:lnTo>
                    <a:lnTo>
                      <a:pt x="368" y="289"/>
                    </a:lnTo>
                    <a:lnTo>
                      <a:pt x="344" y="295"/>
                    </a:lnTo>
                    <a:lnTo>
                      <a:pt x="321" y="299"/>
                    </a:lnTo>
                    <a:lnTo>
                      <a:pt x="297" y="303"/>
                    </a:lnTo>
                    <a:lnTo>
                      <a:pt x="274" y="307"/>
                    </a:lnTo>
                    <a:lnTo>
                      <a:pt x="253" y="311"/>
                    </a:lnTo>
                    <a:lnTo>
                      <a:pt x="233" y="315"/>
                    </a:lnTo>
                    <a:lnTo>
                      <a:pt x="213" y="320"/>
                    </a:lnTo>
                    <a:lnTo>
                      <a:pt x="202" y="321"/>
                    </a:lnTo>
                    <a:lnTo>
                      <a:pt x="193" y="324"/>
                    </a:lnTo>
                    <a:lnTo>
                      <a:pt x="183" y="325"/>
                    </a:lnTo>
                    <a:lnTo>
                      <a:pt x="174" y="328"/>
                    </a:lnTo>
                    <a:lnTo>
                      <a:pt x="165" y="329"/>
                    </a:lnTo>
                    <a:lnTo>
                      <a:pt x="156" y="331"/>
                    </a:lnTo>
                    <a:lnTo>
                      <a:pt x="148" y="333"/>
                    </a:lnTo>
                    <a:lnTo>
                      <a:pt x="139" y="335"/>
                    </a:lnTo>
                    <a:lnTo>
                      <a:pt x="131" y="336"/>
                    </a:lnTo>
                    <a:lnTo>
                      <a:pt x="122" y="338"/>
                    </a:lnTo>
                    <a:lnTo>
                      <a:pt x="114" y="313"/>
                    </a:lnTo>
                    <a:lnTo>
                      <a:pt x="123" y="311"/>
                    </a:lnTo>
                    <a:lnTo>
                      <a:pt x="131" y="310"/>
                    </a:lnTo>
                    <a:lnTo>
                      <a:pt x="140" y="308"/>
                    </a:lnTo>
                    <a:lnTo>
                      <a:pt x="150" y="307"/>
                    </a:lnTo>
                    <a:lnTo>
                      <a:pt x="159" y="306"/>
                    </a:lnTo>
                    <a:lnTo>
                      <a:pt x="168" y="304"/>
                    </a:lnTo>
                    <a:lnTo>
                      <a:pt x="177" y="303"/>
                    </a:lnTo>
                    <a:lnTo>
                      <a:pt x="187" y="302"/>
                    </a:lnTo>
                    <a:lnTo>
                      <a:pt x="207" y="297"/>
                    </a:lnTo>
                    <a:lnTo>
                      <a:pt x="228" y="293"/>
                    </a:lnTo>
                    <a:lnTo>
                      <a:pt x="248" y="289"/>
                    </a:lnTo>
                    <a:lnTo>
                      <a:pt x="271" y="285"/>
                    </a:lnTo>
                    <a:lnTo>
                      <a:pt x="293" y="281"/>
                    </a:lnTo>
                    <a:lnTo>
                      <a:pt x="316" y="277"/>
                    </a:lnTo>
                    <a:lnTo>
                      <a:pt x="339" y="272"/>
                    </a:lnTo>
                    <a:lnTo>
                      <a:pt x="364" y="268"/>
                    </a:lnTo>
                    <a:lnTo>
                      <a:pt x="387" y="263"/>
                    </a:lnTo>
                    <a:lnTo>
                      <a:pt x="411" y="258"/>
                    </a:lnTo>
                    <a:lnTo>
                      <a:pt x="438" y="254"/>
                    </a:lnTo>
                    <a:lnTo>
                      <a:pt x="462" y="249"/>
                    </a:lnTo>
                    <a:lnTo>
                      <a:pt x="465" y="271"/>
                    </a:lnTo>
                    <a:close/>
                    <a:moveTo>
                      <a:pt x="114" y="313"/>
                    </a:moveTo>
                    <a:lnTo>
                      <a:pt x="119" y="328"/>
                    </a:lnTo>
                    <a:lnTo>
                      <a:pt x="114" y="313"/>
                    </a:lnTo>
                    <a:close/>
                    <a:moveTo>
                      <a:pt x="122" y="338"/>
                    </a:moveTo>
                    <a:lnTo>
                      <a:pt x="120" y="338"/>
                    </a:lnTo>
                    <a:lnTo>
                      <a:pt x="117" y="338"/>
                    </a:lnTo>
                    <a:lnTo>
                      <a:pt x="116" y="338"/>
                    </a:lnTo>
                    <a:lnTo>
                      <a:pt x="113" y="338"/>
                    </a:lnTo>
                    <a:lnTo>
                      <a:pt x="110" y="338"/>
                    </a:lnTo>
                    <a:lnTo>
                      <a:pt x="107" y="338"/>
                    </a:lnTo>
                    <a:lnTo>
                      <a:pt x="103" y="317"/>
                    </a:lnTo>
                    <a:lnTo>
                      <a:pt x="105" y="317"/>
                    </a:lnTo>
                    <a:lnTo>
                      <a:pt x="108" y="317"/>
                    </a:lnTo>
                    <a:lnTo>
                      <a:pt x="110" y="315"/>
                    </a:lnTo>
                    <a:lnTo>
                      <a:pt x="111" y="315"/>
                    </a:lnTo>
                    <a:lnTo>
                      <a:pt x="113" y="314"/>
                    </a:lnTo>
                    <a:lnTo>
                      <a:pt x="114" y="313"/>
                    </a:lnTo>
                    <a:lnTo>
                      <a:pt x="122" y="338"/>
                    </a:lnTo>
                    <a:close/>
                    <a:moveTo>
                      <a:pt x="107" y="338"/>
                    </a:moveTo>
                    <a:lnTo>
                      <a:pt x="105" y="339"/>
                    </a:lnTo>
                    <a:lnTo>
                      <a:pt x="105" y="340"/>
                    </a:lnTo>
                    <a:lnTo>
                      <a:pt x="102" y="340"/>
                    </a:lnTo>
                    <a:lnTo>
                      <a:pt x="100" y="342"/>
                    </a:lnTo>
                    <a:lnTo>
                      <a:pt x="99" y="342"/>
                    </a:lnTo>
                    <a:lnTo>
                      <a:pt x="96" y="342"/>
                    </a:lnTo>
                    <a:lnTo>
                      <a:pt x="91" y="320"/>
                    </a:lnTo>
                    <a:lnTo>
                      <a:pt x="93" y="320"/>
                    </a:lnTo>
                    <a:lnTo>
                      <a:pt x="94" y="320"/>
                    </a:lnTo>
                    <a:lnTo>
                      <a:pt x="97" y="318"/>
                    </a:lnTo>
                    <a:lnTo>
                      <a:pt x="100" y="317"/>
                    </a:lnTo>
                    <a:lnTo>
                      <a:pt x="102" y="317"/>
                    </a:lnTo>
                    <a:lnTo>
                      <a:pt x="103" y="317"/>
                    </a:lnTo>
                    <a:lnTo>
                      <a:pt x="107" y="338"/>
                    </a:lnTo>
                    <a:close/>
                    <a:moveTo>
                      <a:pt x="96" y="342"/>
                    </a:moveTo>
                    <a:lnTo>
                      <a:pt x="94" y="342"/>
                    </a:lnTo>
                    <a:lnTo>
                      <a:pt x="93" y="342"/>
                    </a:lnTo>
                    <a:lnTo>
                      <a:pt x="88" y="342"/>
                    </a:lnTo>
                    <a:lnTo>
                      <a:pt x="83" y="342"/>
                    </a:lnTo>
                    <a:lnTo>
                      <a:pt x="82" y="342"/>
                    </a:lnTo>
                    <a:lnTo>
                      <a:pt x="80" y="342"/>
                    </a:lnTo>
                    <a:lnTo>
                      <a:pt x="80" y="320"/>
                    </a:lnTo>
                    <a:lnTo>
                      <a:pt x="91" y="320"/>
                    </a:lnTo>
                    <a:lnTo>
                      <a:pt x="96" y="342"/>
                    </a:lnTo>
                    <a:close/>
                    <a:moveTo>
                      <a:pt x="80" y="342"/>
                    </a:moveTo>
                    <a:lnTo>
                      <a:pt x="68" y="342"/>
                    </a:lnTo>
                    <a:lnTo>
                      <a:pt x="71" y="320"/>
                    </a:lnTo>
                    <a:lnTo>
                      <a:pt x="73" y="320"/>
                    </a:lnTo>
                    <a:lnTo>
                      <a:pt x="74" y="320"/>
                    </a:lnTo>
                    <a:lnTo>
                      <a:pt x="77" y="320"/>
                    </a:lnTo>
                    <a:lnTo>
                      <a:pt x="80" y="320"/>
                    </a:lnTo>
                    <a:lnTo>
                      <a:pt x="80" y="342"/>
                    </a:lnTo>
                    <a:close/>
                    <a:moveTo>
                      <a:pt x="68" y="342"/>
                    </a:moveTo>
                    <a:lnTo>
                      <a:pt x="68" y="331"/>
                    </a:lnTo>
                    <a:lnTo>
                      <a:pt x="68" y="342"/>
                    </a:lnTo>
                    <a:close/>
                    <a:moveTo>
                      <a:pt x="68" y="342"/>
                    </a:moveTo>
                    <a:lnTo>
                      <a:pt x="56" y="342"/>
                    </a:lnTo>
                    <a:lnTo>
                      <a:pt x="60" y="320"/>
                    </a:lnTo>
                    <a:lnTo>
                      <a:pt x="71" y="320"/>
                    </a:lnTo>
                    <a:lnTo>
                      <a:pt x="68" y="342"/>
                    </a:lnTo>
                    <a:close/>
                    <a:moveTo>
                      <a:pt x="56" y="342"/>
                    </a:moveTo>
                    <a:lnTo>
                      <a:pt x="54" y="342"/>
                    </a:lnTo>
                    <a:lnTo>
                      <a:pt x="53" y="342"/>
                    </a:lnTo>
                    <a:lnTo>
                      <a:pt x="51" y="342"/>
                    </a:lnTo>
                    <a:lnTo>
                      <a:pt x="50" y="342"/>
                    </a:lnTo>
                    <a:lnTo>
                      <a:pt x="48" y="342"/>
                    </a:lnTo>
                    <a:lnTo>
                      <a:pt x="51" y="317"/>
                    </a:lnTo>
                    <a:lnTo>
                      <a:pt x="53" y="317"/>
                    </a:lnTo>
                    <a:lnTo>
                      <a:pt x="54" y="317"/>
                    </a:lnTo>
                    <a:lnTo>
                      <a:pt x="57" y="318"/>
                    </a:lnTo>
                    <a:lnTo>
                      <a:pt x="59" y="320"/>
                    </a:lnTo>
                    <a:lnTo>
                      <a:pt x="60" y="320"/>
                    </a:lnTo>
                    <a:lnTo>
                      <a:pt x="56" y="342"/>
                    </a:lnTo>
                    <a:close/>
                    <a:moveTo>
                      <a:pt x="48" y="342"/>
                    </a:moveTo>
                    <a:lnTo>
                      <a:pt x="48" y="328"/>
                    </a:lnTo>
                    <a:lnTo>
                      <a:pt x="48" y="342"/>
                    </a:lnTo>
                    <a:close/>
                    <a:moveTo>
                      <a:pt x="48" y="342"/>
                    </a:moveTo>
                    <a:lnTo>
                      <a:pt x="51" y="317"/>
                    </a:lnTo>
                    <a:lnTo>
                      <a:pt x="48" y="342"/>
                    </a:lnTo>
                    <a:close/>
                    <a:moveTo>
                      <a:pt x="51" y="317"/>
                    </a:moveTo>
                    <a:lnTo>
                      <a:pt x="48" y="328"/>
                    </a:lnTo>
                    <a:lnTo>
                      <a:pt x="51" y="317"/>
                    </a:lnTo>
                    <a:close/>
                    <a:moveTo>
                      <a:pt x="48" y="342"/>
                    </a:moveTo>
                    <a:lnTo>
                      <a:pt x="48" y="342"/>
                    </a:lnTo>
                    <a:lnTo>
                      <a:pt x="46" y="342"/>
                    </a:lnTo>
                    <a:lnTo>
                      <a:pt x="46" y="340"/>
                    </a:lnTo>
                    <a:lnTo>
                      <a:pt x="45" y="339"/>
                    </a:lnTo>
                    <a:lnTo>
                      <a:pt x="43" y="339"/>
                    </a:lnTo>
                    <a:lnTo>
                      <a:pt x="43" y="338"/>
                    </a:lnTo>
                    <a:lnTo>
                      <a:pt x="48" y="317"/>
                    </a:lnTo>
                    <a:lnTo>
                      <a:pt x="50" y="317"/>
                    </a:lnTo>
                    <a:lnTo>
                      <a:pt x="51" y="317"/>
                    </a:lnTo>
                    <a:lnTo>
                      <a:pt x="48" y="342"/>
                    </a:lnTo>
                    <a:close/>
                    <a:moveTo>
                      <a:pt x="43" y="338"/>
                    </a:moveTo>
                    <a:lnTo>
                      <a:pt x="42" y="338"/>
                    </a:lnTo>
                    <a:lnTo>
                      <a:pt x="40" y="338"/>
                    </a:lnTo>
                    <a:lnTo>
                      <a:pt x="39" y="338"/>
                    </a:lnTo>
                    <a:lnTo>
                      <a:pt x="37" y="338"/>
                    </a:lnTo>
                    <a:lnTo>
                      <a:pt x="43" y="317"/>
                    </a:lnTo>
                    <a:lnTo>
                      <a:pt x="45" y="317"/>
                    </a:lnTo>
                    <a:lnTo>
                      <a:pt x="46" y="317"/>
                    </a:lnTo>
                    <a:lnTo>
                      <a:pt x="48" y="317"/>
                    </a:lnTo>
                    <a:lnTo>
                      <a:pt x="43" y="338"/>
                    </a:lnTo>
                    <a:close/>
                    <a:moveTo>
                      <a:pt x="37" y="338"/>
                    </a:moveTo>
                    <a:lnTo>
                      <a:pt x="33" y="338"/>
                    </a:lnTo>
                    <a:lnTo>
                      <a:pt x="31" y="336"/>
                    </a:lnTo>
                    <a:lnTo>
                      <a:pt x="30" y="335"/>
                    </a:lnTo>
                    <a:lnTo>
                      <a:pt x="26" y="335"/>
                    </a:lnTo>
                    <a:lnTo>
                      <a:pt x="22" y="335"/>
                    </a:lnTo>
                    <a:lnTo>
                      <a:pt x="19" y="335"/>
                    </a:lnTo>
                    <a:lnTo>
                      <a:pt x="17" y="335"/>
                    </a:lnTo>
                    <a:lnTo>
                      <a:pt x="28" y="310"/>
                    </a:lnTo>
                    <a:lnTo>
                      <a:pt x="30" y="311"/>
                    </a:lnTo>
                    <a:lnTo>
                      <a:pt x="31" y="311"/>
                    </a:lnTo>
                    <a:lnTo>
                      <a:pt x="34" y="313"/>
                    </a:lnTo>
                    <a:lnTo>
                      <a:pt x="37" y="314"/>
                    </a:lnTo>
                    <a:lnTo>
                      <a:pt x="39" y="314"/>
                    </a:lnTo>
                    <a:lnTo>
                      <a:pt x="40" y="315"/>
                    </a:lnTo>
                    <a:lnTo>
                      <a:pt x="43" y="317"/>
                    </a:lnTo>
                    <a:lnTo>
                      <a:pt x="37" y="338"/>
                    </a:lnTo>
                    <a:close/>
                    <a:moveTo>
                      <a:pt x="17" y="335"/>
                    </a:moveTo>
                    <a:lnTo>
                      <a:pt x="17" y="331"/>
                    </a:lnTo>
                    <a:lnTo>
                      <a:pt x="25" y="320"/>
                    </a:lnTo>
                    <a:lnTo>
                      <a:pt x="17" y="335"/>
                    </a:lnTo>
                    <a:close/>
                    <a:moveTo>
                      <a:pt x="17" y="331"/>
                    </a:moveTo>
                    <a:lnTo>
                      <a:pt x="16" y="331"/>
                    </a:lnTo>
                    <a:lnTo>
                      <a:pt x="14" y="331"/>
                    </a:lnTo>
                    <a:lnTo>
                      <a:pt x="11" y="329"/>
                    </a:lnTo>
                    <a:lnTo>
                      <a:pt x="9" y="328"/>
                    </a:lnTo>
                    <a:lnTo>
                      <a:pt x="8" y="328"/>
                    </a:lnTo>
                    <a:lnTo>
                      <a:pt x="17" y="310"/>
                    </a:lnTo>
                    <a:lnTo>
                      <a:pt x="19" y="310"/>
                    </a:lnTo>
                    <a:lnTo>
                      <a:pt x="20" y="310"/>
                    </a:lnTo>
                    <a:lnTo>
                      <a:pt x="22" y="310"/>
                    </a:lnTo>
                    <a:lnTo>
                      <a:pt x="23" y="310"/>
                    </a:lnTo>
                    <a:lnTo>
                      <a:pt x="26" y="310"/>
                    </a:lnTo>
                    <a:lnTo>
                      <a:pt x="28" y="310"/>
                    </a:lnTo>
                    <a:lnTo>
                      <a:pt x="17" y="331"/>
                    </a:lnTo>
                    <a:close/>
                    <a:moveTo>
                      <a:pt x="8" y="328"/>
                    </a:moveTo>
                    <a:lnTo>
                      <a:pt x="0" y="328"/>
                    </a:lnTo>
                    <a:lnTo>
                      <a:pt x="0" y="317"/>
                    </a:lnTo>
                    <a:lnTo>
                      <a:pt x="13" y="317"/>
                    </a:lnTo>
                    <a:lnTo>
                      <a:pt x="8" y="328"/>
                    </a:lnTo>
                    <a:close/>
                    <a:moveTo>
                      <a:pt x="0" y="317"/>
                    </a:moveTo>
                    <a:lnTo>
                      <a:pt x="0" y="306"/>
                    </a:lnTo>
                    <a:lnTo>
                      <a:pt x="25" y="306"/>
                    </a:lnTo>
                    <a:lnTo>
                      <a:pt x="25" y="317"/>
                    </a:lnTo>
                    <a:lnTo>
                      <a:pt x="0" y="317"/>
                    </a:lnTo>
                    <a:close/>
                    <a:moveTo>
                      <a:pt x="0" y="306"/>
                    </a:moveTo>
                    <a:lnTo>
                      <a:pt x="0" y="281"/>
                    </a:lnTo>
                    <a:lnTo>
                      <a:pt x="25" y="281"/>
                    </a:lnTo>
                    <a:lnTo>
                      <a:pt x="25" y="306"/>
                    </a:lnTo>
                    <a:lnTo>
                      <a:pt x="0" y="306"/>
                    </a:lnTo>
                    <a:close/>
                    <a:moveTo>
                      <a:pt x="0" y="281"/>
                    </a:moveTo>
                    <a:lnTo>
                      <a:pt x="0" y="249"/>
                    </a:lnTo>
                    <a:lnTo>
                      <a:pt x="25" y="249"/>
                    </a:lnTo>
                    <a:lnTo>
                      <a:pt x="25" y="281"/>
                    </a:lnTo>
                    <a:lnTo>
                      <a:pt x="0" y="281"/>
                    </a:lnTo>
                    <a:close/>
                    <a:moveTo>
                      <a:pt x="0" y="249"/>
                    </a:moveTo>
                    <a:lnTo>
                      <a:pt x="0" y="235"/>
                    </a:lnTo>
                    <a:lnTo>
                      <a:pt x="25" y="235"/>
                    </a:lnTo>
                    <a:lnTo>
                      <a:pt x="25" y="249"/>
                    </a:lnTo>
                    <a:lnTo>
                      <a:pt x="0" y="249"/>
                    </a:lnTo>
                    <a:close/>
                    <a:moveTo>
                      <a:pt x="0" y="235"/>
                    </a:moveTo>
                    <a:lnTo>
                      <a:pt x="0" y="217"/>
                    </a:lnTo>
                    <a:lnTo>
                      <a:pt x="25" y="217"/>
                    </a:lnTo>
                    <a:lnTo>
                      <a:pt x="25" y="235"/>
                    </a:lnTo>
                    <a:lnTo>
                      <a:pt x="0" y="235"/>
                    </a:lnTo>
                    <a:close/>
                    <a:moveTo>
                      <a:pt x="0" y="217"/>
                    </a:moveTo>
                    <a:lnTo>
                      <a:pt x="0" y="192"/>
                    </a:lnTo>
                    <a:lnTo>
                      <a:pt x="25" y="192"/>
                    </a:lnTo>
                    <a:lnTo>
                      <a:pt x="25" y="217"/>
                    </a:lnTo>
                    <a:lnTo>
                      <a:pt x="0" y="217"/>
                    </a:lnTo>
                    <a:close/>
                    <a:moveTo>
                      <a:pt x="0" y="192"/>
                    </a:moveTo>
                    <a:lnTo>
                      <a:pt x="0" y="181"/>
                    </a:lnTo>
                    <a:lnTo>
                      <a:pt x="25" y="181"/>
                    </a:lnTo>
                    <a:lnTo>
                      <a:pt x="25" y="192"/>
                    </a:lnTo>
                    <a:lnTo>
                      <a:pt x="0" y="192"/>
                    </a:lnTo>
                    <a:close/>
                    <a:moveTo>
                      <a:pt x="0" y="181"/>
                    </a:moveTo>
                    <a:lnTo>
                      <a:pt x="0" y="164"/>
                    </a:lnTo>
                    <a:lnTo>
                      <a:pt x="20" y="171"/>
                    </a:lnTo>
                    <a:lnTo>
                      <a:pt x="13" y="181"/>
                    </a:lnTo>
                    <a:lnTo>
                      <a:pt x="0" y="181"/>
                    </a:lnTo>
                    <a:close/>
                    <a:moveTo>
                      <a:pt x="20" y="171"/>
                    </a:moveTo>
                    <a:lnTo>
                      <a:pt x="28" y="175"/>
                    </a:lnTo>
                    <a:lnTo>
                      <a:pt x="17" y="196"/>
                    </a:lnTo>
                    <a:lnTo>
                      <a:pt x="16" y="195"/>
                    </a:lnTo>
                    <a:lnTo>
                      <a:pt x="14" y="193"/>
                    </a:lnTo>
                    <a:lnTo>
                      <a:pt x="13" y="193"/>
                    </a:lnTo>
                    <a:lnTo>
                      <a:pt x="11" y="193"/>
                    </a:lnTo>
                    <a:lnTo>
                      <a:pt x="9" y="192"/>
                    </a:lnTo>
                    <a:lnTo>
                      <a:pt x="8" y="192"/>
                    </a:lnTo>
                    <a:lnTo>
                      <a:pt x="20" y="171"/>
                    </a:lnTo>
                    <a:close/>
                    <a:moveTo>
                      <a:pt x="17" y="196"/>
                    </a:moveTo>
                    <a:lnTo>
                      <a:pt x="20" y="185"/>
                    </a:lnTo>
                    <a:lnTo>
                      <a:pt x="17" y="196"/>
                    </a:lnTo>
                    <a:close/>
                    <a:moveTo>
                      <a:pt x="28" y="175"/>
                    </a:moveTo>
                    <a:lnTo>
                      <a:pt x="17" y="196"/>
                    </a:lnTo>
                    <a:lnTo>
                      <a:pt x="28" y="175"/>
                    </a:lnTo>
                    <a:close/>
                    <a:moveTo>
                      <a:pt x="28" y="175"/>
                    </a:moveTo>
                    <a:lnTo>
                      <a:pt x="20" y="185"/>
                    </a:lnTo>
                    <a:lnTo>
                      <a:pt x="28" y="175"/>
                    </a:lnTo>
                    <a:close/>
                    <a:moveTo>
                      <a:pt x="28" y="175"/>
                    </a:moveTo>
                    <a:lnTo>
                      <a:pt x="20" y="196"/>
                    </a:lnTo>
                    <a:lnTo>
                      <a:pt x="17" y="196"/>
                    </a:lnTo>
                    <a:lnTo>
                      <a:pt x="28" y="175"/>
                    </a:lnTo>
                    <a:close/>
                    <a:moveTo>
                      <a:pt x="20" y="196"/>
                    </a:moveTo>
                    <a:lnTo>
                      <a:pt x="25" y="185"/>
                    </a:lnTo>
                    <a:lnTo>
                      <a:pt x="20" y="196"/>
                    </a:lnTo>
                    <a:close/>
                    <a:moveTo>
                      <a:pt x="28" y="175"/>
                    </a:moveTo>
                    <a:lnTo>
                      <a:pt x="31" y="175"/>
                    </a:lnTo>
                    <a:lnTo>
                      <a:pt x="25" y="196"/>
                    </a:lnTo>
                    <a:lnTo>
                      <a:pt x="20" y="196"/>
                    </a:lnTo>
                    <a:lnTo>
                      <a:pt x="28" y="175"/>
                    </a:lnTo>
                    <a:close/>
                    <a:moveTo>
                      <a:pt x="25" y="196"/>
                    </a:moveTo>
                    <a:lnTo>
                      <a:pt x="28" y="185"/>
                    </a:lnTo>
                    <a:lnTo>
                      <a:pt x="25" y="196"/>
                    </a:lnTo>
                    <a:close/>
                    <a:moveTo>
                      <a:pt x="31" y="175"/>
                    </a:moveTo>
                    <a:lnTo>
                      <a:pt x="34" y="175"/>
                    </a:lnTo>
                    <a:lnTo>
                      <a:pt x="36" y="175"/>
                    </a:lnTo>
                    <a:lnTo>
                      <a:pt x="37" y="177"/>
                    </a:lnTo>
                    <a:lnTo>
                      <a:pt x="40" y="177"/>
                    </a:lnTo>
                    <a:lnTo>
                      <a:pt x="46" y="179"/>
                    </a:lnTo>
                    <a:lnTo>
                      <a:pt x="51" y="181"/>
                    </a:lnTo>
                    <a:lnTo>
                      <a:pt x="43" y="203"/>
                    </a:lnTo>
                    <a:lnTo>
                      <a:pt x="40" y="202"/>
                    </a:lnTo>
                    <a:lnTo>
                      <a:pt x="37" y="200"/>
                    </a:lnTo>
                    <a:lnTo>
                      <a:pt x="33" y="199"/>
                    </a:lnTo>
                    <a:lnTo>
                      <a:pt x="31" y="199"/>
                    </a:lnTo>
                    <a:lnTo>
                      <a:pt x="28" y="197"/>
                    </a:lnTo>
                    <a:lnTo>
                      <a:pt x="26" y="197"/>
                    </a:lnTo>
                    <a:lnTo>
                      <a:pt x="25" y="196"/>
                    </a:lnTo>
                    <a:lnTo>
                      <a:pt x="31" y="175"/>
                    </a:lnTo>
                    <a:close/>
                    <a:moveTo>
                      <a:pt x="43" y="203"/>
                    </a:moveTo>
                    <a:lnTo>
                      <a:pt x="48" y="192"/>
                    </a:lnTo>
                    <a:lnTo>
                      <a:pt x="43" y="203"/>
                    </a:lnTo>
                    <a:close/>
                    <a:moveTo>
                      <a:pt x="51" y="181"/>
                    </a:moveTo>
                    <a:lnTo>
                      <a:pt x="53" y="181"/>
                    </a:lnTo>
                    <a:lnTo>
                      <a:pt x="54" y="181"/>
                    </a:lnTo>
                    <a:lnTo>
                      <a:pt x="57" y="181"/>
                    </a:lnTo>
                    <a:lnTo>
                      <a:pt x="60" y="181"/>
                    </a:lnTo>
                    <a:lnTo>
                      <a:pt x="56" y="203"/>
                    </a:lnTo>
                    <a:lnTo>
                      <a:pt x="43" y="203"/>
                    </a:lnTo>
                    <a:lnTo>
                      <a:pt x="51" y="181"/>
                    </a:lnTo>
                    <a:close/>
                    <a:moveTo>
                      <a:pt x="60" y="181"/>
                    </a:moveTo>
                    <a:lnTo>
                      <a:pt x="60" y="181"/>
                    </a:lnTo>
                    <a:lnTo>
                      <a:pt x="62" y="181"/>
                    </a:lnTo>
                    <a:lnTo>
                      <a:pt x="65" y="181"/>
                    </a:lnTo>
                    <a:lnTo>
                      <a:pt x="68" y="181"/>
                    </a:lnTo>
                    <a:lnTo>
                      <a:pt x="63" y="207"/>
                    </a:lnTo>
                    <a:lnTo>
                      <a:pt x="62" y="207"/>
                    </a:lnTo>
                    <a:lnTo>
                      <a:pt x="60" y="206"/>
                    </a:lnTo>
                    <a:lnTo>
                      <a:pt x="59" y="204"/>
                    </a:lnTo>
                    <a:lnTo>
                      <a:pt x="57" y="204"/>
                    </a:lnTo>
                    <a:lnTo>
                      <a:pt x="56" y="203"/>
                    </a:lnTo>
                    <a:lnTo>
                      <a:pt x="60" y="181"/>
                    </a:lnTo>
                    <a:close/>
                    <a:moveTo>
                      <a:pt x="68" y="181"/>
                    </a:moveTo>
                    <a:lnTo>
                      <a:pt x="68" y="192"/>
                    </a:lnTo>
                    <a:lnTo>
                      <a:pt x="68" y="181"/>
                    </a:lnTo>
                    <a:close/>
                    <a:moveTo>
                      <a:pt x="68" y="181"/>
                    </a:moveTo>
                    <a:lnTo>
                      <a:pt x="71" y="181"/>
                    </a:lnTo>
                    <a:lnTo>
                      <a:pt x="73" y="181"/>
                    </a:lnTo>
                    <a:lnTo>
                      <a:pt x="74" y="181"/>
                    </a:lnTo>
                    <a:lnTo>
                      <a:pt x="76" y="181"/>
                    </a:lnTo>
                    <a:lnTo>
                      <a:pt x="76" y="207"/>
                    </a:lnTo>
                    <a:lnTo>
                      <a:pt x="63" y="207"/>
                    </a:lnTo>
                    <a:lnTo>
                      <a:pt x="68" y="181"/>
                    </a:lnTo>
                    <a:close/>
                    <a:moveTo>
                      <a:pt x="76" y="181"/>
                    </a:moveTo>
                    <a:lnTo>
                      <a:pt x="77" y="182"/>
                    </a:lnTo>
                    <a:lnTo>
                      <a:pt x="79" y="183"/>
                    </a:lnTo>
                    <a:lnTo>
                      <a:pt x="80" y="183"/>
                    </a:lnTo>
                    <a:lnTo>
                      <a:pt x="82" y="185"/>
                    </a:lnTo>
                    <a:lnTo>
                      <a:pt x="85" y="185"/>
                    </a:lnTo>
                    <a:lnTo>
                      <a:pt x="88" y="185"/>
                    </a:lnTo>
                    <a:lnTo>
                      <a:pt x="88" y="207"/>
                    </a:lnTo>
                    <a:lnTo>
                      <a:pt x="76" y="207"/>
                    </a:lnTo>
                    <a:lnTo>
                      <a:pt x="76" y="181"/>
                    </a:lnTo>
                    <a:close/>
                    <a:moveTo>
                      <a:pt x="91" y="207"/>
                    </a:moveTo>
                    <a:lnTo>
                      <a:pt x="88" y="207"/>
                    </a:lnTo>
                    <a:lnTo>
                      <a:pt x="88" y="196"/>
                    </a:lnTo>
                    <a:lnTo>
                      <a:pt x="91" y="207"/>
                    </a:lnTo>
                    <a:close/>
                    <a:moveTo>
                      <a:pt x="83" y="185"/>
                    </a:moveTo>
                    <a:lnTo>
                      <a:pt x="88" y="185"/>
                    </a:lnTo>
                    <a:lnTo>
                      <a:pt x="91" y="207"/>
                    </a:lnTo>
                    <a:lnTo>
                      <a:pt x="83" y="185"/>
                    </a:lnTo>
                    <a:close/>
                    <a:moveTo>
                      <a:pt x="88" y="185"/>
                    </a:moveTo>
                    <a:lnTo>
                      <a:pt x="88" y="196"/>
                    </a:lnTo>
                    <a:lnTo>
                      <a:pt x="88" y="185"/>
                    </a:lnTo>
                    <a:close/>
                    <a:moveTo>
                      <a:pt x="88" y="185"/>
                    </a:moveTo>
                    <a:lnTo>
                      <a:pt x="91" y="181"/>
                    </a:lnTo>
                    <a:lnTo>
                      <a:pt x="96" y="207"/>
                    </a:lnTo>
                    <a:lnTo>
                      <a:pt x="91" y="207"/>
                    </a:lnTo>
                    <a:lnTo>
                      <a:pt x="88" y="185"/>
                    </a:lnTo>
                    <a:close/>
                    <a:moveTo>
                      <a:pt x="91" y="181"/>
                    </a:moveTo>
                    <a:lnTo>
                      <a:pt x="94" y="181"/>
                    </a:lnTo>
                    <a:lnTo>
                      <a:pt x="97" y="181"/>
                    </a:lnTo>
                    <a:lnTo>
                      <a:pt x="100" y="181"/>
                    </a:lnTo>
                    <a:lnTo>
                      <a:pt x="103" y="181"/>
                    </a:lnTo>
                    <a:lnTo>
                      <a:pt x="105" y="179"/>
                    </a:lnTo>
                    <a:lnTo>
                      <a:pt x="108" y="179"/>
                    </a:lnTo>
                    <a:lnTo>
                      <a:pt x="111" y="178"/>
                    </a:lnTo>
                    <a:lnTo>
                      <a:pt x="114" y="203"/>
                    </a:lnTo>
                    <a:lnTo>
                      <a:pt x="111" y="203"/>
                    </a:lnTo>
                    <a:lnTo>
                      <a:pt x="110" y="203"/>
                    </a:lnTo>
                    <a:lnTo>
                      <a:pt x="105" y="203"/>
                    </a:lnTo>
                    <a:lnTo>
                      <a:pt x="102" y="204"/>
                    </a:lnTo>
                    <a:lnTo>
                      <a:pt x="100" y="204"/>
                    </a:lnTo>
                    <a:lnTo>
                      <a:pt x="99" y="206"/>
                    </a:lnTo>
                    <a:lnTo>
                      <a:pt x="96" y="207"/>
                    </a:lnTo>
                    <a:lnTo>
                      <a:pt x="91" y="181"/>
                    </a:lnTo>
                    <a:close/>
                    <a:moveTo>
                      <a:pt x="111" y="178"/>
                    </a:moveTo>
                    <a:lnTo>
                      <a:pt x="111" y="189"/>
                    </a:lnTo>
                    <a:lnTo>
                      <a:pt x="111" y="178"/>
                    </a:lnTo>
                    <a:close/>
                    <a:moveTo>
                      <a:pt x="111" y="178"/>
                    </a:moveTo>
                    <a:lnTo>
                      <a:pt x="114" y="203"/>
                    </a:lnTo>
                    <a:lnTo>
                      <a:pt x="111" y="178"/>
                    </a:lnTo>
                    <a:close/>
                    <a:moveTo>
                      <a:pt x="114" y="203"/>
                    </a:moveTo>
                    <a:lnTo>
                      <a:pt x="111" y="189"/>
                    </a:lnTo>
                    <a:lnTo>
                      <a:pt x="114" y="203"/>
                    </a:lnTo>
                    <a:close/>
                    <a:moveTo>
                      <a:pt x="111" y="178"/>
                    </a:moveTo>
                    <a:lnTo>
                      <a:pt x="120" y="177"/>
                    </a:lnTo>
                    <a:lnTo>
                      <a:pt x="130" y="175"/>
                    </a:lnTo>
                    <a:lnTo>
                      <a:pt x="139" y="174"/>
                    </a:lnTo>
                    <a:lnTo>
                      <a:pt x="150" y="171"/>
                    </a:lnTo>
                    <a:lnTo>
                      <a:pt x="160" y="170"/>
                    </a:lnTo>
                    <a:lnTo>
                      <a:pt x="170" y="167"/>
                    </a:lnTo>
                    <a:lnTo>
                      <a:pt x="180" y="165"/>
                    </a:lnTo>
                    <a:lnTo>
                      <a:pt x="193" y="163"/>
                    </a:lnTo>
                    <a:lnTo>
                      <a:pt x="204" y="161"/>
                    </a:lnTo>
                    <a:lnTo>
                      <a:pt x="216" y="158"/>
                    </a:lnTo>
                    <a:lnTo>
                      <a:pt x="228" y="157"/>
                    </a:lnTo>
                    <a:lnTo>
                      <a:pt x="240" y="154"/>
                    </a:lnTo>
                    <a:lnTo>
                      <a:pt x="251" y="152"/>
                    </a:lnTo>
                    <a:lnTo>
                      <a:pt x="265" y="150"/>
                    </a:lnTo>
                    <a:lnTo>
                      <a:pt x="277" y="147"/>
                    </a:lnTo>
                    <a:lnTo>
                      <a:pt x="291" y="145"/>
                    </a:lnTo>
                    <a:lnTo>
                      <a:pt x="316" y="140"/>
                    </a:lnTo>
                    <a:lnTo>
                      <a:pt x="344" y="135"/>
                    </a:lnTo>
                    <a:lnTo>
                      <a:pt x="373" y="129"/>
                    </a:lnTo>
                    <a:lnTo>
                      <a:pt x="401" y="124"/>
                    </a:lnTo>
                    <a:lnTo>
                      <a:pt x="430" y="120"/>
                    </a:lnTo>
                    <a:lnTo>
                      <a:pt x="458" y="114"/>
                    </a:lnTo>
                    <a:lnTo>
                      <a:pt x="487" y="108"/>
                    </a:lnTo>
                    <a:lnTo>
                      <a:pt x="518" y="104"/>
                    </a:lnTo>
                    <a:lnTo>
                      <a:pt x="521" y="125"/>
                    </a:lnTo>
                    <a:lnTo>
                      <a:pt x="491" y="129"/>
                    </a:lnTo>
                    <a:lnTo>
                      <a:pt x="462" y="135"/>
                    </a:lnTo>
                    <a:lnTo>
                      <a:pt x="433" y="140"/>
                    </a:lnTo>
                    <a:lnTo>
                      <a:pt x="404" y="146"/>
                    </a:lnTo>
                    <a:lnTo>
                      <a:pt x="376" y="152"/>
                    </a:lnTo>
                    <a:lnTo>
                      <a:pt x="348" y="157"/>
                    </a:lnTo>
                    <a:lnTo>
                      <a:pt x="321" y="163"/>
                    </a:lnTo>
                    <a:lnTo>
                      <a:pt x="294" y="168"/>
                    </a:lnTo>
                    <a:lnTo>
                      <a:pt x="282" y="171"/>
                    </a:lnTo>
                    <a:lnTo>
                      <a:pt x="268" y="174"/>
                    </a:lnTo>
                    <a:lnTo>
                      <a:pt x="256" y="175"/>
                    </a:lnTo>
                    <a:lnTo>
                      <a:pt x="244" y="178"/>
                    </a:lnTo>
                    <a:lnTo>
                      <a:pt x="231" y="181"/>
                    </a:lnTo>
                    <a:lnTo>
                      <a:pt x="219" y="182"/>
                    </a:lnTo>
                    <a:lnTo>
                      <a:pt x="208" y="185"/>
                    </a:lnTo>
                    <a:lnTo>
                      <a:pt x="196" y="188"/>
                    </a:lnTo>
                    <a:lnTo>
                      <a:pt x="185" y="189"/>
                    </a:lnTo>
                    <a:lnTo>
                      <a:pt x="174" y="192"/>
                    </a:lnTo>
                    <a:lnTo>
                      <a:pt x="163" y="193"/>
                    </a:lnTo>
                    <a:lnTo>
                      <a:pt x="153" y="196"/>
                    </a:lnTo>
                    <a:lnTo>
                      <a:pt x="143" y="197"/>
                    </a:lnTo>
                    <a:lnTo>
                      <a:pt x="133" y="199"/>
                    </a:lnTo>
                    <a:lnTo>
                      <a:pt x="123" y="202"/>
                    </a:lnTo>
                    <a:lnTo>
                      <a:pt x="114" y="203"/>
                    </a:lnTo>
                    <a:lnTo>
                      <a:pt x="111" y="178"/>
                    </a:lnTo>
                    <a:close/>
                    <a:moveTo>
                      <a:pt x="518" y="104"/>
                    </a:moveTo>
                    <a:lnTo>
                      <a:pt x="556" y="96"/>
                    </a:lnTo>
                    <a:lnTo>
                      <a:pt x="593" y="89"/>
                    </a:lnTo>
                    <a:lnTo>
                      <a:pt x="632" y="82"/>
                    </a:lnTo>
                    <a:lnTo>
                      <a:pt x="670" y="74"/>
                    </a:lnTo>
                    <a:lnTo>
                      <a:pt x="707" y="67"/>
                    </a:lnTo>
                    <a:lnTo>
                      <a:pt x="726" y="64"/>
                    </a:lnTo>
                    <a:lnTo>
                      <a:pt x="744" y="60"/>
                    </a:lnTo>
                    <a:lnTo>
                      <a:pt x="761" y="57"/>
                    </a:lnTo>
                    <a:lnTo>
                      <a:pt x="779" y="53"/>
                    </a:lnTo>
                    <a:lnTo>
                      <a:pt x="796" y="50"/>
                    </a:lnTo>
                    <a:lnTo>
                      <a:pt x="813" y="47"/>
                    </a:lnTo>
                    <a:lnTo>
                      <a:pt x="830" y="45"/>
                    </a:lnTo>
                    <a:lnTo>
                      <a:pt x="847" y="40"/>
                    </a:lnTo>
                    <a:lnTo>
                      <a:pt x="864" y="38"/>
                    </a:lnTo>
                    <a:lnTo>
                      <a:pt x="880" y="35"/>
                    </a:lnTo>
                    <a:lnTo>
                      <a:pt x="895" y="32"/>
                    </a:lnTo>
                    <a:lnTo>
                      <a:pt x="910" y="28"/>
                    </a:lnTo>
                    <a:lnTo>
                      <a:pt x="924" y="25"/>
                    </a:lnTo>
                    <a:lnTo>
                      <a:pt x="938" y="22"/>
                    </a:lnTo>
                    <a:lnTo>
                      <a:pt x="952" y="20"/>
                    </a:lnTo>
                    <a:lnTo>
                      <a:pt x="966" y="18"/>
                    </a:lnTo>
                    <a:lnTo>
                      <a:pt x="978" y="15"/>
                    </a:lnTo>
                    <a:lnTo>
                      <a:pt x="990" y="13"/>
                    </a:lnTo>
                    <a:lnTo>
                      <a:pt x="1003" y="10"/>
                    </a:lnTo>
                    <a:lnTo>
                      <a:pt x="1013" y="8"/>
                    </a:lnTo>
                    <a:lnTo>
                      <a:pt x="1023" y="6"/>
                    </a:lnTo>
                    <a:lnTo>
                      <a:pt x="1033" y="4"/>
                    </a:lnTo>
                    <a:lnTo>
                      <a:pt x="1038" y="29"/>
                    </a:lnTo>
                    <a:lnTo>
                      <a:pt x="1027" y="31"/>
                    </a:lnTo>
                    <a:lnTo>
                      <a:pt x="1017" y="32"/>
                    </a:lnTo>
                    <a:lnTo>
                      <a:pt x="1006" y="35"/>
                    </a:lnTo>
                    <a:lnTo>
                      <a:pt x="995" y="36"/>
                    </a:lnTo>
                    <a:lnTo>
                      <a:pt x="983" y="39"/>
                    </a:lnTo>
                    <a:lnTo>
                      <a:pt x="969" y="40"/>
                    </a:lnTo>
                    <a:lnTo>
                      <a:pt x="957" y="43"/>
                    </a:lnTo>
                    <a:lnTo>
                      <a:pt x="943" y="46"/>
                    </a:lnTo>
                    <a:lnTo>
                      <a:pt x="929" y="47"/>
                    </a:lnTo>
                    <a:lnTo>
                      <a:pt x="913" y="52"/>
                    </a:lnTo>
                    <a:lnTo>
                      <a:pt x="898" y="53"/>
                    </a:lnTo>
                    <a:lnTo>
                      <a:pt x="883" y="56"/>
                    </a:lnTo>
                    <a:lnTo>
                      <a:pt x="867" y="60"/>
                    </a:lnTo>
                    <a:lnTo>
                      <a:pt x="852" y="63"/>
                    </a:lnTo>
                    <a:lnTo>
                      <a:pt x="835" y="65"/>
                    </a:lnTo>
                    <a:lnTo>
                      <a:pt x="818" y="68"/>
                    </a:lnTo>
                    <a:lnTo>
                      <a:pt x="799" y="72"/>
                    </a:lnTo>
                    <a:lnTo>
                      <a:pt x="784" y="75"/>
                    </a:lnTo>
                    <a:lnTo>
                      <a:pt x="766" y="78"/>
                    </a:lnTo>
                    <a:lnTo>
                      <a:pt x="747" y="82"/>
                    </a:lnTo>
                    <a:lnTo>
                      <a:pt x="729" y="85"/>
                    </a:lnTo>
                    <a:lnTo>
                      <a:pt x="712" y="89"/>
                    </a:lnTo>
                    <a:lnTo>
                      <a:pt x="673" y="96"/>
                    </a:lnTo>
                    <a:lnTo>
                      <a:pt x="636" y="103"/>
                    </a:lnTo>
                    <a:lnTo>
                      <a:pt x="598" y="110"/>
                    </a:lnTo>
                    <a:lnTo>
                      <a:pt x="559" y="117"/>
                    </a:lnTo>
                    <a:lnTo>
                      <a:pt x="521" y="125"/>
                    </a:lnTo>
                    <a:lnTo>
                      <a:pt x="518" y="104"/>
                    </a:lnTo>
                    <a:close/>
                    <a:moveTo>
                      <a:pt x="1033" y="4"/>
                    </a:moveTo>
                    <a:lnTo>
                      <a:pt x="1038" y="14"/>
                    </a:lnTo>
                    <a:lnTo>
                      <a:pt x="1033" y="4"/>
                    </a:lnTo>
                    <a:close/>
                    <a:moveTo>
                      <a:pt x="1033" y="4"/>
                    </a:moveTo>
                    <a:lnTo>
                      <a:pt x="1038" y="29"/>
                    </a:lnTo>
                    <a:lnTo>
                      <a:pt x="1033" y="4"/>
                    </a:lnTo>
                    <a:close/>
                    <a:moveTo>
                      <a:pt x="1033" y="4"/>
                    </a:moveTo>
                    <a:lnTo>
                      <a:pt x="1037" y="3"/>
                    </a:lnTo>
                    <a:lnTo>
                      <a:pt x="1040" y="3"/>
                    </a:lnTo>
                    <a:lnTo>
                      <a:pt x="1046" y="2"/>
                    </a:lnTo>
                    <a:lnTo>
                      <a:pt x="1052" y="0"/>
                    </a:lnTo>
                    <a:lnTo>
                      <a:pt x="1055" y="0"/>
                    </a:lnTo>
                    <a:lnTo>
                      <a:pt x="1058" y="0"/>
                    </a:lnTo>
                    <a:lnTo>
                      <a:pt x="1061" y="25"/>
                    </a:lnTo>
                    <a:lnTo>
                      <a:pt x="1055" y="25"/>
                    </a:lnTo>
                    <a:lnTo>
                      <a:pt x="1049" y="25"/>
                    </a:lnTo>
                    <a:lnTo>
                      <a:pt x="1046" y="27"/>
                    </a:lnTo>
                    <a:lnTo>
                      <a:pt x="1043" y="27"/>
                    </a:lnTo>
                    <a:lnTo>
                      <a:pt x="1040" y="28"/>
                    </a:lnTo>
                    <a:lnTo>
                      <a:pt x="1038" y="29"/>
                    </a:lnTo>
                    <a:lnTo>
                      <a:pt x="1033" y="4"/>
                    </a:lnTo>
                    <a:close/>
                    <a:moveTo>
                      <a:pt x="1058" y="0"/>
                    </a:moveTo>
                    <a:lnTo>
                      <a:pt x="1061" y="0"/>
                    </a:lnTo>
                    <a:lnTo>
                      <a:pt x="1058" y="11"/>
                    </a:lnTo>
                    <a:lnTo>
                      <a:pt x="1058" y="0"/>
                    </a:lnTo>
                    <a:close/>
                    <a:moveTo>
                      <a:pt x="1061" y="0"/>
                    </a:moveTo>
                    <a:lnTo>
                      <a:pt x="1058" y="25"/>
                    </a:lnTo>
                    <a:lnTo>
                      <a:pt x="1061" y="0"/>
                    </a:lnTo>
                    <a:close/>
                    <a:moveTo>
                      <a:pt x="1061" y="0"/>
                    </a:moveTo>
                    <a:lnTo>
                      <a:pt x="1063" y="0"/>
                    </a:lnTo>
                    <a:lnTo>
                      <a:pt x="1064" y="0"/>
                    </a:lnTo>
                    <a:lnTo>
                      <a:pt x="1066" y="0"/>
                    </a:lnTo>
                    <a:lnTo>
                      <a:pt x="1061" y="25"/>
                    </a:lnTo>
                    <a:lnTo>
                      <a:pt x="1060" y="25"/>
                    </a:lnTo>
                    <a:lnTo>
                      <a:pt x="1058" y="25"/>
                    </a:lnTo>
                    <a:lnTo>
                      <a:pt x="1061" y="0"/>
                    </a:lnTo>
                    <a:close/>
                    <a:moveTo>
                      <a:pt x="1066" y="0"/>
                    </a:moveTo>
                    <a:lnTo>
                      <a:pt x="1067" y="2"/>
                    </a:lnTo>
                    <a:lnTo>
                      <a:pt x="1069" y="3"/>
                    </a:lnTo>
                    <a:lnTo>
                      <a:pt x="1070" y="3"/>
                    </a:lnTo>
                    <a:lnTo>
                      <a:pt x="1072" y="4"/>
                    </a:lnTo>
                    <a:lnTo>
                      <a:pt x="1066" y="25"/>
                    </a:lnTo>
                    <a:lnTo>
                      <a:pt x="1064" y="25"/>
                    </a:lnTo>
                    <a:lnTo>
                      <a:pt x="1063" y="25"/>
                    </a:lnTo>
                    <a:lnTo>
                      <a:pt x="1061" y="25"/>
                    </a:lnTo>
                    <a:lnTo>
                      <a:pt x="1066" y="0"/>
                    </a:lnTo>
                    <a:close/>
                    <a:moveTo>
                      <a:pt x="1072" y="4"/>
                    </a:moveTo>
                    <a:lnTo>
                      <a:pt x="1077" y="4"/>
                    </a:lnTo>
                    <a:lnTo>
                      <a:pt x="1078" y="4"/>
                    </a:lnTo>
                    <a:lnTo>
                      <a:pt x="1081" y="4"/>
                    </a:lnTo>
                    <a:lnTo>
                      <a:pt x="1084" y="6"/>
                    </a:lnTo>
                    <a:lnTo>
                      <a:pt x="1090" y="8"/>
                    </a:lnTo>
                    <a:lnTo>
                      <a:pt x="1097" y="11"/>
                    </a:lnTo>
                    <a:lnTo>
                      <a:pt x="1084" y="32"/>
                    </a:lnTo>
                    <a:lnTo>
                      <a:pt x="1083" y="31"/>
                    </a:lnTo>
                    <a:lnTo>
                      <a:pt x="1081" y="29"/>
                    </a:lnTo>
                    <a:lnTo>
                      <a:pt x="1078" y="28"/>
                    </a:lnTo>
                    <a:lnTo>
                      <a:pt x="1077" y="28"/>
                    </a:lnTo>
                    <a:lnTo>
                      <a:pt x="1074" y="27"/>
                    </a:lnTo>
                    <a:lnTo>
                      <a:pt x="1072" y="25"/>
                    </a:lnTo>
                    <a:lnTo>
                      <a:pt x="1069" y="25"/>
                    </a:lnTo>
                    <a:lnTo>
                      <a:pt x="1066" y="25"/>
                    </a:lnTo>
                    <a:lnTo>
                      <a:pt x="1072" y="4"/>
                    </a:lnTo>
                    <a:close/>
                    <a:moveTo>
                      <a:pt x="1097" y="11"/>
                    </a:moveTo>
                    <a:lnTo>
                      <a:pt x="1089" y="21"/>
                    </a:lnTo>
                    <a:lnTo>
                      <a:pt x="1097" y="11"/>
                    </a:lnTo>
                    <a:close/>
                    <a:moveTo>
                      <a:pt x="1097" y="11"/>
                    </a:moveTo>
                    <a:lnTo>
                      <a:pt x="1098" y="13"/>
                    </a:lnTo>
                    <a:lnTo>
                      <a:pt x="1100" y="14"/>
                    </a:lnTo>
                    <a:lnTo>
                      <a:pt x="1104" y="15"/>
                    </a:lnTo>
                    <a:lnTo>
                      <a:pt x="1106" y="17"/>
                    </a:lnTo>
                    <a:lnTo>
                      <a:pt x="1107" y="17"/>
                    </a:lnTo>
                    <a:lnTo>
                      <a:pt x="1107" y="18"/>
                    </a:lnTo>
                    <a:lnTo>
                      <a:pt x="1109" y="18"/>
                    </a:lnTo>
                    <a:lnTo>
                      <a:pt x="1092" y="36"/>
                    </a:lnTo>
                    <a:lnTo>
                      <a:pt x="1090" y="35"/>
                    </a:lnTo>
                    <a:lnTo>
                      <a:pt x="1089" y="35"/>
                    </a:lnTo>
                    <a:lnTo>
                      <a:pt x="1089" y="33"/>
                    </a:lnTo>
                    <a:lnTo>
                      <a:pt x="1087" y="33"/>
                    </a:lnTo>
                    <a:lnTo>
                      <a:pt x="1086" y="32"/>
                    </a:lnTo>
                    <a:lnTo>
                      <a:pt x="1084" y="31"/>
                    </a:lnTo>
                    <a:lnTo>
                      <a:pt x="1083" y="31"/>
                    </a:lnTo>
                    <a:lnTo>
                      <a:pt x="1081" y="29"/>
                    </a:lnTo>
                    <a:lnTo>
                      <a:pt x="1097" y="11"/>
                    </a:lnTo>
                    <a:close/>
                    <a:moveTo>
                      <a:pt x="1109" y="18"/>
                    </a:moveTo>
                    <a:lnTo>
                      <a:pt x="1112" y="21"/>
                    </a:lnTo>
                    <a:lnTo>
                      <a:pt x="1112" y="29"/>
                    </a:lnTo>
                    <a:lnTo>
                      <a:pt x="1100" y="29"/>
                    </a:lnTo>
                    <a:lnTo>
                      <a:pt x="1109" y="18"/>
                    </a:lnTo>
                    <a:close/>
                    <a:moveTo>
                      <a:pt x="1112" y="29"/>
                    </a:moveTo>
                    <a:lnTo>
                      <a:pt x="1112" y="29"/>
                    </a:lnTo>
                    <a:lnTo>
                      <a:pt x="1112" y="31"/>
                    </a:lnTo>
                    <a:lnTo>
                      <a:pt x="1112" y="32"/>
                    </a:lnTo>
                    <a:lnTo>
                      <a:pt x="1112" y="33"/>
                    </a:lnTo>
                    <a:lnTo>
                      <a:pt x="1112" y="35"/>
                    </a:lnTo>
                    <a:lnTo>
                      <a:pt x="1112" y="36"/>
                    </a:lnTo>
                    <a:lnTo>
                      <a:pt x="1112" y="39"/>
                    </a:lnTo>
                    <a:lnTo>
                      <a:pt x="1112" y="42"/>
                    </a:lnTo>
                    <a:lnTo>
                      <a:pt x="1112" y="45"/>
                    </a:lnTo>
                    <a:lnTo>
                      <a:pt x="1112" y="47"/>
                    </a:lnTo>
                    <a:lnTo>
                      <a:pt x="1112" y="50"/>
                    </a:lnTo>
                    <a:lnTo>
                      <a:pt x="1112" y="53"/>
                    </a:lnTo>
                    <a:lnTo>
                      <a:pt x="1112" y="57"/>
                    </a:lnTo>
                    <a:lnTo>
                      <a:pt x="1089" y="57"/>
                    </a:lnTo>
                    <a:lnTo>
                      <a:pt x="1089" y="53"/>
                    </a:lnTo>
                    <a:lnTo>
                      <a:pt x="1089" y="47"/>
                    </a:lnTo>
                    <a:lnTo>
                      <a:pt x="1089" y="42"/>
                    </a:lnTo>
                    <a:lnTo>
                      <a:pt x="1089" y="38"/>
                    </a:lnTo>
                    <a:lnTo>
                      <a:pt x="1089" y="36"/>
                    </a:lnTo>
                    <a:lnTo>
                      <a:pt x="1089" y="33"/>
                    </a:lnTo>
                    <a:lnTo>
                      <a:pt x="1089" y="32"/>
                    </a:lnTo>
                    <a:lnTo>
                      <a:pt x="1089" y="31"/>
                    </a:lnTo>
                    <a:lnTo>
                      <a:pt x="1089" y="29"/>
                    </a:lnTo>
                    <a:lnTo>
                      <a:pt x="1112" y="29"/>
                    </a:lnTo>
                    <a:close/>
                    <a:moveTo>
                      <a:pt x="1112" y="57"/>
                    </a:moveTo>
                    <a:lnTo>
                      <a:pt x="1100" y="57"/>
                    </a:lnTo>
                    <a:lnTo>
                      <a:pt x="1112" y="57"/>
                    </a:lnTo>
                    <a:close/>
                    <a:moveTo>
                      <a:pt x="1112" y="57"/>
                    </a:moveTo>
                    <a:lnTo>
                      <a:pt x="1112" y="57"/>
                    </a:lnTo>
                    <a:lnTo>
                      <a:pt x="1112" y="58"/>
                    </a:lnTo>
                    <a:lnTo>
                      <a:pt x="1112" y="61"/>
                    </a:lnTo>
                    <a:lnTo>
                      <a:pt x="1112" y="64"/>
                    </a:lnTo>
                    <a:lnTo>
                      <a:pt x="1089" y="64"/>
                    </a:lnTo>
                    <a:lnTo>
                      <a:pt x="1089" y="61"/>
                    </a:lnTo>
                    <a:lnTo>
                      <a:pt x="1089" y="58"/>
                    </a:lnTo>
                    <a:lnTo>
                      <a:pt x="1089" y="57"/>
                    </a:lnTo>
                    <a:lnTo>
                      <a:pt x="1112" y="57"/>
                    </a:lnTo>
                    <a:close/>
                    <a:moveTo>
                      <a:pt x="1112" y="64"/>
                    </a:moveTo>
                    <a:lnTo>
                      <a:pt x="1112" y="71"/>
                    </a:lnTo>
                    <a:lnTo>
                      <a:pt x="1089" y="71"/>
                    </a:lnTo>
                    <a:lnTo>
                      <a:pt x="1089" y="64"/>
                    </a:lnTo>
                    <a:lnTo>
                      <a:pt x="1112" y="64"/>
                    </a:lnTo>
                    <a:close/>
                    <a:moveTo>
                      <a:pt x="1089" y="71"/>
                    </a:moveTo>
                    <a:lnTo>
                      <a:pt x="1100" y="71"/>
                    </a:lnTo>
                    <a:lnTo>
                      <a:pt x="1089" y="71"/>
                    </a:lnTo>
                    <a:close/>
                    <a:moveTo>
                      <a:pt x="1112" y="71"/>
                    </a:moveTo>
                    <a:lnTo>
                      <a:pt x="1112" y="75"/>
                    </a:lnTo>
                    <a:lnTo>
                      <a:pt x="1089" y="75"/>
                    </a:lnTo>
                    <a:lnTo>
                      <a:pt x="1089" y="71"/>
                    </a:lnTo>
                    <a:lnTo>
                      <a:pt x="1112" y="71"/>
                    </a:lnTo>
                    <a:close/>
                    <a:moveTo>
                      <a:pt x="1112" y="75"/>
                    </a:moveTo>
                    <a:lnTo>
                      <a:pt x="1112" y="75"/>
                    </a:lnTo>
                    <a:lnTo>
                      <a:pt x="1112" y="77"/>
                    </a:lnTo>
                    <a:lnTo>
                      <a:pt x="1112" y="79"/>
                    </a:lnTo>
                    <a:lnTo>
                      <a:pt x="1112" y="82"/>
                    </a:lnTo>
                    <a:lnTo>
                      <a:pt x="1089" y="82"/>
                    </a:lnTo>
                    <a:lnTo>
                      <a:pt x="1089" y="79"/>
                    </a:lnTo>
                    <a:lnTo>
                      <a:pt x="1089" y="77"/>
                    </a:lnTo>
                    <a:lnTo>
                      <a:pt x="1089" y="75"/>
                    </a:lnTo>
                    <a:lnTo>
                      <a:pt x="1112" y="75"/>
                    </a:lnTo>
                    <a:close/>
                    <a:moveTo>
                      <a:pt x="1089" y="82"/>
                    </a:moveTo>
                    <a:lnTo>
                      <a:pt x="1100" y="82"/>
                    </a:lnTo>
                    <a:lnTo>
                      <a:pt x="1089" y="82"/>
                    </a:lnTo>
                    <a:close/>
                    <a:moveTo>
                      <a:pt x="1112" y="82"/>
                    </a:moveTo>
                    <a:lnTo>
                      <a:pt x="1112" y="89"/>
                    </a:lnTo>
                    <a:lnTo>
                      <a:pt x="1089" y="89"/>
                    </a:lnTo>
                    <a:lnTo>
                      <a:pt x="1089" y="82"/>
                    </a:lnTo>
                    <a:lnTo>
                      <a:pt x="1112" y="82"/>
                    </a:lnTo>
                    <a:close/>
                    <a:moveTo>
                      <a:pt x="1112" y="89"/>
                    </a:moveTo>
                    <a:lnTo>
                      <a:pt x="1112" y="111"/>
                    </a:lnTo>
                    <a:lnTo>
                      <a:pt x="1089" y="111"/>
                    </a:lnTo>
                    <a:lnTo>
                      <a:pt x="1089" y="89"/>
                    </a:lnTo>
                    <a:lnTo>
                      <a:pt x="1112" y="89"/>
                    </a:lnTo>
                    <a:close/>
                    <a:moveTo>
                      <a:pt x="1112" y="111"/>
                    </a:moveTo>
                    <a:lnTo>
                      <a:pt x="1112" y="128"/>
                    </a:lnTo>
                    <a:lnTo>
                      <a:pt x="1089" y="128"/>
                    </a:lnTo>
                    <a:lnTo>
                      <a:pt x="1089" y="111"/>
                    </a:lnTo>
                    <a:lnTo>
                      <a:pt x="1112" y="111"/>
                    </a:lnTo>
                    <a:close/>
                    <a:moveTo>
                      <a:pt x="1112" y="128"/>
                    </a:moveTo>
                    <a:lnTo>
                      <a:pt x="1112" y="132"/>
                    </a:lnTo>
                    <a:lnTo>
                      <a:pt x="1089" y="132"/>
                    </a:lnTo>
                    <a:lnTo>
                      <a:pt x="1089" y="128"/>
                    </a:lnTo>
                    <a:lnTo>
                      <a:pt x="1112" y="128"/>
                    </a:lnTo>
                    <a:close/>
                    <a:moveTo>
                      <a:pt x="1112" y="132"/>
                    </a:moveTo>
                    <a:lnTo>
                      <a:pt x="1112" y="143"/>
                    </a:lnTo>
                    <a:lnTo>
                      <a:pt x="1089" y="143"/>
                    </a:lnTo>
                    <a:lnTo>
                      <a:pt x="1089" y="132"/>
                    </a:lnTo>
                    <a:lnTo>
                      <a:pt x="1112" y="132"/>
                    </a:lnTo>
                    <a:close/>
                    <a:moveTo>
                      <a:pt x="1112" y="143"/>
                    </a:moveTo>
                    <a:lnTo>
                      <a:pt x="1112" y="146"/>
                    </a:lnTo>
                    <a:lnTo>
                      <a:pt x="1089" y="146"/>
                    </a:lnTo>
                    <a:lnTo>
                      <a:pt x="1089" y="143"/>
                    </a:lnTo>
                    <a:lnTo>
                      <a:pt x="1112" y="143"/>
                    </a:lnTo>
                    <a:close/>
                    <a:moveTo>
                      <a:pt x="1112" y="146"/>
                    </a:moveTo>
                    <a:lnTo>
                      <a:pt x="1112" y="157"/>
                    </a:lnTo>
                    <a:lnTo>
                      <a:pt x="1089" y="157"/>
                    </a:lnTo>
                    <a:lnTo>
                      <a:pt x="1089" y="146"/>
                    </a:lnTo>
                    <a:lnTo>
                      <a:pt x="1112" y="146"/>
                    </a:lnTo>
                    <a:close/>
                    <a:moveTo>
                      <a:pt x="1112" y="157"/>
                    </a:moveTo>
                    <a:lnTo>
                      <a:pt x="1112" y="160"/>
                    </a:lnTo>
                    <a:lnTo>
                      <a:pt x="1112" y="161"/>
                    </a:lnTo>
                    <a:lnTo>
                      <a:pt x="1112" y="163"/>
                    </a:lnTo>
                    <a:lnTo>
                      <a:pt x="1112" y="164"/>
                    </a:lnTo>
                    <a:lnTo>
                      <a:pt x="1112" y="165"/>
                    </a:lnTo>
                    <a:lnTo>
                      <a:pt x="1112" y="167"/>
                    </a:lnTo>
                    <a:lnTo>
                      <a:pt x="1112" y="168"/>
                    </a:lnTo>
                    <a:lnTo>
                      <a:pt x="1089" y="168"/>
                    </a:lnTo>
                    <a:lnTo>
                      <a:pt x="1089" y="167"/>
                    </a:lnTo>
                    <a:lnTo>
                      <a:pt x="1089" y="165"/>
                    </a:lnTo>
                    <a:lnTo>
                      <a:pt x="1089" y="164"/>
                    </a:lnTo>
                    <a:lnTo>
                      <a:pt x="1089" y="163"/>
                    </a:lnTo>
                    <a:lnTo>
                      <a:pt x="1089" y="160"/>
                    </a:lnTo>
                    <a:lnTo>
                      <a:pt x="1089" y="158"/>
                    </a:lnTo>
                    <a:lnTo>
                      <a:pt x="1089" y="157"/>
                    </a:lnTo>
                    <a:lnTo>
                      <a:pt x="1112" y="157"/>
                    </a:lnTo>
                    <a:close/>
                    <a:moveTo>
                      <a:pt x="1112" y="168"/>
                    </a:moveTo>
                    <a:lnTo>
                      <a:pt x="1112" y="189"/>
                    </a:lnTo>
                    <a:lnTo>
                      <a:pt x="1092" y="175"/>
                    </a:lnTo>
                    <a:lnTo>
                      <a:pt x="1100" y="168"/>
                    </a:lnTo>
                    <a:lnTo>
                      <a:pt x="1112" y="168"/>
                    </a:lnTo>
                    <a:close/>
                  </a:path>
                </a:pathLst>
              </a:custGeom>
              <a:solidFill>
                <a:srgbClr val="131516"/>
              </a:solidFill>
              <a:ln>
                <a:noFill/>
              </a:ln>
              <a:extLst/>
            </p:spPr>
            <p:txBody>
              <a:bodyPr/>
              <a:lstStyle/>
              <a:p>
                <a:pPr defTabSz="914145"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 kern="0" dirty="0">
                  <a:solidFill>
                    <a:sysClr val="windowText" lastClr="000000"/>
                  </a:solidFill>
                  <a:latin typeface="Calibri"/>
                  <a:sym typeface="Calibri" pitchFamily="34" charset="0"/>
                </a:endParaRPr>
              </a:p>
            </p:txBody>
          </p:sp>
          <p:sp>
            <p:nvSpPr>
              <p:cNvPr id="63" name="Freeform 19"/>
              <p:cNvSpPr>
                <a:spLocks/>
              </p:cNvSpPr>
              <p:nvPr/>
            </p:nvSpPr>
            <p:spPr bwMode="auto">
              <a:xfrm>
                <a:off x="2530" y="691"/>
                <a:ext cx="544" cy="159"/>
              </a:xfrm>
              <a:custGeom>
                <a:avLst/>
                <a:gdLst>
                  <a:gd name="T0" fmla="*/ 3 w 1087"/>
                  <a:gd name="T1" fmla="*/ 1 h 320"/>
                  <a:gd name="T2" fmla="*/ 3 w 1087"/>
                  <a:gd name="T3" fmla="*/ 1 h 320"/>
                  <a:gd name="T4" fmla="*/ 3 w 1087"/>
                  <a:gd name="T5" fmla="*/ 1 h 320"/>
                  <a:gd name="T6" fmla="*/ 3 w 1087"/>
                  <a:gd name="T7" fmla="*/ 1 h 320"/>
                  <a:gd name="T8" fmla="*/ 3 w 1087"/>
                  <a:gd name="T9" fmla="*/ 1 h 320"/>
                  <a:gd name="T10" fmla="*/ 2 w 1087"/>
                  <a:gd name="T11" fmla="*/ 1 h 320"/>
                  <a:gd name="T12" fmla="*/ 2 w 1087"/>
                  <a:gd name="T13" fmla="*/ 1 h 320"/>
                  <a:gd name="T14" fmla="*/ 2 w 1087"/>
                  <a:gd name="T15" fmla="*/ 1 h 320"/>
                  <a:gd name="T16" fmla="*/ 2 w 1087"/>
                  <a:gd name="T17" fmla="*/ 1 h 320"/>
                  <a:gd name="T18" fmla="*/ 1 w 1087"/>
                  <a:gd name="T19" fmla="*/ 1 h 320"/>
                  <a:gd name="T20" fmla="*/ 1 w 1087"/>
                  <a:gd name="T21" fmla="*/ 1 h 320"/>
                  <a:gd name="T22" fmla="*/ 1 w 1087"/>
                  <a:gd name="T23" fmla="*/ 1 h 320"/>
                  <a:gd name="T24" fmla="*/ 1 w 1087"/>
                  <a:gd name="T25" fmla="*/ 1 h 320"/>
                  <a:gd name="T26" fmla="*/ 1 w 1087"/>
                  <a:gd name="T27" fmla="*/ 1 h 320"/>
                  <a:gd name="T28" fmla="*/ 1 w 1087"/>
                  <a:gd name="T29" fmla="*/ 1 h 320"/>
                  <a:gd name="T30" fmla="*/ 1 w 1087"/>
                  <a:gd name="T31" fmla="*/ 1 h 320"/>
                  <a:gd name="T32" fmla="*/ 1 w 1087"/>
                  <a:gd name="T33" fmla="*/ 1 h 320"/>
                  <a:gd name="T34" fmla="*/ 1 w 1087"/>
                  <a:gd name="T35" fmla="*/ 1 h 320"/>
                  <a:gd name="T36" fmla="*/ 0 w 1087"/>
                  <a:gd name="T37" fmla="*/ 1 h 320"/>
                  <a:gd name="T38" fmla="*/ 0 w 1087"/>
                  <a:gd name="T39" fmla="*/ 1 h 320"/>
                  <a:gd name="T40" fmla="*/ 0 w 1087"/>
                  <a:gd name="T41" fmla="*/ 1 h 320"/>
                  <a:gd name="T42" fmla="*/ 0 w 1087"/>
                  <a:gd name="T43" fmla="*/ 1 h 320"/>
                  <a:gd name="T44" fmla="*/ 0 w 1087"/>
                  <a:gd name="T45" fmla="*/ 1 h 320"/>
                  <a:gd name="T46" fmla="*/ 0 w 1087"/>
                  <a:gd name="T47" fmla="*/ 1 h 320"/>
                  <a:gd name="T48" fmla="*/ 0 w 1087"/>
                  <a:gd name="T49" fmla="*/ 1 h 320"/>
                  <a:gd name="T50" fmla="*/ 0 w 1087"/>
                  <a:gd name="T51" fmla="*/ 1 h 320"/>
                  <a:gd name="T52" fmla="*/ 0 w 1087"/>
                  <a:gd name="T53" fmla="*/ 1 h 320"/>
                  <a:gd name="T54" fmla="*/ 0 w 1087"/>
                  <a:gd name="T55" fmla="*/ 1 h 320"/>
                  <a:gd name="T56" fmla="*/ 0 w 1087"/>
                  <a:gd name="T57" fmla="*/ 1 h 320"/>
                  <a:gd name="T58" fmla="*/ 1 w 1087"/>
                  <a:gd name="T59" fmla="*/ 1 h 320"/>
                  <a:gd name="T60" fmla="*/ 1 w 1087"/>
                  <a:gd name="T61" fmla="*/ 1 h 320"/>
                  <a:gd name="T62" fmla="*/ 1 w 1087"/>
                  <a:gd name="T63" fmla="*/ 1 h 320"/>
                  <a:gd name="T64" fmla="*/ 1 w 1087"/>
                  <a:gd name="T65" fmla="*/ 1 h 320"/>
                  <a:gd name="T66" fmla="*/ 1 w 1087"/>
                  <a:gd name="T67" fmla="*/ 1 h 320"/>
                  <a:gd name="T68" fmla="*/ 1 w 1087"/>
                  <a:gd name="T69" fmla="*/ 1 h 320"/>
                  <a:gd name="T70" fmla="*/ 1 w 1087"/>
                  <a:gd name="T71" fmla="*/ 1 h 320"/>
                  <a:gd name="T72" fmla="*/ 1 w 1087"/>
                  <a:gd name="T73" fmla="*/ 1 h 320"/>
                  <a:gd name="T74" fmla="*/ 2 w 1087"/>
                  <a:gd name="T75" fmla="*/ 1 h 320"/>
                  <a:gd name="T76" fmla="*/ 2 w 1087"/>
                  <a:gd name="T77" fmla="*/ 1 h 320"/>
                  <a:gd name="T78" fmla="*/ 2 w 1087"/>
                  <a:gd name="T79" fmla="*/ 1 h 320"/>
                  <a:gd name="T80" fmla="*/ 2 w 1087"/>
                  <a:gd name="T81" fmla="*/ 1 h 320"/>
                  <a:gd name="T82" fmla="*/ 3 w 1087"/>
                  <a:gd name="T83" fmla="*/ 1 h 320"/>
                  <a:gd name="T84" fmla="*/ 3 w 1087"/>
                  <a:gd name="T85" fmla="*/ 0 h 320"/>
                  <a:gd name="T86" fmla="*/ 3 w 1087"/>
                  <a:gd name="T87" fmla="*/ 1 h 320"/>
                  <a:gd name="T88" fmla="*/ 3 w 1087"/>
                  <a:gd name="T89" fmla="*/ 1 h 320"/>
                  <a:gd name="T90" fmla="*/ 3 w 1087"/>
                  <a:gd name="T91" fmla="*/ 1 h 320"/>
                  <a:gd name="T92" fmla="*/ 3 w 1087"/>
                  <a:gd name="T93" fmla="*/ 1 h 320"/>
                  <a:gd name="T94" fmla="*/ 3 w 1087"/>
                  <a:gd name="T95" fmla="*/ 1 h 320"/>
                  <a:gd name="T96" fmla="*/ 3 w 1087"/>
                  <a:gd name="T97" fmla="*/ 1 h 320"/>
                  <a:gd name="T98" fmla="*/ 3 w 1087"/>
                  <a:gd name="T99" fmla="*/ 1 h 320"/>
                  <a:gd name="T100" fmla="*/ 3 w 1087"/>
                  <a:gd name="T101" fmla="*/ 1 h 320"/>
                  <a:gd name="T102" fmla="*/ 3 w 1087"/>
                  <a:gd name="T103" fmla="*/ 1 h 320"/>
                  <a:gd name="T104" fmla="*/ 3 w 1087"/>
                  <a:gd name="T105" fmla="*/ 1 h 320"/>
                  <a:gd name="T106" fmla="*/ 3 w 1087"/>
                  <a:gd name="T107" fmla="*/ 1 h 320"/>
                  <a:gd name="T108" fmla="*/ 3 w 1087"/>
                  <a:gd name="T109" fmla="*/ 1 h 320"/>
                  <a:gd name="T110" fmla="*/ 3 w 1087"/>
                  <a:gd name="T111" fmla="*/ 1 h 320"/>
                  <a:gd name="T112" fmla="*/ 3 w 1087"/>
                  <a:gd name="T113" fmla="*/ 1 h 32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087"/>
                  <a:gd name="T172" fmla="*/ 0 h 320"/>
                  <a:gd name="T173" fmla="*/ 1087 w 1087"/>
                  <a:gd name="T174" fmla="*/ 320 h 320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087" h="320">
                    <a:moveTo>
                      <a:pt x="1087" y="167"/>
                    </a:moveTo>
                    <a:lnTo>
                      <a:pt x="1087" y="165"/>
                    </a:lnTo>
                    <a:lnTo>
                      <a:pt x="1087" y="164"/>
                    </a:lnTo>
                    <a:lnTo>
                      <a:pt x="1087" y="163"/>
                    </a:lnTo>
                    <a:lnTo>
                      <a:pt x="1085" y="161"/>
                    </a:lnTo>
                    <a:lnTo>
                      <a:pt x="1085" y="158"/>
                    </a:lnTo>
                    <a:lnTo>
                      <a:pt x="1082" y="156"/>
                    </a:lnTo>
                    <a:lnTo>
                      <a:pt x="1081" y="154"/>
                    </a:lnTo>
                    <a:lnTo>
                      <a:pt x="1079" y="153"/>
                    </a:lnTo>
                    <a:lnTo>
                      <a:pt x="1079" y="152"/>
                    </a:lnTo>
                    <a:lnTo>
                      <a:pt x="1077" y="150"/>
                    </a:lnTo>
                    <a:lnTo>
                      <a:pt x="1076" y="149"/>
                    </a:lnTo>
                    <a:lnTo>
                      <a:pt x="1073" y="147"/>
                    </a:lnTo>
                    <a:lnTo>
                      <a:pt x="1070" y="146"/>
                    </a:lnTo>
                    <a:lnTo>
                      <a:pt x="1067" y="145"/>
                    </a:lnTo>
                    <a:lnTo>
                      <a:pt x="1064" y="143"/>
                    </a:lnTo>
                    <a:lnTo>
                      <a:pt x="1059" y="140"/>
                    </a:lnTo>
                    <a:lnTo>
                      <a:pt x="1054" y="140"/>
                    </a:lnTo>
                    <a:lnTo>
                      <a:pt x="1050" y="139"/>
                    </a:lnTo>
                    <a:lnTo>
                      <a:pt x="1045" y="139"/>
                    </a:lnTo>
                    <a:lnTo>
                      <a:pt x="1042" y="139"/>
                    </a:lnTo>
                    <a:lnTo>
                      <a:pt x="1041" y="139"/>
                    </a:lnTo>
                    <a:lnTo>
                      <a:pt x="1039" y="139"/>
                    </a:lnTo>
                    <a:lnTo>
                      <a:pt x="1036" y="139"/>
                    </a:lnTo>
                    <a:lnTo>
                      <a:pt x="1030" y="139"/>
                    </a:lnTo>
                    <a:lnTo>
                      <a:pt x="1025" y="139"/>
                    </a:lnTo>
                    <a:lnTo>
                      <a:pt x="1022" y="139"/>
                    </a:lnTo>
                    <a:lnTo>
                      <a:pt x="1019" y="139"/>
                    </a:lnTo>
                    <a:lnTo>
                      <a:pt x="1011" y="140"/>
                    </a:lnTo>
                    <a:lnTo>
                      <a:pt x="1008" y="140"/>
                    </a:lnTo>
                    <a:lnTo>
                      <a:pt x="1005" y="142"/>
                    </a:lnTo>
                    <a:lnTo>
                      <a:pt x="1000" y="142"/>
                    </a:lnTo>
                    <a:lnTo>
                      <a:pt x="996" y="142"/>
                    </a:lnTo>
                    <a:lnTo>
                      <a:pt x="977" y="146"/>
                    </a:lnTo>
                    <a:lnTo>
                      <a:pt x="957" y="150"/>
                    </a:lnTo>
                    <a:lnTo>
                      <a:pt x="934" y="154"/>
                    </a:lnTo>
                    <a:lnTo>
                      <a:pt x="911" y="158"/>
                    </a:lnTo>
                    <a:lnTo>
                      <a:pt x="887" y="164"/>
                    </a:lnTo>
                    <a:lnTo>
                      <a:pt x="859" y="168"/>
                    </a:lnTo>
                    <a:lnTo>
                      <a:pt x="833" y="174"/>
                    </a:lnTo>
                    <a:lnTo>
                      <a:pt x="805" y="179"/>
                    </a:lnTo>
                    <a:lnTo>
                      <a:pt x="776" y="185"/>
                    </a:lnTo>
                    <a:lnTo>
                      <a:pt x="746" y="190"/>
                    </a:lnTo>
                    <a:lnTo>
                      <a:pt x="716" y="197"/>
                    </a:lnTo>
                    <a:lnTo>
                      <a:pt x="685" y="203"/>
                    </a:lnTo>
                    <a:lnTo>
                      <a:pt x="622" y="215"/>
                    </a:lnTo>
                    <a:lnTo>
                      <a:pt x="557" y="227"/>
                    </a:lnTo>
                    <a:lnTo>
                      <a:pt x="494" y="239"/>
                    </a:lnTo>
                    <a:lnTo>
                      <a:pt x="429" y="252"/>
                    </a:lnTo>
                    <a:lnTo>
                      <a:pt x="398" y="259"/>
                    </a:lnTo>
                    <a:lnTo>
                      <a:pt x="366" y="264"/>
                    </a:lnTo>
                    <a:lnTo>
                      <a:pt x="337" y="270"/>
                    </a:lnTo>
                    <a:lnTo>
                      <a:pt x="308" y="275"/>
                    </a:lnTo>
                    <a:lnTo>
                      <a:pt x="278" y="281"/>
                    </a:lnTo>
                    <a:lnTo>
                      <a:pt x="251" y="285"/>
                    </a:lnTo>
                    <a:lnTo>
                      <a:pt x="223" y="290"/>
                    </a:lnTo>
                    <a:lnTo>
                      <a:pt x="197" y="296"/>
                    </a:lnTo>
                    <a:lnTo>
                      <a:pt x="172" y="300"/>
                    </a:lnTo>
                    <a:lnTo>
                      <a:pt x="149" y="304"/>
                    </a:lnTo>
                    <a:lnTo>
                      <a:pt x="127" y="309"/>
                    </a:lnTo>
                    <a:lnTo>
                      <a:pt x="106" y="313"/>
                    </a:lnTo>
                    <a:lnTo>
                      <a:pt x="101" y="313"/>
                    </a:lnTo>
                    <a:lnTo>
                      <a:pt x="98" y="313"/>
                    </a:lnTo>
                    <a:lnTo>
                      <a:pt x="94" y="314"/>
                    </a:lnTo>
                    <a:lnTo>
                      <a:pt x="90" y="314"/>
                    </a:lnTo>
                    <a:lnTo>
                      <a:pt x="84" y="315"/>
                    </a:lnTo>
                    <a:lnTo>
                      <a:pt x="81" y="317"/>
                    </a:lnTo>
                    <a:lnTo>
                      <a:pt x="78" y="317"/>
                    </a:lnTo>
                    <a:lnTo>
                      <a:pt x="75" y="317"/>
                    </a:lnTo>
                    <a:lnTo>
                      <a:pt x="72" y="317"/>
                    </a:lnTo>
                    <a:lnTo>
                      <a:pt x="67" y="318"/>
                    </a:lnTo>
                    <a:lnTo>
                      <a:pt x="61" y="320"/>
                    </a:lnTo>
                    <a:lnTo>
                      <a:pt x="58" y="320"/>
                    </a:lnTo>
                    <a:lnTo>
                      <a:pt x="55" y="320"/>
                    </a:lnTo>
                    <a:lnTo>
                      <a:pt x="53" y="318"/>
                    </a:lnTo>
                    <a:lnTo>
                      <a:pt x="50" y="318"/>
                    </a:lnTo>
                    <a:lnTo>
                      <a:pt x="49" y="317"/>
                    </a:lnTo>
                    <a:lnTo>
                      <a:pt x="46" y="317"/>
                    </a:lnTo>
                    <a:lnTo>
                      <a:pt x="41" y="317"/>
                    </a:lnTo>
                    <a:lnTo>
                      <a:pt x="35" y="317"/>
                    </a:lnTo>
                    <a:lnTo>
                      <a:pt x="32" y="315"/>
                    </a:lnTo>
                    <a:lnTo>
                      <a:pt x="29" y="314"/>
                    </a:lnTo>
                    <a:lnTo>
                      <a:pt x="21" y="311"/>
                    </a:lnTo>
                    <a:lnTo>
                      <a:pt x="18" y="310"/>
                    </a:lnTo>
                    <a:lnTo>
                      <a:pt x="17" y="310"/>
                    </a:lnTo>
                    <a:lnTo>
                      <a:pt x="13" y="310"/>
                    </a:lnTo>
                    <a:lnTo>
                      <a:pt x="12" y="309"/>
                    </a:lnTo>
                    <a:lnTo>
                      <a:pt x="9" y="309"/>
                    </a:lnTo>
                    <a:lnTo>
                      <a:pt x="6" y="307"/>
                    </a:lnTo>
                    <a:lnTo>
                      <a:pt x="4" y="306"/>
                    </a:lnTo>
                    <a:lnTo>
                      <a:pt x="3" y="306"/>
                    </a:lnTo>
                    <a:lnTo>
                      <a:pt x="1" y="306"/>
                    </a:lnTo>
                    <a:lnTo>
                      <a:pt x="0" y="306"/>
                    </a:lnTo>
                    <a:lnTo>
                      <a:pt x="0" y="304"/>
                    </a:lnTo>
                    <a:lnTo>
                      <a:pt x="0" y="303"/>
                    </a:lnTo>
                    <a:lnTo>
                      <a:pt x="0" y="302"/>
                    </a:lnTo>
                    <a:lnTo>
                      <a:pt x="0" y="297"/>
                    </a:lnTo>
                    <a:lnTo>
                      <a:pt x="0" y="296"/>
                    </a:lnTo>
                    <a:lnTo>
                      <a:pt x="0" y="295"/>
                    </a:lnTo>
                    <a:lnTo>
                      <a:pt x="0" y="292"/>
                    </a:lnTo>
                    <a:lnTo>
                      <a:pt x="0" y="289"/>
                    </a:lnTo>
                    <a:lnTo>
                      <a:pt x="0" y="285"/>
                    </a:lnTo>
                    <a:lnTo>
                      <a:pt x="0" y="282"/>
                    </a:lnTo>
                    <a:lnTo>
                      <a:pt x="0" y="275"/>
                    </a:lnTo>
                    <a:lnTo>
                      <a:pt x="0" y="267"/>
                    </a:lnTo>
                    <a:lnTo>
                      <a:pt x="0" y="265"/>
                    </a:lnTo>
                    <a:lnTo>
                      <a:pt x="0" y="264"/>
                    </a:lnTo>
                    <a:lnTo>
                      <a:pt x="0" y="260"/>
                    </a:lnTo>
                    <a:lnTo>
                      <a:pt x="0" y="256"/>
                    </a:lnTo>
                    <a:lnTo>
                      <a:pt x="0" y="254"/>
                    </a:lnTo>
                    <a:lnTo>
                      <a:pt x="0" y="253"/>
                    </a:lnTo>
                    <a:lnTo>
                      <a:pt x="0" y="247"/>
                    </a:lnTo>
                    <a:lnTo>
                      <a:pt x="0" y="242"/>
                    </a:lnTo>
                    <a:lnTo>
                      <a:pt x="0" y="239"/>
                    </a:lnTo>
                    <a:lnTo>
                      <a:pt x="0" y="238"/>
                    </a:lnTo>
                    <a:lnTo>
                      <a:pt x="0" y="236"/>
                    </a:lnTo>
                    <a:lnTo>
                      <a:pt x="0" y="235"/>
                    </a:lnTo>
                    <a:lnTo>
                      <a:pt x="0" y="232"/>
                    </a:lnTo>
                    <a:lnTo>
                      <a:pt x="0" y="229"/>
                    </a:lnTo>
                    <a:lnTo>
                      <a:pt x="0" y="225"/>
                    </a:lnTo>
                    <a:lnTo>
                      <a:pt x="0" y="221"/>
                    </a:lnTo>
                    <a:lnTo>
                      <a:pt x="0" y="218"/>
                    </a:lnTo>
                    <a:lnTo>
                      <a:pt x="0" y="217"/>
                    </a:lnTo>
                    <a:lnTo>
                      <a:pt x="0" y="215"/>
                    </a:lnTo>
                    <a:lnTo>
                      <a:pt x="0" y="214"/>
                    </a:lnTo>
                    <a:lnTo>
                      <a:pt x="0" y="210"/>
                    </a:lnTo>
                    <a:lnTo>
                      <a:pt x="0" y="206"/>
                    </a:lnTo>
                    <a:lnTo>
                      <a:pt x="0" y="204"/>
                    </a:lnTo>
                    <a:lnTo>
                      <a:pt x="0" y="203"/>
                    </a:lnTo>
                    <a:lnTo>
                      <a:pt x="0" y="200"/>
                    </a:lnTo>
                    <a:lnTo>
                      <a:pt x="0" y="197"/>
                    </a:lnTo>
                    <a:lnTo>
                      <a:pt x="0" y="190"/>
                    </a:lnTo>
                    <a:lnTo>
                      <a:pt x="0" y="188"/>
                    </a:lnTo>
                    <a:lnTo>
                      <a:pt x="0" y="185"/>
                    </a:lnTo>
                    <a:lnTo>
                      <a:pt x="0" y="182"/>
                    </a:lnTo>
                    <a:lnTo>
                      <a:pt x="0" y="181"/>
                    </a:lnTo>
                    <a:lnTo>
                      <a:pt x="0" y="175"/>
                    </a:lnTo>
                    <a:lnTo>
                      <a:pt x="0" y="174"/>
                    </a:lnTo>
                    <a:lnTo>
                      <a:pt x="0" y="171"/>
                    </a:lnTo>
                    <a:lnTo>
                      <a:pt x="0" y="170"/>
                    </a:lnTo>
                    <a:lnTo>
                      <a:pt x="0" y="168"/>
                    </a:lnTo>
                    <a:lnTo>
                      <a:pt x="0" y="167"/>
                    </a:lnTo>
                    <a:lnTo>
                      <a:pt x="1" y="168"/>
                    </a:lnTo>
                    <a:lnTo>
                      <a:pt x="3" y="168"/>
                    </a:lnTo>
                    <a:lnTo>
                      <a:pt x="4" y="170"/>
                    </a:lnTo>
                    <a:lnTo>
                      <a:pt x="6" y="170"/>
                    </a:lnTo>
                    <a:lnTo>
                      <a:pt x="9" y="170"/>
                    </a:lnTo>
                    <a:lnTo>
                      <a:pt x="12" y="170"/>
                    </a:lnTo>
                    <a:lnTo>
                      <a:pt x="13" y="171"/>
                    </a:lnTo>
                    <a:lnTo>
                      <a:pt x="17" y="172"/>
                    </a:lnTo>
                    <a:lnTo>
                      <a:pt x="18" y="174"/>
                    </a:lnTo>
                    <a:lnTo>
                      <a:pt x="21" y="175"/>
                    </a:lnTo>
                    <a:lnTo>
                      <a:pt x="24" y="177"/>
                    </a:lnTo>
                    <a:lnTo>
                      <a:pt x="29" y="177"/>
                    </a:lnTo>
                    <a:lnTo>
                      <a:pt x="32" y="178"/>
                    </a:lnTo>
                    <a:lnTo>
                      <a:pt x="35" y="178"/>
                    </a:lnTo>
                    <a:lnTo>
                      <a:pt x="38" y="179"/>
                    </a:lnTo>
                    <a:lnTo>
                      <a:pt x="41" y="179"/>
                    </a:lnTo>
                    <a:lnTo>
                      <a:pt x="44" y="181"/>
                    </a:lnTo>
                    <a:lnTo>
                      <a:pt x="46" y="181"/>
                    </a:lnTo>
                    <a:lnTo>
                      <a:pt x="49" y="181"/>
                    </a:lnTo>
                    <a:lnTo>
                      <a:pt x="50" y="181"/>
                    </a:lnTo>
                    <a:lnTo>
                      <a:pt x="53" y="181"/>
                    </a:lnTo>
                    <a:lnTo>
                      <a:pt x="55" y="181"/>
                    </a:lnTo>
                    <a:lnTo>
                      <a:pt x="78" y="181"/>
                    </a:lnTo>
                    <a:lnTo>
                      <a:pt x="81" y="181"/>
                    </a:lnTo>
                    <a:lnTo>
                      <a:pt x="84" y="181"/>
                    </a:lnTo>
                    <a:lnTo>
                      <a:pt x="90" y="179"/>
                    </a:lnTo>
                    <a:lnTo>
                      <a:pt x="94" y="178"/>
                    </a:lnTo>
                    <a:lnTo>
                      <a:pt x="98" y="178"/>
                    </a:lnTo>
                    <a:lnTo>
                      <a:pt x="101" y="178"/>
                    </a:lnTo>
                    <a:lnTo>
                      <a:pt x="106" y="178"/>
                    </a:lnTo>
                    <a:lnTo>
                      <a:pt x="127" y="174"/>
                    </a:lnTo>
                    <a:lnTo>
                      <a:pt x="149" y="168"/>
                    </a:lnTo>
                    <a:lnTo>
                      <a:pt x="172" y="164"/>
                    </a:lnTo>
                    <a:lnTo>
                      <a:pt x="197" y="160"/>
                    </a:lnTo>
                    <a:lnTo>
                      <a:pt x="223" y="154"/>
                    </a:lnTo>
                    <a:lnTo>
                      <a:pt x="251" y="150"/>
                    </a:lnTo>
                    <a:lnTo>
                      <a:pt x="278" y="145"/>
                    </a:lnTo>
                    <a:lnTo>
                      <a:pt x="308" y="139"/>
                    </a:lnTo>
                    <a:lnTo>
                      <a:pt x="337" y="133"/>
                    </a:lnTo>
                    <a:lnTo>
                      <a:pt x="366" y="127"/>
                    </a:lnTo>
                    <a:lnTo>
                      <a:pt x="398" y="121"/>
                    </a:lnTo>
                    <a:lnTo>
                      <a:pt x="429" y="115"/>
                    </a:lnTo>
                    <a:lnTo>
                      <a:pt x="494" y="103"/>
                    </a:lnTo>
                    <a:lnTo>
                      <a:pt x="557" y="92"/>
                    </a:lnTo>
                    <a:lnTo>
                      <a:pt x="622" y="79"/>
                    </a:lnTo>
                    <a:lnTo>
                      <a:pt x="685" y="67"/>
                    </a:lnTo>
                    <a:lnTo>
                      <a:pt x="716" y="61"/>
                    </a:lnTo>
                    <a:lnTo>
                      <a:pt x="746" y="56"/>
                    </a:lnTo>
                    <a:lnTo>
                      <a:pt x="776" y="49"/>
                    </a:lnTo>
                    <a:lnTo>
                      <a:pt x="805" y="43"/>
                    </a:lnTo>
                    <a:lnTo>
                      <a:pt x="833" y="39"/>
                    </a:lnTo>
                    <a:lnTo>
                      <a:pt x="859" y="33"/>
                    </a:lnTo>
                    <a:lnTo>
                      <a:pt x="887" y="28"/>
                    </a:lnTo>
                    <a:lnTo>
                      <a:pt x="911" y="24"/>
                    </a:lnTo>
                    <a:lnTo>
                      <a:pt x="934" y="20"/>
                    </a:lnTo>
                    <a:lnTo>
                      <a:pt x="957" y="15"/>
                    </a:lnTo>
                    <a:lnTo>
                      <a:pt x="977" y="11"/>
                    </a:lnTo>
                    <a:lnTo>
                      <a:pt x="996" y="7"/>
                    </a:lnTo>
                    <a:lnTo>
                      <a:pt x="1000" y="7"/>
                    </a:lnTo>
                    <a:lnTo>
                      <a:pt x="1005" y="6"/>
                    </a:lnTo>
                    <a:lnTo>
                      <a:pt x="1008" y="6"/>
                    </a:lnTo>
                    <a:lnTo>
                      <a:pt x="1011" y="6"/>
                    </a:lnTo>
                    <a:lnTo>
                      <a:pt x="1019" y="4"/>
                    </a:lnTo>
                    <a:lnTo>
                      <a:pt x="1022" y="3"/>
                    </a:lnTo>
                    <a:lnTo>
                      <a:pt x="1025" y="3"/>
                    </a:lnTo>
                    <a:lnTo>
                      <a:pt x="1027" y="2"/>
                    </a:lnTo>
                    <a:lnTo>
                      <a:pt x="1030" y="2"/>
                    </a:lnTo>
                    <a:lnTo>
                      <a:pt x="1033" y="0"/>
                    </a:lnTo>
                    <a:lnTo>
                      <a:pt x="1036" y="0"/>
                    </a:lnTo>
                    <a:lnTo>
                      <a:pt x="1039" y="0"/>
                    </a:lnTo>
                    <a:lnTo>
                      <a:pt x="1041" y="0"/>
                    </a:lnTo>
                    <a:lnTo>
                      <a:pt x="1042" y="0"/>
                    </a:lnTo>
                    <a:lnTo>
                      <a:pt x="1045" y="0"/>
                    </a:lnTo>
                    <a:lnTo>
                      <a:pt x="1050" y="2"/>
                    </a:lnTo>
                    <a:lnTo>
                      <a:pt x="1054" y="3"/>
                    </a:lnTo>
                    <a:lnTo>
                      <a:pt x="1059" y="4"/>
                    </a:lnTo>
                    <a:lnTo>
                      <a:pt x="1064" y="6"/>
                    </a:lnTo>
                    <a:lnTo>
                      <a:pt x="1067" y="7"/>
                    </a:lnTo>
                    <a:lnTo>
                      <a:pt x="1070" y="8"/>
                    </a:lnTo>
                    <a:lnTo>
                      <a:pt x="1076" y="10"/>
                    </a:lnTo>
                    <a:lnTo>
                      <a:pt x="1079" y="11"/>
                    </a:lnTo>
                    <a:lnTo>
                      <a:pt x="1081" y="13"/>
                    </a:lnTo>
                    <a:lnTo>
                      <a:pt x="1082" y="14"/>
                    </a:lnTo>
                    <a:lnTo>
                      <a:pt x="1085" y="15"/>
                    </a:lnTo>
                    <a:lnTo>
                      <a:pt x="1085" y="17"/>
                    </a:lnTo>
                    <a:lnTo>
                      <a:pt x="1087" y="17"/>
                    </a:lnTo>
                    <a:lnTo>
                      <a:pt x="1087" y="18"/>
                    </a:lnTo>
                    <a:lnTo>
                      <a:pt x="1087" y="20"/>
                    </a:lnTo>
                    <a:lnTo>
                      <a:pt x="1087" y="21"/>
                    </a:lnTo>
                    <a:lnTo>
                      <a:pt x="1087" y="22"/>
                    </a:lnTo>
                    <a:lnTo>
                      <a:pt x="1087" y="24"/>
                    </a:lnTo>
                    <a:lnTo>
                      <a:pt x="1087" y="27"/>
                    </a:lnTo>
                    <a:lnTo>
                      <a:pt x="1087" y="28"/>
                    </a:lnTo>
                    <a:lnTo>
                      <a:pt x="1087" y="29"/>
                    </a:lnTo>
                    <a:lnTo>
                      <a:pt x="1087" y="32"/>
                    </a:lnTo>
                    <a:lnTo>
                      <a:pt x="1087" y="35"/>
                    </a:lnTo>
                    <a:lnTo>
                      <a:pt x="1087" y="38"/>
                    </a:lnTo>
                    <a:lnTo>
                      <a:pt x="1087" y="42"/>
                    </a:lnTo>
                    <a:lnTo>
                      <a:pt x="1087" y="45"/>
                    </a:lnTo>
                    <a:lnTo>
                      <a:pt x="1087" y="53"/>
                    </a:lnTo>
                    <a:lnTo>
                      <a:pt x="1087" y="54"/>
                    </a:lnTo>
                    <a:lnTo>
                      <a:pt x="1087" y="56"/>
                    </a:lnTo>
                    <a:lnTo>
                      <a:pt x="1087" y="58"/>
                    </a:lnTo>
                    <a:lnTo>
                      <a:pt x="1087" y="61"/>
                    </a:lnTo>
                    <a:lnTo>
                      <a:pt x="1087" y="65"/>
                    </a:lnTo>
                    <a:lnTo>
                      <a:pt x="1087" y="71"/>
                    </a:lnTo>
                    <a:lnTo>
                      <a:pt x="1087" y="72"/>
                    </a:lnTo>
                    <a:lnTo>
                      <a:pt x="1087" y="74"/>
                    </a:lnTo>
                    <a:lnTo>
                      <a:pt x="1087" y="77"/>
                    </a:lnTo>
                    <a:lnTo>
                      <a:pt x="1087" y="78"/>
                    </a:lnTo>
                    <a:lnTo>
                      <a:pt x="1087" y="83"/>
                    </a:lnTo>
                    <a:lnTo>
                      <a:pt x="1087" y="88"/>
                    </a:lnTo>
                    <a:lnTo>
                      <a:pt x="1087" y="89"/>
                    </a:lnTo>
                    <a:lnTo>
                      <a:pt x="1087" y="92"/>
                    </a:lnTo>
                    <a:lnTo>
                      <a:pt x="1087" y="93"/>
                    </a:lnTo>
                    <a:lnTo>
                      <a:pt x="1087" y="96"/>
                    </a:lnTo>
                    <a:lnTo>
                      <a:pt x="1087" y="102"/>
                    </a:lnTo>
                    <a:lnTo>
                      <a:pt x="1087" y="106"/>
                    </a:lnTo>
                    <a:lnTo>
                      <a:pt x="1087" y="107"/>
                    </a:lnTo>
                    <a:lnTo>
                      <a:pt x="1087" y="110"/>
                    </a:lnTo>
                    <a:lnTo>
                      <a:pt x="1087" y="114"/>
                    </a:lnTo>
                    <a:lnTo>
                      <a:pt x="1087" y="117"/>
                    </a:lnTo>
                    <a:lnTo>
                      <a:pt x="1087" y="120"/>
                    </a:lnTo>
                    <a:lnTo>
                      <a:pt x="1087" y="121"/>
                    </a:lnTo>
                    <a:lnTo>
                      <a:pt x="1087" y="125"/>
                    </a:lnTo>
                    <a:lnTo>
                      <a:pt x="1087" y="128"/>
                    </a:lnTo>
                    <a:lnTo>
                      <a:pt x="1087" y="132"/>
                    </a:lnTo>
                    <a:lnTo>
                      <a:pt x="1087" y="135"/>
                    </a:lnTo>
                    <a:lnTo>
                      <a:pt x="1087" y="140"/>
                    </a:lnTo>
                    <a:lnTo>
                      <a:pt x="1087" y="146"/>
                    </a:lnTo>
                    <a:lnTo>
                      <a:pt x="1087" y="149"/>
                    </a:lnTo>
                    <a:lnTo>
                      <a:pt x="1087" y="152"/>
                    </a:lnTo>
                    <a:lnTo>
                      <a:pt x="1087" y="156"/>
                    </a:lnTo>
                    <a:lnTo>
                      <a:pt x="1087" y="158"/>
                    </a:lnTo>
                    <a:lnTo>
                      <a:pt x="1087" y="161"/>
                    </a:lnTo>
                    <a:lnTo>
                      <a:pt x="1087" y="163"/>
                    </a:lnTo>
                    <a:lnTo>
                      <a:pt x="1087" y="164"/>
                    </a:lnTo>
                    <a:lnTo>
                      <a:pt x="1087" y="165"/>
                    </a:lnTo>
                    <a:lnTo>
                      <a:pt x="1087" y="167"/>
                    </a:lnTo>
                    <a:close/>
                  </a:path>
                </a:pathLst>
              </a:custGeom>
              <a:solidFill>
                <a:srgbClr val="DA2724"/>
              </a:solidFill>
              <a:ln>
                <a:noFill/>
              </a:ln>
              <a:extLst/>
            </p:spPr>
            <p:txBody>
              <a:bodyPr/>
              <a:lstStyle/>
              <a:p>
                <a:pPr defTabSz="914145"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 kern="0" dirty="0">
                  <a:solidFill>
                    <a:sysClr val="windowText" lastClr="000000"/>
                  </a:solidFill>
                  <a:latin typeface="Calibri"/>
                  <a:sym typeface="Calibri" pitchFamily="34" charset="0"/>
                </a:endParaRPr>
              </a:p>
            </p:txBody>
          </p:sp>
          <p:sp>
            <p:nvSpPr>
              <p:cNvPr id="64" name="Freeform 20"/>
              <p:cNvSpPr>
                <a:spLocks noEditPoints="1"/>
              </p:cNvSpPr>
              <p:nvPr/>
            </p:nvSpPr>
            <p:spPr bwMode="auto">
              <a:xfrm>
                <a:off x="2525" y="685"/>
                <a:ext cx="553" cy="170"/>
              </a:xfrm>
              <a:custGeom>
                <a:avLst/>
                <a:gdLst>
                  <a:gd name="T0" fmla="*/ 3 w 1112"/>
                  <a:gd name="T1" fmla="*/ 0 h 342"/>
                  <a:gd name="T2" fmla="*/ 3 w 1112"/>
                  <a:gd name="T3" fmla="*/ 0 h 342"/>
                  <a:gd name="T4" fmla="*/ 3 w 1112"/>
                  <a:gd name="T5" fmla="*/ 0 h 342"/>
                  <a:gd name="T6" fmla="*/ 3 w 1112"/>
                  <a:gd name="T7" fmla="*/ 0 h 342"/>
                  <a:gd name="T8" fmla="*/ 3 w 1112"/>
                  <a:gd name="T9" fmla="*/ 0 h 342"/>
                  <a:gd name="T10" fmla="*/ 3 w 1112"/>
                  <a:gd name="T11" fmla="*/ 0 h 342"/>
                  <a:gd name="T12" fmla="*/ 3 w 1112"/>
                  <a:gd name="T13" fmla="*/ 0 h 342"/>
                  <a:gd name="T14" fmla="*/ 2 w 1112"/>
                  <a:gd name="T15" fmla="*/ 0 h 342"/>
                  <a:gd name="T16" fmla="*/ 2 w 1112"/>
                  <a:gd name="T17" fmla="*/ 0 h 342"/>
                  <a:gd name="T18" fmla="*/ 2 w 1112"/>
                  <a:gd name="T19" fmla="*/ 0 h 342"/>
                  <a:gd name="T20" fmla="*/ 1 w 1112"/>
                  <a:gd name="T21" fmla="*/ 0 h 342"/>
                  <a:gd name="T22" fmla="*/ 2 w 1112"/>
                  <a:gd name="T23" fmla="*/ 0 h 342"/>
                  <a:gd name="T24" fmla="*/ 1 w 1112"/>
                  <a:gd name="T25" fmla="*/ 0 h 342"/>
                  <a:gd name="T26" fmla="*/ 1 w 1112"/>
                  <a:gd name="T27" fmla="*/ 0 h 342"/>
                  <a:gd name="T28" fmla="*/ 1 w 1112"/>
                  <a:gd name="T29" fmla="*/ 0 h 342"/>
                  <a:gd name="T30" fmla="*/ 1 w 1112"/>
                  <a:gd name="T31" fmla="*/ 0 h 342"/>
                  <a:gd name="T32" fmla="*/ 1 w 1112"/>
                  <a:gd name="T33" fmla="*/ 0 h 342"/>
                  <a:gd name="T34" fmla="*/ 1 w 1112"/>
                  <a:gd name="T35" fmla="*/ 0 h 342"/>
                  <a:gd name="T36" fmla="*/ 1 w 1112"/>
                  <a:gd name="T37" fmla="*/ 0 h 342"/>
                  <a:gd name="T38" fmla="*/ 1 w 1112"/>
                  <a:gd name="T39" fmla="*/ 0 h 342"/>
                  <a:gd name="T40" fmla="*/ 1 w 1112"/>
                  <a:gd name="T41" fmla="*/ 0 h 342"/>
                  <a:gd name="T42" fmla="*/ 1 w 1112"/>
                  <a:gd name="T43" fmla="*/ 0 h 342"/>
                  <a:gd name="T44" fmla="*/ 1 w 1112"/>
                  <a:gd name="T45" fmla="*/ 0 h 342"/>
                  <a:gd name="T46" fmla="*/ 1 w 1112"/>
                  <a:gd name="T47" fmla="*/ 0 h 342"/>
                  <a:gd name="T48" fmla="*/ 1 w 1112"/>
                  <a:gd name="T49" fmla="*/ 0 h 342"/>
                  <a:gd name="T50" fmla="*/ 0 w 1112"/>
                  <a:gd name="T51" fmla="*/ 0 h 342"/>
                  <a:gd name="T52" fmla="*/ 0 w 1112"/>
                  <a:gd name="T53" fmla="*/ 0 h 342"/>
                  <a:gd name="T54" fmla="*/ 0 w 1112"/>
                  <a:gd name="T55" fmla="*/ 0 h 342"/>
                  <a:gd name="T56" fmla="*/ 1 w 1112"/>
                  <a:gd name="T57" fmla="*/ 0 h 342"/>
                  <a:gd name="T58" fmla="*/ 1 w 1112"/>
                  <a:gd name="T59" fmla="*/ 0 h 342"/>
                  <a:gd name="T60" fmla="*/ 1 w 1112"/>
                  <a:gd name="T61" fmla="*/ 0 h 342"/>
                  <a:gd name="T62" fmla="*/ 1 w 1112"/>
                  <a:gd name="T63" fmla="*/ 0 h 342"/>
                  <a:gd name="T64" fmla="*/ 1 w 1112"/>
                  <a:gd name="T65" fmla="*/ 0 h 342"/>
                  <a:gd name="T66" fmla="*/ 1 w 1112"/>
                  <a:gd name="T67" fmla="*/ 0 h 342"/>
                  <a:gd name="T68" fmla="*/ 1 w 1112"/>
                  <a:gd name="T69" fmla="*/ 0 h 342"/>
                  <a:gd name="T70" fmla="*/ 1 w 1112"/>
                  <a:gd name="T71" fmla="*/ 0 h 342"/>
                  <a:gd name="T72" fmla="*/ 1 w 1112"/>
                  <a:gd name="T73" fmla="*/ 0 h 342"/>
                  <a:gd name="T74" fmla="*/ 1 w 1112"/>
                  <a:gd name="T75" fmla="*/ 0 h 342"/>
                  <a:gd name="T76" fmla="*/ 1 w 1112"/>
                  <a:gd name="T77" fmla="*/ 0 h 342"/>
                  <a:gd name="T78" fmla="*/ 1 w 1112"/>
                  <a:gd name="T79" fmla="*/ 0 h 342"/>
                  <a:gd name="T80" fmla="*/ 2 w 1112"/>
                  <a:gd name="T81" fmla="*/ 0 h 342"/>
                  <a:gd name="T82" fmla="*/ 2 w 1112"/>
                  <a:gd name="T83" fmla="*/ 0 h 342"/>
                  <a:gd name="T84" fmla="*/ 1 w 1112"/>
                  <a:gd name="T85" fmla="*/ 0 h 342"/>
                  <a:gd name="T86" fmla="*/ 2 w 1112"/>
                  <a:gd name="T87" fmla="*/ 0 h 342"/>
                  <a:gd name="T88" fmla="*/ 3 w 1112"/>
                  <a:gd name="T89" fmla="*/ 0 h 342"/>
                  <a:gd name="T90" fmla="*/ 3 w 1112"/>
                  <a:gd name="T91" fmla="*/ 0 h 342"/>
                  <a:gd name="T92" fmla="*/ 3 w 1112"/>
                  <a:gd name="T93" fmla="*/ 0 h 342"/>
                  <a:gd name="T94" fmla="*/ 3 w 1112"/>
                  <a:gd name="T95" fmla="*/ 0 h 342"/>
                  <a:gd name="T96" fmla="*/ 3 w 1112"/>
                  <a:gd name="T97" fmla="*/ 0 h 342"/>
                  <a:gd name="T98" fmla="*/ 3 w 1112"/>
                  <a:gd name="T99" fmla="*/ 0 h 342"/>
                  <a:gd name="T100" fmla="*/ 3 w 1112"/>
                  <a:gd name="T101" fmla="*/ 0 h 342"/>
                  <a:gd name="T102" fmla="*/ 3 w 1112"/>
                  <a:gd name="T103" fmla="*/ 0 h 342"/>
                  <a:gd name="T104" fmla="*/ 3 w 1112"/>
                  <a:gd name="T105" fmla="*/ 0 h 342"/>
                  <a:gd name="T106" fmla="*/ 3 w 1112"/>
                  <a:gd name="T107" fmla="*/ 0 h 342"/>
                  <a:gd name="T108" fmla="*/ 3 w 1112"/>
                  <a:gd name="T109" fmla="*/ 0 h 342"/>
                  <a:gd name="T110" fmla="*/ 3 w 1112"/>
                  <a:gd name="T111" fmla="*/ 0 h 342"/>
                  <a:gd name="T112" fmla="*/ 3 w 1112"/>
                  <a:gd name="T113" fmla="*/ 0 h 342"/>
                  <a:gd name="T114" fmla="*/ 3 w 1112"/>
                  <a:gd name="T115" fmla="*/ 0 h 342"/>
                  <a:gd name="T116" fmla="*/ 3 w 1112"/>
                  <a:gd name="T117" fmla="*/ 0 h 342"/>
                  <a:gd name="T118" fmla="*/ 3 w 1112"/>
                  <a:gd name="T119" fmla="*/ 0 h 342"/>
                  <a:gd name="T120" fmla="*/ 3 w 1112"/>
                  <a:gd name="T121" fmla="*/ 0 h 34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112"/>
                  <a:gd name="T184" fmla="*/ 0 h 342"/>
                  <a:gd name="T185" fmla="*/ 1112 w 1112"/>
                  <a:gd name="T186" fmla="*/ 342 h 34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112" h="342">
                    <a:moveTo>
                      <a:pt x="1089" y="181"/>
                    </a:moveTo>
                    <a:lnTo>
                      <a:pt x="1087" y="181"/>
                    </a:lnTo>
                    <a:lnTo>
                      <a:pt x="1087" y="179"/>
                    </a:lnTo>
                    <a:lnTo>
                      <a:pt x="1087" y="178"/>
                    </a:lnTo>
                    <a:lnTo>
                      <a:pt x="1086" y="175"/>
                    </a:lnTo>
                    <a:lnTo>
                      <a:pt x="1084" y="174"/>
                    </a:lnTo>
                    <a:lnTo>
                      <a:pt x="1083" y="171"/>
                    </a:lnTo>
                    <a:lnTo>
                      <a:pt x="1081" y="168"/>
                    </a:lnTo>
                    <a:lnTo>
                      <a:pt x="1081" y="167"/>
                    </a:lnTo>
                    <a:lnTo>
                      <a:pt x="1097" y="150"/>
                    </a:lnTo>
                    <a:lnTo>
                      <a:pt x="1098" y="151"/>
                    </a:lnTo>
                    <a:lnTo>
                      <a:pt x="1101" y="153"/>
                    </a:lnTo>
                    <a:lnTo>
                      <a:pt x="1104" y="157"/>
                    </a:lnTo>
                    <a:lnTo>
                      <a:pt x="1107" y="161"/>
                    </a:lnTo>
                    <a:lnTo>
                      <a:pt x="1109" y="165"/>
                    </a:lnTo>
                    <a:lnTo>
                      <a:pt x="1110" y="168"/>
                    </a:lnTo>
                    <a:lnTo>
                      <a:pt x="1110" y="169"/>
                    </a:lnTo>
                    <a:lnTo>
                      <a:pt x="1112" y="171"/>
                    </a:lnTo>
                    <a:lnTo>
                      <a:pt x="1112" y="172"/>
                    </a:lnTo>
                    <a:lnTo>
                      <a:pt x="1112" y="174"/>
                    </a:lnTo>
                    <a:lnTo>
                      <a:pt x="1089" y="181"/>
                    </a:lnTo>
                    <a:close/>
                    <a:moveTo>
                      <a:pt x="1097" y="150"/>
                    </a:moveTo>
                    <a:lnTo>
                      <a:pt x="1089" y="160"/>
                    </a:lnTo>
                    <a:lnTo>
                      <a:pt x="1097" y="150"/>
                    </a:lnTo>
                    <a:close/>
                    <a:moveTo>
                      <a:pt x="1081" y="171"/>
                    </a:moveTo>
                    <a:lnTo>
                      <a:pt x="1097" y="150"/>
                    </a:lnTo>
                    <a:lnTo>
                      <a:pt x="1081" y="171"/>
                    </a:lnTo>
                    <a:close/>
                    <a:moveTo>
                      <a:pt x="1081" y="171"/>
                    </a:moveTo>
                    <a:lnTo>
                      <a:pt x="1089" y="160"/>
                    </a:lnTo>
                    <a:lnTo>
                      <a:pt x="1081" y="171"/>
                    </a:lnTo>
                    <a:close/>
                    <a:moveTo>
                      <a:pt x="1081" y="171"/>
                    </a:moveTo>
                    <a:lnTo>
                      <a:pt x="1081" y="169"/>
                    </a:lnTo>
                    <a:lnTo>
                      <a:pt x="1081" y="168"/>
                    </a:lnTo>
                    <a:lnTo>
                      <a:pt x="1081" y="167"/>
                    </a:lnTo>
                    <a:lnTo>
                      <a:pt x="1092" y="150"/>
                    </a:lnTo>
                    <a:lnTo>
                      <a:pt x="1094" y="150"/>
                    </a:lnTo>
                    <a:lnTo>
                      <a:pt x="1095" y="150"/>
                    </a:lnTo>
                    <a:lnTo>
                      <a:pt x="1097" y="150"/>
                    </a:lnTo>
                    <a:lnTo>
                      <a:pt x="1081" y="171"/>
                    </a:lnTo>
                    <a:close/>
                    <a:moveTo>
                      <a:pt x="1081" y="167"/>
                    </a:moveTo>
                    <a:lnTo>
                      <a:pt x="1080" y="167"/>
                    </a:lnTo>
                    <a:lnTo>
                      <a:pt x="1078" y="167"/>
                    </a:lnTo>
                    <a:lnTo>
                      <a:pt x="1077" y="167"/>
                    </a:lnTo>
                    <a:lnTo>
                      <a:pt x="1089" y="146"/>
                    </a:lnTo>
                    <a:lnTo>
                      <a:pt x="1090" y="146"/>
                    </a:lnTo>
                    <a:lnTo>
                      <a:pt x="1090" y="147"/>
                    </a:lnTo>
                    <a:lnTo>
                      <a:pt x="1092" y="147"/>
                    </a:lnTo>
                    <a:lnTo>
                      <a:pt x="1092" y="149"/>
                    </a:lnTo>
                    <a:lnTo>
                      <a:pt x="1092" y="150"/>
                    </a:lnTo>
                    <a:lnTo>
                      <a:pt x="1081" y="167"/>
                    </a:lnTo>
                    <a:close/>
                    <a:moveTo>
                      <a:pt x="1077" y="167"/>
                    </a:moveTo>
                    <a:lnTo>
                      <a:pt x="1075" y="165"/>
                    </a:lnTo>
                    <a:lnTo>
                      <a:pt x="1074" y="165"/>
                    </a:lnTo>
                    <a:lnTo>
                      <a:pt x="1072" y="164"/>
                    </a:lnTo>
                    <a:lnTo>
                      <a:pt x="1069" y="163"/>
                    </a:lnTo>
                    <a:lnTo>
                      <a:pt x="1066" y="161"/>
                    </a:lnTo>
                    <a:lnTo>
                      <a:pt x="1063" y="161"/>
                    </a:lnTo>
                    <a:lnTo>
                      <a:pt x="1060" y="161"/>
                    </a:lnTo>
                    <a:lnTo>
                      <a:pt x="1058" y="160"/>
                    </a:lnTo>
                    <a:lnTo>
                      <a:pt x="1061" y="135"/>
                    </a:lnTo>
                    <a:lnTo>
                      <a:pt x="1066" y="136"/>
                    </a:lnTo>
                    <a:lnTo>
                      <a:pt x="1069" y="138"/>
                    </a:lnTo>
                    <a:lnTo>
                      <a:pt x="1072" y="139"/>
                    </a:lnTo>
                    <a:lnTo>
                      <a:pt x="1077" y="140"/>
                    </a:lnTo>
                    <a:lnTo>
                      <a:pt x="1083" y="143"/>
                    </a:lnTo>
                    <a:lnTo>
                      <a:pt x="1089" y="146"/>
                    </a:lnTo>
                    <a:lnTo>
                      <a:pt x="1077" y="167"/>
                    </a:lnTo>
                    <a:close/>
                    <a:moveTo>
                      <a:pt x="1058" y="135"/>
                    </a:moveTo>
                    <a:lnTo>
                      <a:pt x="1061" y="135"/>
                    </a:lnTo>
                    <a:lnTo>
                      <a:pt x="1058" y="150"/>
                    </a:lnTo>
                    <a:lnTo>
                      <a:pt x="1058" y="135"/>
                    </a:lnTo>
                    <a:close/>
                    <a:moveTo>
                      <a:pt x="1058" y="160"/>
                    </a:moveTo>
                    <a:lnTo>
                      <a:pt x="1057" y="160"/>
                    </a:lnTo>
                    <a:lnTo>
                      <a:pt x="1055" y="160"/>
                    </a:lnTo>
                    <a:lnTo>
                      <a:pt x="1052" y="160"/>
                    </a:lnTo>
                    <a:lnTo>
                      <a:pt x="1049" y="160"/>
                    </a:lnTo>
                    <a:lnTo>
                      <a:pt x="1046" y="135"/>
                    </a:lnTo>
                    <a:lnTo>
                      <a:pt x="1058" y="135"/>
                    </a:lnTo>
                    <a:lnTo>
                      <a:pt x="1058" y="160"/>
                    </a:lnTo>
                    <a:close/>
                    <a:moveTo>
                      <a:pt x="1049" y="160"/>
                    </a:moveTo>
                    <a:lnTo>
                      <a:pt x="1038" y="160"/>
                    </a:lnTo>
                    <a:lnTo>
                      <a:pt x="1033" y="139"/>
                    </a:lnTo>
                    <a:lnTo>
                      <a:pt x="1037" y="139"/>
                    </a:lnTo>
                    <a:lnTo>
                      <a:pt x="1040" y="139"/>
                    </a:lnTo>
                    <a:lnTo>
                      <a:pt x="1041" y="138"/>
                    </a:lnTo>
                    <a:lnTo>
                      <a:pt x="1043" y="138"/>
                    </a:lnTo>
                    <a:lnTo>
                      <a:pt x="1044" y="136"/>
                    </a:lnTo>
                    <a:lnTo>
                      <a:pt x="1046" y="135"/>
                    </a:lnTo>
                    <a:lnTo>
                      <a:pt x="1049" y="160"/>
                    </a:lnTo>
                    <a:close/>
                    <a:moveTo>
                      <a:pt x="1033" y="139"/>
                    </a:moveTo>
                    <a:lnTo>
                      <a:pt x="1038" y="150"/>
                    </a:lnTo>
                    <a:lnTo>
                      <a:pt x="1033" y="139"/>
                    </a:lnTo>
                    <a:close/>
                    <a:moveTo>
                      <a:pt x="1038" y="160"/>
                    </a:moveTo>
                    <a:lnTo>
                      <a:pt x="1033" y="139"/>
                    </a:lnTo>
                    <a:lnTo>
                      <a:pt x="1038" y="160"/>
                    </a:lnTo>
                    <a:close/>
                    <a:moveTo>
                      <a:pt x="1038" y="160"/>
                    </a:moveTo>
                    <a:lnTo>
                      <a:pt x="1029" y="164"/>
                    </a:lnTo>
                    <a:lnTo>
                      <a:pt x="1026" y="139"/>
                    </a:lnTo>
                    <a:lnTo>
                      <a:pt x="1027" y="139"/>
                    </a:lnTo>
                    <a:lnTo>
                      <a:pt x="1030" y="139"/>
                    </a:lnTo>
                    <a:lnTo>
                      <a:pt x="1033" y="139"/>
                    </a:lnTo>
                    <a:lnTo>
                      <a:pt x="1038" y="160"/>
                    </a:lnTo>
                    <a:close/>
                    <a:moveTo>
                      <a:pt x="1029" y="164"/>
                    </a:moveTo>
                    <a:lnTo>
                      <a:pt x="1026" y="164"/>
                    </a:lnTo>
                    <a:lnTo>
                      <a:pt x="1023" y="164"/>
                    </a:lnTo>
                    <a:lnTo>
                      <a:pt x="1021" y="165"/>
                    </a:lnTo>
                    <a:lnTo>
                      <a:pt x="1018" y="165"/>
                    </a:lnTo>
                    <a:lnTo>
                      <a:pt x="1017" y="165"/>
                    </a:lnTo>
                    <a:lnTo>
                      <a:pt x="1013" y="167"/>
                    </a:lnTo>
                    <a:lnTo>
                      <a:pt x="1009" y="142"/>
                    </a:lnTo>
                    <a:lnTo>
                      <a:pt x="1010" y="142"/>
                    </a:lnTo>
                    <a:lnTo>
                      <a:pt x="1012" y="142"/>
                    </a:lnTo>
                    <a:lnTo>
                      <a:pt x="1015" y="142"/>
                    </a:lnTo>
                    <a:lnTo>
                      <a:pt x="1017" y="142"/>
                    </a:lnTo>
                    <a:lnTo>
                      <a:pt x="1020" y="140"/>
                    </a:lnTo>
                    <a:lnTo>
                      <a:pt x="1023" y="140"/>
                    </a:lnTo>
                    <a:lnTo>
                      <a:pt x="1026" y="139"/>
                    </a:lnTo>
                    <a:lnTo>
                      <a:pt x="1029" y="164"/>
                    </a:lnTo>
                    <a:close/>
                    <a:moveTo>
                      <a:pt x="1013" y="167"/>
                    </a:moveTo>
                    <a:lnTo>
                      <a:pt x="1009" y="153"/>
                    </a:lnTo>
                    <a:lnTo>
                      <a:pt x="1013" y="167"/>
                    </a:lnTo>
                    <a:close/>
                    <a:moveTo>
                      <a:pt x="1013" y="167"/>
                    </a:moveTo>
                    <a:lnTo>
                      <a:pt x="1009" y="142"/>
                    </a:lnTo>
                    <a:lnTo>
                      <a:pt x="1013" y="167"/>
                    </a:lnTo>
                    <a:close/>
                    <a:moveTo>
                      <a:pt x="1009" y="142"/>
                    </a:moveTo>
                    <a:lnTo>
                      <a:pt x="1009" y="153"/>
                    </a:lnTo>
                    <a:lnTo>
                      <a:pt x="1009" y="142"/>
                    </a:lnTo>
                    <a:close/>
                    <a:moveTo>
                      <a:pt x="1013" y="167"/>
                    </a:moveTo>
                    <a:lnTo>
                      <a:pt x="1003" y="169"/>
                    </a:lnTo>
                    <a:lnTo>
                      <a:pt x="992" y="171"/>
                    </a:lnTo>
                    <a:lnTo>
                      <a:pt x="980" y="174"/>
                    </a:lnTo>
                    <a:lnTo>
                      <a:pt x="967" y="175"/>
                    </a:lnTo>
                    <a:lnTo>
                      <a:pt x="953" y="178"/>
                    </a:lnTo>
                    <a:lnTo>
                      <a:pt x="941" y="181"/>
                    </a:lnTo>
                    <a:lnTo>
                      <a:pt x="927" y="183"/>
                    </a:lnTo>
                    <a:lnTo>
                      <a:pt x="913" y="186"/>
                    </a:lnTo>
                    <a:lnTo>
                      <a:pt x="900" y="189"/>
                    </a:lnTo>
                    <a:lnTo>
                      <a:pt x="884" y="190"/>
                    </a:lnTo>
                    <a:lnTo>
                      <a:pt x="869" y="193"/>
                    </a:lnTo>
                    <a:lnTo>
                      <a:pt x="853" y="197"/>
                    </a:lnTo>
                    <a:lnTo>
                      <a:pt x="838" y="200"/>
                    </a:lnTo>
                    <a:lnTo>
                      <a:pt x="821" y="203"/>
                    </a:lnTo>
                    <a:lnTo>
                      <a:pt x="806" y="206"/>
                    </a:lnTo>
                    <a:lnTo>
                      <a:pt x="789" y="208"/>
                    </a:lnTo>
                    <a:lnTo>
                      <a:pt x="772" y="211"/>
                    </a:lnTo>
                    <a:lnTo>
                      <a:pt x="755" y="215"/>
                    </a:lnTo>
                    <a:lnTo>
                      <a:pt x="738" y="218"/>
                    </a:lnTo>
                    <a:lnTo>
                      <a:pt x="721" y="221"/>
                    </a:lnTo>
                    <a:lnTo>
                      <a:pt x="685" y="228"/>
                    </a:lnTo>
                    <a:lnTo>
                      <a:pt x="650" y="235"/>
                    </a:lnTo>
                    <a:lnTo>
                      <a:pt x="615" y="242"/>
                    </a:lnTo>
                    <a:lnTo>
                      <a:pt x="578" y="249"/>
                    </a:lnTo>
                    <a:lnTo>
                      <a:pt x="505" y="264"/>
                    </a:lnTo>
                    <a:lnTo>
                      <a:pt x="502" y="238"/>
                    </a:lnTo>
                    <a:lnTo>
                      <a:pt x="575" y="225"/>
                    </a:lnTo>
                    <a:lnTo>
                      <a:pt x="610" y="218"/>
                    </a:lnTo>
                    <a:lnTo>
                      <a:pt x="647" y="211"/>
                    </a:lnTo>
                    <a:lnTo>
                      <a:pt x="682" y="204"/>
                    </a:lnTo>
                    <a:lnTo>
                      <a:pt x="718" y="199"/>
                    </a:lnTo>
                    <a:lnTo>
                      <a:pt x="733" y="194"/>
                    </a:lnTo>
                    <a:lnTo>
                      <a:pt x="752" y="192"/>
                    </a:lnTo>
                    <a:lnTo>
                      <a:pt x="769" y="188"/>
                    </a:lnTo>
                    <a:lnTo>
                      <a:pt x="786" y="185"/>
                    </a:lnTo>
                    <a:lnTo>
                      <a:pt x="801" y="182"/>
                    </a:lnTo>
                    <a:lnTo>
                      <a:pt x="818" y="179"/>
                    </a:lnTo>
                    <a:lnTo>
                      <a:pt x="833" y="175"/>
                    </a:lnTo>
                    <a:lnTo>
                      <a:pt x="850" y="172"/>
                    </a:lnTo>
                    <a:lnTo>
                      <a:pt x="866" y="169"/>
                    </a:lnTo>
                    <a:lnTo>
                      <a:pt x="880" y="167"/>
                    </a:lnTo>
                    <a:lnTo>
                      <a:pt x="895" y="164"/>
                    </a:lnTo>
                    <a:lnTo>
                      <a:pt x="909" y="161"/>
                    </a:lnTo>
                    <a:lnTo>
                      <a:pt x="924" y="158"/>
                    </a:lnTo>
                    <a:lnTo>
                      <a:pt x="936" y="156"/>
                    </a:lnTo>
                    <a:lnTo>
                      <a:pt x="950" y="154"/>
                    </a:lnTo>
                    <a:lnTo>
                      <a:pt x="963" y="151"/>
                    </a:lnTo>
                    <a:lnTo>
                      <a:pt x="975" y="149"/>
                    </a:lnTo>
                    <a:lnTo>
                      <a:pt x="987" y="147"/>
                    </a:lnTo>
                    <a:lnTo>
                      <a:pt x="1000" y="144"/>
                    </a:lnTo>
                    <a:lnTo>
                      <a:pt x="1009" y="142"/>
                    </a:lnTo>
                    <a:lnTo>
                      <a:pt x="1013" y="167"/>
                    </a:lnTo>
                    <a:close/>
                    <a:moveTo>
                      <a:pt x="505" y="264"/>
                    </a:moveTo>
                    <a:lnTo>
                      <a:pt x="478" y="268"/>
                    </a:lnTo>
                    <a:lnTo>
                      <a:pt x="450" y="274"/>
                    </a:lnTo>
                    <a:lnTo>
                      <a:pt x="422" y="279"/>
                    </a:lnTo>
                    <a:lnTo>
                      <a:pt x="394" y="285"/>
                    </a:lnTo>
                    <a:lnTo>
                      <a:pt x="368" y="289"/>
                    </a:lnTo>
                    <a:lnTo>
                      <a:pt x="342" y="295"/>
                    </a:lnTo>
                    <a:lnTo>
                      <a:pt x="316" y="299"/>
                    </a:lnTo>
                    <a:lnTo>
                      <a:pt x="291" y="303"/>
                    </a:lnTo>
                    <a:lnTo>
                      <a:pt x="268" y="307"/>
                    </a:lnTo>
                    <a:lnTo>
                      <a:pt x="256" y="310"/>
                    </a:lnTo>
                    <a:lnTo>
                      <a:pt x="244" y="311"/>
                    </a:lnTo>
                    <a:lnTo>
                      <a:pt x="233" y="314"/>
                    </a:lnTo>
                    <a:lnTo>
                      <a:pt x="222" y="315"/>
                    </a:lnTo>
                    <a:lnTo>
                      <a:pt x="211" y="318"/>
                    </a:lnTo>
                    <a:lnTo>
                      <a:pt x="200" y="320"/>
                    </a:lnTo>
                    <a:lnTo>
                      <a:pt x="190" y="322"/>
                    </a:lnTo>
                    <a:lnTo>
                      <a:pt x="179" y="324"/>
                    </a:lnTo>
                    <a:lnTo>
                      <a:pt x="168" y="325"/>
                    </a:lnTo>
                    <a:lnTo>
                      <a:pt x="159" y="328"/>
                    </a:lnTo>
                    <a:lnTo>
                      <a:pt x="150" y="329"/>
                    </a:lnTo>
                    <a:lnTo>
                      <a:pt x="140" y="331"/>
                    </a:lnTo>
                    <a:lnTo>
                      <a:pt x="131" y="333"/>
                    </a:lnTo>
                    <a:lnTo>
                      <a:pt x="122" y="335"/>
                    </a:lnTo>
                    <a:lnTo>
                      <a:pt x="114" y="313"/>
                    </a:lnTo>
                    <a:lnTo>
                      <a:pt x="123" y="311"/>
                    </a:lnTo>
                    <a:lnTo>
                      <a:pt x="133" y="310"/>
                    </a:lnTo>
                    <a:lnTo>
                      <a:pt x="143" y="307"/>
                    </a:lnTo>
                    <a:lnTo>
                      <a:pt x="153" y="306"/>
                    </a:lnTo>
                    <a:lnTo>
                      <a:pt x="163" y="304"/>
                    </a:lnTo>
                    <a:lnTo>
                      <a:pt x="173" y="301"/>
                    </a:lnTo>
                    <a:lnTo>
                      <a:pt x="183" y="300"/>
                    </a:lnTo>
                    <a:lnTo>
                      <a:pt x="194" y="297"/>
                    </a:lnTo>
                    <a:lnTo>
                      <a:pt x="205" y="296"/>
                    </a:lnTo>
                    <a:lnTo>
                      <a:pt x="216" y="295"/>
                    </a:lnTo>
                    <a:lnTo>
                      <a:pt x="228" y="290"/>
                    </a:lnTo>
                    <a:lnTo>
                      <a:pt x="239" y="289"/>
                    </a:lnTo>
                    <a:lnTo>
                      <a:pt x="251" y="288"/>
                    </a:lnTo>
                    <a:lnTo>
                      <a:pt x="264" y="285"/>
                    </a:lnTo>
                    <a:lnTo>
                      <a:pt x="288" y="279"/>
                    </a:lnTo>
                    <a:lnTo>
                      <a:pt x="313" y="275"/>
                    </a:lnTo>
                    <a:lnTo>
                      <a:pt x="337" y="270"/>
                    </a:lnTo>
                    <a:lnTo>
                      <a:pt x="365" y="265"/>
                    </a:lnTo>
                    <a:lnTo>
                      <a:pt x="391" y="260"/>
                    </a:lnTo>
                    <a:lnTo>
                      <a:pt x="418" y="254"/>
                    </a:lnTo>
                    <a:lnTo>
                      <a:pt x="445" y="249"/>
                    </a:lnTo>
                    <a:lnTo>
                      <a:pt x="473" y="243"/>
                    </a:lnTo>
                    <a:lnTo>
                      <a:pt x="502" y="238"/>
                    </a:lnTo>
                    <a:lnTo>
                      <a:pt x="505" y="264"/>
                    </a:lnTo>
                    <a:close/>
                    <a:moveTo>
                      <a:pt x="114" y="313"/>
                    </a:moveTo>
                    <a:lnTo>
                      <a:pt x="119" y="324"/>
                    </a:lnTo>
                    <a:lnTo>
                      <a:pt x="114" y="313"/>
                    </a:lnTo>
                    <a:close/>
                    <a:moveTo>
                      <a:pt x="122" y="335"/>
                    </a:moveTo>
                    <a:lnTo>
                      <a:pt x="114" y="313"/>
                    </a:lnTo>
                    <a:lnTo>
                      <a:pt x="122" y="335"/>
                    </a:lnTo>
                    <a:close/>
                    <a:moveTo>
                      <a:pt x="122" y="335"/>
                    </a:moveTo>
                    <a:lnTo>
                      <a:pt x="119" y="335"/>
                    </a:lnTo>
                    <a:lnTo>
                      <a:pt x="119" y="324"/>
                    </a:lnTo>
                    <a:lnTo>
                      <a:pt x="122" y="335"/>
                    </a:lnTo>
                    <a:close/>
                    <a:moveTo>
                      <a:pt x="119" y="335"/>
                    </a:moveTo>
                    <a:lnTo>
                      <a:pt x="114" y="335"/>
                    </a:lnTo>
                    <a:lnTo>
                      <a:pt x="107" y="313"/>
                    </a:lnTo>
                    <a:lnTo>
                      <a:pt x="114" y="313"/>
                    </a:lnTo>
                    <a:lnTo>
                      <a:pt x="119" y="335"/>
                    </a:lnTo>
                    <a:close/>
                    <a:moveTo>
                      <a:pt x="114" y="335"/>
                    </a:moveTo>
                    <a:lnTo>
                      <a:pt x="111" y="336"/>
                    </a:lnTo>
                    <a:lnTo>
                      <a:pt x="108" y="336"/>
                    </a:lnTo>
                    <a:lnTo>
                      <a:pt x="107" y="338"/>
                    </a:lnTo>
                    <a:lnTo>
                      <a:pt x="103" y="338"/>
                    </a:lnTo>
                    <a:lnTo>
                      <a:pt x="100" y="338"/>
                    </a:lnTo>
                    <a:lnTo>
                      <a:pt x="99" y="338"/>
                    </a:lnTo>
                    <a:lnTo>
                      <a:pt x="97" y="338"/>
                    </a:lnTo>
                    <a:lnTo>
                      <a:pt x="96" y="338"/>
                    </a:lnTo>
                    <a:lnTo>
                      <a:pt x="91" y="317"/>
                    </a:lnTo>
                    <a:lnTo>
                      <a:pt x="93" y="317"/>
                    </a:lnTo>
                    <a:lnTo>
                      <a:pt x="96" y="315"/>
                    </a:lnTo>
                    <a:lnTo>
                      <a:pt x="99" y="315"/>
                    </a:lnTo>
                    <a:lnTo>
                      <a:pt x="103" y="314"/>
                    </a:lnTo>
                    <a:lnTo>
                      <a:pt x="105" y="313"/>
                    </a:lnTo>
                    <a:lnTo>
                      <a:pt x="107" y="313"/>
                    </a:lnTo>
                    <a:lnTo>
                      <a:pt x="114" y="335"/>
                    </a:lnTo>
                    <a:close/>
                    <a:moveTo>
                      <a:pt x="96" y="338"/>
                    </a:moveTo>
                    <a:lnTo>
                      <a:pt x="91" y="328"/>
                    </a:lnTo>
                    <a:lnTo>
                      <a:pt x="96" y="338"/>
                    </a:lnTo>
                    <a:close/>
                    <a:moveTo>
                      <a:pt x="96" y="338"/>
                    </a:moveTo>
                    <a:lnTo>
                      <a:pt x="93" y="339"/>
                    </a:lnTo>
                    <a:lnTo>
                      <a:pt x="90" y="340"/>
                    </a:lnTo>
                    <a:lnTo>
                      <a:pt x="88" y="340"/>
                    </a:lnTo>
                    <a:lnTo>
                      <a:pt x="86" y="342"/>
                    </a:lnTo>
                    <a:lnTo>
                      <a:pt x="83" y="342"/>
                    </a:lnTo>
                    <a:lnTo>
                      <a:pt x="80" y="342"/>
                    </a:lnTo>
                    <a:lnTo>
                      <a:pt x="80" y="317"/>
                    </a:lnTo>
                    <a:lnTo>
                      <a:pt x="91" y="317"/>
                    </a:lnTo>
                    <a:lnTo>
                      <a:pt x="96" y="338"/>
                    </a:lnTo>
                    <a:close/>
                    <a:moveTo>
                      <a:pt x="80" y="342"/>
                    </a:moveTo>
                    <a:lnTo>
                      <a:pt x="68" y="342"/>
                    </a:lnTo>
                    <a:lnTo>
                      <a:pt x="68" y="317"/>
                    </a:lnTo>
                    <a:lnTo>
                      <a:pt x="80" y="317"/>
                    </a:lnTo>
                    <a:lnTo>
                      <a:pt x="80" y="342"/>
                    </a:lnTo>
                    <a:close/>
                    <a:moveTo>
                      <a:pt x="68" y="342"/>
                    </a:moveTo>
                    <a:lnTo>
                      <a:pt x="68" y="331"/>
                    </a:lnTo>
                    <a:lnTo>
                      <a:pt x="68" y="342"/>
                    </a:lnTo>
                    <a:close/>
                    <a:moveTo>
                      <a:pt x="68" y="342"/>
                    </a:moveTo>
                    <a:lnTo>
                      <a:pt x="56" y="342"/>
                    </a:lnTo>
                    <a:lnTo>
                      <a:pt x="60" y="317"/>
                    </a:lnTo>
                    <a:lnTo>
                      <a:pt x="71" y="317"/>
                    </a:lnTo>
                    <a:lnTo>
                      <a:pt x="68" y="342"/>
                    </a:lnTo>
                    <a:close/>
                    <a:moveTo>
                      <a:pt x="56" y="342"/>
                    </a:moveTo>
                    <a:lnTo>
                      <a:pt x="56" y="340"/>
                    </a:lnTo>
                    <a:lnTo>
                      <a:pt x="56" y="339"/>
                    </a:lnTo>
                    <a:lnTo>
                      <a:pt x="54" y="339"/>
                    </a:lnTo>
                    <a:lnTo>
                      <a:pt x="53" y="339"/>
                    </a:lnTo>
                    <a:lnTo>
                      <a:pt x="51" y="338"/>
                    </a:lnTo>
                    <a:lnTo>
                      <a:pt x="48" y="338"/>
                    </a:lnTo>
                    <a:lnTo>
                      <a:pt x="51" y="317"/>
                    </a:lnTo>
                    <a:lnTo>
                      <a:pt x="53" y="317"/>
                    </a:lnTo>
                    <a:lnTo>
                      <a:pt x="54" y="317"/>
                    </a:lnTo>
                    <a:lnTo>
                      <a:pt x="56" y="317"/>
                    </a:lnTo>
                    <a:lnTo>
                      <a:pt x="57" y="317"/>
                    </a:lnTo>
                    <a:lnTo>
                      <a:pt x="59" y="317"/>
                    </a:lnTo>
                    <a:lnTo>
                      <a:pt x="60" y="317"/>
                    </a:lnTo>
                    <a:lnTo>
                      <a:pt x="56" y="342"/>
                    </a:lnTo>
                    <a:close/>
                    <a:moveTo>
                      <a:pt x="48" y="338"/>
                    </a:moveTo>
                    <a:lnTo>
                      <a:pt x="48" y="328"/>
                    </a:lnTo>
                    <a:lnTo>
                      <a:pt x="48" y="338"/>
                    </a:lnTo>
                    <a:close/>
                    <a:moveTo>
                      <a:pt x="48" y="338"/>
                    </a:moveTo>
                    <a:lnTo>
                      <a:pt x="51" y="317"/>
                    </a:lnTo>
                    <a:lnTo>
                      <a:pt x="48" y="338"/>
                    </a:lnTo>
                    <a:close/>
                    <a:moveTo>
                      <a:pt x="51" y="317"/>
                    </a:moveTo>
                    <a:lnTo>
                      <a:pt x="48" y="328"/>
                    </a:lnTo>
                    <a:lnTo>
                      <a:pt x="51" y="317"/>
                    </a:lnTo>
                    <a:close/>
                    <a:moveTo>
                      <a:pt x="48" y="338"/>
                    </a:moveTo>
                    <a:lnTo>
                      <a:pt x="46" y="338"/>
                    </a:lnTo>
                    <a:lnTo>
                      <a:pt x="45" y="338"/>
                    </a:lnTo>
                    <a:lnTo>
                      <a:pt x="43" y="338"/>
                    </a:lnTo>
                    <a:lnTo>
                      <a:pt x="42" y="338"/>
                    </a:lnTo>
                    <a:lnTo>
                      <a:pt x="40" y="338"/>
                    </a:lnTo>
                    <a:lnTo>
                      <a:pt x="48" y="317"/>
                    </a:lnTo>
                    <a:lnTo>
                      <a:pt x="50" y="317"/>
                    </a:lnTo>
                    <a:lnTo>
                      <a:pt x="51" y="317"/>
                    </a:lnTo>
                    <a:lnTo>
                      <a:pt x="48" y="338"/>
                    </a:lnTo>
                    <a:close/>
                    <a:moveTo>
                      <a:pt x="40" y="338"/>
                    </a:moveTo>
                    <a:lnTo>
                      <a:pt x="37" y="335"/>
                    </a:lnTo>
                    <a:lnTo>
                      <a:pt x="43" y="313"/>
                    </a:lnTo>
                    <a:lnTo>
                      <a:pt x="48" y="317"/>
                    </a:lnTo>
                    <a:lnTo>
                      <a:pt x="40" y="338"/>
                    </a:lnTo>
                    <a:close/>
                    <a:moveTo>
                      <a:pt x="37" y="335"/>
                    </a:moveTo>
                    <a:lnTo>
                      <a:pt x="33" y="335"/>
                    </a:lnTo>
                    <a:lnTo>
                      <a:pt x="31" y="333"/>
                    </a:lnTo>
                    <a:lnTo>
                      <a:pt x="25" y="333"/>
                    </a:lnTo>
                    <a:lnTo>
                      <a:pt x="22" y="332"/>
                    </a:lnTo>
                    <a:lnTo>
                      <a:pt x="20" y="332"/>
                    </a:lnTo>
                    <a:lnTo>
                      <a:pt x="19" y="331"/>
                    </a:lnTo>
                    <a:lnTo>
                      <a:pt x="17" y="331"/>
                    </a:lnTo>
                    <a:lnTo>
                      <a:pt x="28" y="310"/>
                    </a:lnTo>
                    <a:lnTo>
                      <a:pt x="30" y="310"/>
                    </a:lnTo>
                    <a:lnTo>
                      <a:pt x="31" y="310"/>
                    </a:lnTo>
                    <a:lnTo>
                      <a:pt x="34" y="311"/>
                    </a:lnTo>
                    <a:lnTo>
                      <a:pt x="37" y="311"/>
                    </a:lnTo>
                    <a:lnTo>
                      <a:pt x="39" y="313"/>
                    </a:lnTo>
                    <a:lnTo>
                      <a:pt x="40" y="313"/>
                    </a:lnTo>
                    <a:lnTo>
                      <a:pt x="43" y="313"/>
                    </a:lnTo>
                    <a:lnTo>
                      <a:pt x="37" y="335"/>
                    </a:lnTo>
                    <a:close/>
                    <a:moveTo>
                      <a:pt x="28" y="310"/>
                    </a:moveTo>
                    <a:lnTo>
                      <a:pt x="25" y="320"/>
                    </a:lnTo>
                    <a:lnTo>
                      <a:pt x="28" y="310"/>
                    </a:lnTo>
                    <a:close/>
                    <a:moveTo>
                      <a:pt x="17" y="331"/>
                    </a:moveTo>
                    <a:lnTo>
                      <a:pt x="16" y="329"/>
                    </a:lnTo>
                    <a:lnTo>
                      <a:pt x="14" y="329"/>
                    </a:lnTo>
                    <a:lnTo>
                      <a:pt x="13" y="328"/>
                    </a:lnTo>
                    <a:lnTo>
                      <a:pt x="11" y="328"/>
                    </a:lnTo>
                    <a:lnTo>
                      <a:pt x="9" y="328"/>
                    </a:lnTo>
                    <a:lnTo>
                      <a:pt x="8" y="328"/>
                    </a:lnTo>
                    <a:lnTo>
                      <a:pt x="17" y="306"/>
                    </a:lnTo>
                    <a:lnTo>
                      <a:pt x="19" y="306"/>
                    </a:lnTo>
                    <a:lnTo>
                      <a:pt x="20" y="306"/>
                    </a:lnTo>
                    <a:lnTo>
                      <a:pt x="22" y="307"/>
                    </a:lnTo>
                    <a:lnTo>
                      <a:pt x="23" y="307"/>
                    </a:lnTo>
                    <a:lnTo>
                      <a:pt x="26" y="308"/>
                    </a:lnTo>
                    <a:lnTo>
                      <a:pt x="28" y="310"/>
                    </a:lnTo>
                    <a:lnTo>
                      <a:pt x="17" y="331"/>
                    </a:lnTo>
                    <a:close/>
                    <a:moveTo>
                      <a:pt x="8" y="328"/>
                    </a:moveTo>
                    <a:lnTo>
                      <a:pt x="0" y="324"/>
                    </a:lnTo>
                    <a:lnTo>
                      <a:pt x="0" y="317"/>
                    </a:lnTo>
                    <a:lnTo>
                      <a:pt x="13" y="317"/>
                    </a:lnTo>
                    <a:lnTo>
                      <a:pt x="8" y="328"/>
                    </a:lnTo>
                    <a:close/>
                    <a:moveTo>
                      <a:pt x="0" y="317"/>
                    </a:moveTo>
                    <a:lnTo>
                      <a:pt x="0" y="306"/>
                    </a:lnTo>
                    <a:lnTo>
                      <a:pt x="25" y="306"/>
                    </a:lnTo>
                    <a:lnTo>
                      <a:pt x="25" y="317"/>
                    </a:lnTo>
                    <a:lnTo>
                      <a:pt x="0" y="317"/>
                    </a:lnTo>
                    <a:close/>
                    <a:moveTo>
                      <a:pt x="0" y="306"/>
                    </a:moveTo>
                    <a:lnTo>
                      <a:pt x="0" y="278"/>
                    </a:lnTo>
                    <a:lnTo>
                      <a:pt x="25" y="278"/>
                    </a:lnTo>
                    <a:lnTo>
                      <a:pt x="25" y="306"/>
                    </a:lnTo>
                    <a:lnTo>
                      <a:pt x="0" y="306"/>
                    </a:lnTo>
                    <a:close/>
                    <a:moveTo>
                      <a:pt x="0" y="278"/>
                    </a:moveTo>
                    <a:lnTo>
                      <a:pt x="0" y="264"/>
                    </a:lnTo>
                    <a:lnTo>
                      <a:pt x="25" y="264"/>
                    </a:lnTo>
                    <a:lnTo>
                      <a:pt x="25" y="278"/>
                    </a:lnTo>
                    <a:lnTo>
                      <a:pt x="0" y="278"/>
                    </a:lnTo>
                    <a:close/>
                    <a:moveTo>
                      <a:pt x="0" y="264"/>
                    </a:moveTo>
                    <a:lnTo>
                      <a:pt x="0" y="246"/>
                    </a:lnTo>
                    <a:lnTo>
                      <a:pt x="25" y="246"/>
                    </a:lnTo>
                    <a:lnTo>
                      <a:pt x="25" y="264"/>
                    </a:lnTo>
                    <a:lnTo>
                      <a:pt x="0" y="264"/>
                    </a:lnTo>
                    <a:close/>
                    <a:moveTo>
                      <a:pt x="0" y="246"/>
                    </a:moveTo>
                    <a:lnTo>
                      <a:pt x="0" y="228"/>
                    </a:lnTo>
                    <a:lnTo>
                      <a:pt x="25" y="228"/>
                    </a:lnTo>
                    <a:lnTo>
                      <a:pt x="25" y="246"/>
                    </a:lnTo>
                    <a:lnTo>
                      <a:pt x="0" y="246"/>
                    </a:lnTo>
                    <a:close/>
                    <a:moveTo>
                      <a:pt x="0" y="228"/>
                    </a:moveTo>
                    <a:lnTo>
                      <a:pt x="0" y="214"/>
                    </a:lnTo>
                    <a:lnTo>
                      <a:pt x="25" y="214"/>
                    </a:lnTo>
                    <a:lnTo>
                      <a:pt x="25" y="228"/>
                    </a:lnTo>
                    <a:lnTo>
                      <a:pt x="0" y="228"/>
                    </a:lnTo>
                    <a:close/>
                    <a:moveTo>
                      <a:pt x="0" y="214"/>
                    </a:moveTo>
                    <a:lnTo>
                      <a:pt x="0" y="192"/>
                    </a:lnTo>
                    <a:lnTo>
                      <a:pt x="25" y="192"/>
                    </a:lnTo>
                    <a:lnTo>
                      <a:pt x="25" y="214"/>
                    </a:lnTo>
                    <a:lnTo>
                      <a:pt x="0" y="214"/>
                    </a:lnTo>
                    <a:close/>
                    <a:moveTo>
                      <a:pt x="0" y="192"/>
                    </a:moveTo>
                    <a:lnTo>
                      <a:pt x="0" y="178"/>
                    </a:lnTo>
                    <a:lnTo>
                      <a:pt x="25" y="178"/>
                    </a:lnTo>
                    <a:lnTo>
                      <a:pt x="25" y="192"/>
                    </a:lnTo>
                    <a:lnTo>
                      <a:pt x="0" y="192"/>
                    </a:lnTo>
                    <a:close/>
                    <a:moveTo>
                      <a:pt x="0" y="178"/>
                    </a:moveTo>
                    <a:lnTo>
                      <a:pt x="0" y="164"/>
                    </a:lnTo>
                    <a:lnTo>
                      <a:pt x="17" y="171"/>
                    </a:lnTo>
                    <a:lnTo>
                      <a:pt x="13" y="178"/>
                    </a:lnTo>
                    <a:lnTo>
                      <a:pt x="0" y="178"/>
                    </a:lnTo>
                    <a:close/>
                    <a:moveTo>
                      <a:pt x="17" y="171"/>
                    </a:moveTo>
                    <a:lnTo>
                      <a:pt x="17" y="171"/>
                    </a:lnTo>
                    <a:lnTo>
                      <a:pt x="19" y="171"/>
                    </a:lnTo>
                    <a:lnTo>
                      <a:pt x="20" y="171"/>
                    </a:lnTo>
                    <a:lnTo>
                      <a:pt x="22" y="171"/>
                    </a:lnTo>
                    <a:lnTo>
                      <a:pt x="23" y="172"/>
                    </a:lnTo>
                    <a:lnTo>
                      <a:pt x="26" y="172"/>
                    </a:lnTo>
                    <a:lnTo>
                      <a:pt x="28" y="174"/>
                    </a:lnTo>
                    <a:lnTo>
                      <a:pt x="17" y="192"/>
                    </a:lnTo>
                    <a:lnTo>
                      <a:pt x="16" y="192"/>
                    </a:lnTo>
                    <a:lnTo>
                      <a:pt x="14" y="192"/>
                    </a:lnTo>
                    <a:lnTo>
                      <a:pt x="11" y="190"/>
                    </a:lnTo>
                    <a:lnTo>
                      <a:pt x="9" y="189"/>
                    </a:lnTo>
                    <a:lnTo>
                      <a:pt x="8" y="189"/>
                    </a:lnTo>
                    <a:lnTo>
                      <a:pt x="17" y="171"/>
                    </a:lnTo>
                    <a:close/>
                    <a:moveTo>
                      <a:pt x="20" y="196"/>
                    </a:moveTo>
                    <a:lnTo>
                      <a:pt x="17" y="192"/>
                    </a:lnTo>
                    <a:lnTo>
                      <a:pt x="25" y="181"/>
                    </a:lnTo>
                    <a:lnTo>
                      <a:pt x="20" y="196"/>
                    </a:lnTo>
                    <a:close/>
                    <a:moveTo>
                      <a:pt x="28" y="171"/>
                    </a:moveTo>
                    <a:lnTo>
                      <a:pt x="20" y="196"/>
                    </a:lnTo>
                    <a:lnTo>
                      <a:pt x="28" y="171"/>
                    </a:lnTo>
                    <a:close/>
                    <a:moveTo>
                      <a:pt x="28" y="171"/>
                    </a:moveTo>
                    <a:lnTo>
                      <a:pt x="25" y="185"/>
                    </a:lnTo>
                    <a:lnTo>
                      <a:pt x="28" y="171"/>
                    </a:lnTo>
                    <a:close/>
                    <a:moveTo>
                      <a:pt x="28" y="171"/>
                    </a:moveTo>
                    <a:lnTo>
                      <a:pt x="28" y="172"/>
                    </a:lnTo>
                    <a:lnTo>
                      <a:pt x="28" y="174"/>
                    </a:lnTo>
                    <a:lnTo>
                      <a:pt x="20" y="196"/>
                    </a:lnTo>
                    <a:lnTo>
                      <a:pt x="19" y="196"/>
                    </a:lnTo>
                    <a:lnTo>
                      <a:pt x="17" y="196"/>
                    </a:lnTo>
                    <a:lnTo>
                      <a:pt x="28" y="171"/>
                    </a:lnTo>
                    <a:close/>
                    <a:moveTo>
                      <a:pt x="28" y="174"/>
                    </a:moveTo>
                    <a:lnTo>
                      <a:pt x="30" y="174"/>
                    </a:lnTo>
                    <a:lnTo>
                      <a:pt x="31" y="174"/>
                    </a:lnTo>
                    <a:lnTo>
                      <a:pt x="25" y="196"/>
                    </a:lnTo>
                    <a:lnTo>
                      <a:pt x="23" y="196"/>
                    </a:lnTo>
                    <a:lnTo>
                      <a:pt x="22" y="196"/>
                    </a:lnTo>
                    <a:lnTo>
                      <a:pt x="20" y="196"/>
                    </a:lnTo>
                    <a:lnTo>
                      <a:pt x="28" y="174"/>
                    </a:lnTo>
                    <a:close/>
                    <a:moveTo>
                      <a:pt x="31" y="174"/>
                    </a:moveTo>
                    <a:lnTo>
                      <a:pt x="34" y="174"/>
                    </a:lnTo>
                    <a:lnTo>
                      <a:pt x="36" y="175"/>
                    </a:lnTo>
                    <a:lnTo>
                      <a:pt x="37" y="175"/>
                    </a:lnTo>
                    <a:lnTo>
                      <a:pt x="40" y="176"/>
                    </a:lnTo>
                    <a:lnTo>
                      <a:pt x="46" y="176"/>
                    </a:lnTo>
                    <a:lnTo>
                      <a:pt x="48" y="178"/>
                    </a:lnTo>
                    <a:lnTo>
                      <a:pt x="51" y="178"/>
                    </a:lnTo>
                    <a:lnTo>
                      <a:pt x="48" y="203"/>
                    </a:lnTo>
                    <a:lnTo>
                      <a:pt x="43" y="201"/>
                    </a:lnTo>
                    <a:lnTo>
                      <a:pt x="40" y="200"/>
                    </a:lnTo>
                    <a:lnTo>
                      <a:pt x="37" y="200"/>
                    </a:lnTo>
                    <a:lnTo>
                      <a:pt x="34" y="199"/>
                    </a:lnTo>
                    <a:lnTo>
                      <a:pt x="30" y="197"/>
                    </a:lnTo>
                    <a:lnTo>
                      <a:pt x="28" y="197"/>
                    </a:lnTo>
                    <a:lnTo>
                      <a:pt x="25" y="196"/>
                    </a:lnTo>
                    <a:lnTo>
                      <a:pt x="31" y="174"/>
                    </a:lnTo>
                    <a:close/>
                    <a:moveTo>
                      <a:pt x="48" y="203"/>
                    </a:moveTo>
                    <a:lnTo>
                      <a:pt x="48" y="189"/>
                    </a:lnTo>
                    <a:lnTo>
                      <a:pt x="48" y="203"/>
                    </a:lnTo>
                    <a:close/>
                    <a:moveTo>
                      <a:pt x="51" y="178"/>
                    </a:moveTo>
                    <a:lnTo>
                      <a:pt x="48" y="203"/>
                    </a:lnTo>
                    <a:lnTo>
                      <a:pt x="51" y="178"/>
                    </a:lnTo>
                    <a:close/>
                    <a:moveTo>
                      <a:pt x="48" y="203"/>
                    </a:moveTo>
                    <a:lnTo>
                      <a:pt x="48" y="189"/>
                    </a:lnTo>
                    <a:lnTo>
                      <a:pt x="48" y="203"/>
                    </a:lnTo>
                    <a:close/>
                    <a:moveTo>
                      <a:pt x="51" y="178"/>
                    </a:moveTo>
                    <a:lnTo>
                      <a:pt x="56" y="178"/>
                    </a:lnTo>
                    <a:lnTo>
                      <a:pt x="51" y="203"/>
                    </a:lnTo>
                    <a:lnTo>
                      <a:pt x="50" y="203"/>
                    </a:lnTo>
                    <a:lnTo>
                      <a:pt x="48" y="203"/>
                    </a:lnTo>
                    <a:lnTo>
                      <a:pt x="51" y="178"/>
                    </a:lnTo>
                    <a:close/>
                    <a:moveTo>
                      <a:pt x="56" y="178"/>
                    </a:moveTo>
                    <a:lnTo>
                      <a:pt x="56" y="178"/>
                    </a:lnTo>
                    <a:lnTo>
                      <a:pt x="56" y="179"/>
                    </a:lnTo>
                    <a:lnTo>
                      <a:pt x="56" y="181"/>
                    </a:lnTo>
                    <a:lnTo>
                      <a:pt x="51" y="203"/>
                    </a:lnTo>
                    <a:lnTo>
                      <a:pt x="56" y="178"/>
                    </a:lnTo>
                    <a:close/>
                    <a:moveTo>
                      <a:pt x="51" y="203"/>
                    </a:moveTo>
                    <a:lnTo>
                      <a:pt x="56" y="192"/>
                    </a:lnTo>
                    <a:lnTo>
                      <a:pt x="51" y="203"/>
                    </a:lnTo>
                    <a:close/>
                    <a:moveTo>
                      <a:pt x="56" y="181"/>
                    </a:moveTo>
                    <a:lnTo>
                      <a:pt x="59" y="181"/>
                    </a:lnTo>
                    <a:lnTo>
                      <a:pt x="62" y="181"/>
                    </a:lnTo>
                    <a:lnTo>
                      <a:pt x="63" y="181"/>
                    </a:lnTo>
                    <a:lnTo>
                      <a:pt x="66" y="181"/>
                    </a:lnTo>
                    <a:lnTo>
                      <a:pt x="70" y="181"/>
                    </a:lnTo>
                    <a:lnTo>
                      <a:pt x="71" y="181"/>
                    </a:lnTo>
                    <a:lnTo>
                      <a:pt x="68" y="203"/>
                    </a:lnTo>
                    <a:lnTo>
                      <a:pt x="66" y="203"/>
                    </a:lnTo>
                    <a:lnTo>
                      <a:pt x="63" y="203"/>
                    </a:lnTo>
                    <a:lnTo>
                      <a:pt x="60" y="203"/>
                    </a:lnTo>
                    <a:lnTo>
                      <a:pt x="56" y="203"/>
                    </a:lnTo>
                    <a:lnTo>
                      <a:pt x="53" y="203"/>
                    </a:lnTo>
                    <a:lnTo>
                      <a:pt x="51" y="203"/>
                    </a:lnTo>
                    <a:lnTo>
                      <a:pt x="56" y="181"/>
                    </a:lnTo>
                    <a:close/>
                    <a:moveTo>
                      <a:pt x="68" y="203"/>
                    </a:moveTo>
                    <a:lnTo>
                      <a:pt x="68" y="192"/>
                    </a:lnTo>
                    <a:lnTo>
                      <a:pt x="68" y="203"/>
                    </a:lnTo>
                    <a:close/>
                    <a:moveTo>
                      <a:pt x="71" y="181"/>
                    </a:moveTo>
                    <a:lnTo>
                      <a:pt x="73" y="181"/>
                    </a:lnTo>
                    <a:lnTo>
                      <a:pt x="74" y="181"/>
                    </a:lnTo>
                    <a:lnTo>
                      <a:pt x="77" y="181"/>
                    </a:lnTo>
                    <a:lnTo>
                      <a:pt x="80" y="181"/>
                    </a:lnTo>
                    <a:lnTo>
                      <a:pt x="80" y="203"/>
                    </a:lnTo>
                    <a:lnTo>
                      <a:pt x="68" y="203"/>
                    </a:lnTo>
                    <a:lnTo>
                      <a:pt x="71" y="181"/>
                    </a:lnTo>
                    <a:close/>
                    <a:moveTo>
                      <a:pt x="80" y="181"/>
                    </a:moveTo>
                    <a:lnTo>
                      <a:pt x="91" y="181"/>
                    </a:lnTo>
                    <a:lnTo>
                      <a:pt x="96" y="203"/>
                    </a:lnTo>
                    <a:lnTo>
                      <a:pt x="94" y="203"/>
                    </a:lnTo>
                    <a:lnTo>
                      <a:pt x="93" y="203"/>
                    </a:lnTo>
                    <a:lnTo>
                      <a:pt x="88" y="203"/>
                    </a:lnTo>
                    <a:lnTo>
                      <a:pt x="83" y="203"/>
                    </a:lnTo>
                    <a:lnTo>
                      <a:pt x="82" y="203"/>
                    </a:lnTo>
                    <a:lnTo>
                      <a:pt x="80" y="203"/>
                    </a:lnTo>
                    <a:lnTo>
                      <a:pt x="80" y="181"/>
                    </a:lnTo>
                    <a:close/>
                    <a:moveTo>
                      <a:pt x="91" y="181"/>
                    </a:moveTo>
                    <a:lnTo>
                      <a:pt x="93" y="181"/>
                    </a:lnTo>
                    <a:lnTo>
                      <a:pt x="94" y="181"/>
                    </a:lnTo>
                    <a:lnTo>
                      <a:pt x="97" y="179"/>
                    </a:lnTo>
                    <a:lnTo>
                      <a:pt x="100" y="178"/>
                    </a:lnTo>
                    <a:lnTo>
                      <a:pt x="102" y="178"/>
                    </a:lnTo>
                    <a:lnTo>
                      <a:pt x="103" y="178"/>
                    </a:lnTo>
                    <a:lnTo>
                      <a:pt x="107" y="199"/>
                    </a:lnTo>
                    <a:lnTo>
                      <a:pt x="105" y="200"/>
                    </a:lnTo>
                    <a:lnTo>
                      <a:pt x="105" y="201"/>
                    </a:lnTo>
                    <a:lnTo>
                      <a:pt x="102" y="201"/>
                    </a:lnTo>
                    <a:lnTo>
                      <a:pt x="100" y="203"/>
                    </a:lnTo>
                    <a:lnTo>
                      <a:pt x="99" y="203"/>
                    </a:lnTo>
                    <a:lnTo>
                      <a:pt x="96" y="203"/>
                    </a:lnTo>
                    <a:lnTo>
                      <a:pt x="91" y="181"/>
                    </a:lnTo>
                    <a:close/>
                    <a:moveTo>
                      <a:pt x="103" y="178"/>
                    </a:moveTo>
                    <a:lnTo>
                      <a:pt x="105" y="178"/>
                    </a:lnTo>
                    <a:lnTo>
                      <a:pt x="108" y="178"/>
                    </a:lnTo>
                    <a:lnTo>
                      <a:pt x="110" y="176"/>
                    </a:lnTo>
                    <a:lnTo>
                      <a:pt x="111" y="176"/>
                    </a:lnTo>
                    <a:lnTo>
                      <a:pt x="113" y="175"/>
                    </a:lnTo>
                    <a:lnTo>
                      <a:pt x="114" y="174"/>
                    </a:lnTo>
                    <a:lnTo>
                      <a:pt x="122" y="199"/>
                    </a:lnTo>
                    <a:lnTo>
                      <a:pt x="120" y="199"/>
                    </a:lnTo>
                    <a:lnTo>
                      <a:pt x="117" y="199"/>
                    </a:lnTo>
                    <a:lnTo>
                      <a:pt x="116" y="199"/>
                    </a:lnTo>
                    <a:lnTo>
                      <a:pt x="113" y="199"/>
                    </a:lnTo>
                    <a:lnTo>
                      <a:pt x="110" y="199"/>
                    </a:lnTo>
                    <a:lnTo>
                      <a:pt x="107" y="199"/>
                    </a:lnTo>
                    <a:lnTo>
                      <a:pt x="103" y="178"/>
                    </a:lnTo>
                    <a:close/>
                    <a:moveTo>
                      <a:pt x="114" y="174"/>
                    </a:moveTo>
                    <a:lnTo>
                      <a:pt x="119" y="189"/>
                    </a:lnTo>
                    <a:lnTo>
                      <a:pt x="114" y="174"/>
                    </a:lnTo>
                    <a:close/>
                    <a:moveTo>
                      <a:pt x="114" y="174"/>
                    </a:moveTo>
                    <a:lnTo>
                      <a:pt x="119" y="199"/>
                    </a:lnTo>
                    <a:lnTo>
                      <a:pt x="114" y="174"/>
                    </a:lnTo>
                    <a:close/>
                    <a:moveTo>
                      <a:pt x="122" y="199"/>
                    </a:moveTo>
                    <a:lnTo>
                      <a:pt x="119" y="199"/>
                    </a:lnTo>
                    <a:lnTo>
                      <a:pt x="119" y="189"/>
                    </a:lnTo>
                    <a:lnTo>
                      <a:pt x="122" y="199"/>
                    </a:lnTo>
                    <a:close/>
                    <a:moveTo>
                      <a:pt x="114" y="174"/>
                    </a:moveTo>
                    <a:lnTo>
                      <a:pt x="222" y="157"/>
                    </a:lnTo>
                    <a:lnTo>
                      <a:pt x="225" y="178"/>
                    </a:lnTo>
                    <a:lnTo>
                      <a:pt x="122" y="199"/>
                    </a:lnTo>
                    <a:lnTo>
                      <a:pt x="114" y="174"/>
                    </a:lnTo>
                    <a:close/>
                    <a:moveTo>
                      <a:pt x="222" y="157"/>
                    </a:moveTo>
                    <a:lnTo>
                      <a:pt x="344" y="132"/>
                    </a:lnTo>
                    <a:lnTo>
                      <a:pt x="351" y="153"/>
                    </a:lnTo>
                    <a:lnTo>
                      <a:pt x="225" y="178"/>
                    </a:lnTo>
                    <a:lnTo>
                      <a:pt x="222" y="157"/>
                    </a:lnTo>
                    <a:close/>
                    <a:moveTo>
                      <a:pt x="344" y="132"/>
                    </a:moveTo>
                    <a:lnTo>
                      <a:pt x="387" y="124"/>
                    </a:lnTo>
                    <a:lnTo>
                      <a:pt x="433" y="115"/>
                    </a:lnTo>
                    <a:lnTo>
                      <a:pt x="479" y="107"/>
                    </a:lnTo>
                    <a:lnTo>
                      <a:pt x="525" y="99"/>
                    </a:lnTo>
                    <a:lnTo>
                      <a:pt x="618" y="81"/>
                    </a:lnTo>
                    <a:lnTo>
                      <a:pt x="664" y="72"/>
                    </a:lnTo>
                    <a:lnTo>
                      <a:pt x="710" y="64"/>
                    </a:lnTo>
                    <a:lnTo>
                      <a:pt x="753" y="56"/>
                    </a:lnTo>
                    <a:lnTo>
                      <a:pt x="796" y="47"/>
                    </a:lnTo>
                    <a:lnTo>
                      <a:pt x="838" y="40"/>
                    </a:lnTo>
                    <a:lnTo>
                      <a:pt x="858" y="36"/>
                    </a:lnTo>
                    <a:lnTo>
                      <a:pt x="876" y="33"/>
                    </a:lnTo>
                    <a:lnTo>
                      <a:pt x="896" y="29"/>
                    </a:lnTo>
                    <a:lnTo>
                      <a:pt x="915" y="25"/>
                    </a:lnTo>
                    <a:lnTo>
                      <a:pt x="932" y="22"/>
                    </a:lnTo>
                    <a:lnTo>
                      <a:pt x="949" y="19"/>
                    </a:lnTo>
                    <a:lnTo>
                      <a:pt x="966" y="15"/>
                    </a:lnTo>
                    <a:lnTo>
                      <a:pt x="981" y="13"/>
                    </a:lnTo>
                    <a:lnTo>
                      <a:pt x="997" y="10"/>
                    </a:lnTo>
                    <a:lnTo>
                      <a:pt x="1009" y="7"/>
                    </a:lnTo>
                    <a:lnTo>
                      <a:pt x="1013" y="29"/>
                    </a:lnTo>
                    <a:lnTo>
                      <a:pt x="1000" y="32"/>
                    </a:lnTo>
                    <a:lnTo>
                      <a:pt x="986" y="35"/>
                    </a:lnTo>
                    <a:lnTo>
                      <a:pt x="969" y="38"/>
                    </a:lnTo>
                    <a:lnTo>
                      <a:pt x="952" y="40"/>
                    </a:lnTo>
                    <a:lnTo>
                      <a:pt x="935" y="43"/>
                    </a:lnTo>
                    <a:lnTo>
                      <a:pt x="918" y="47"/>
                    </a:lnTo>
                    <a:lnTo>
                      <a:pt x="900" y="50"/>
                    </a:lnTo>
                    <a:lnTo>
                      <a:pt x="881" y="54"/>
                    </a:lnTo>
                    <a:lnTo>
                      <a:pt x="863" y="57"/>
                    </a:lnTo>
                    <a:lnTo>
                      <a:pt x="841" y="61"/>
                    </a:lnTo>
                    <a:lnTo>
                      <a:pt x="799" y="69"/>
                    </a:lnTo>
                    <a:lnTo>
                      <a:pt x="758" y="78"/>
                    </a:lnTo>
                    <a:lnTo>
                      <a:pt x="713" y="86"/>
                    </a:lnTo>
                    <a:lnTo>
                      <a:pt x="669" y="94"/>
                    </a:lnTo>
                    <a:lnTo>
                      <a:pt x="622" y="103"/>
                    </a:lnTo>
                    <a:lnTo>
                      <a:pt x="530" y="119"/>
                    </a:lnTo>
                    <a:lnTo>
                      <a:pt x="485" y="128"/>
                    </a:lnTo>
                    <a:lnTo>
                      <a:pt x="441" y="136"/>
                    </a:lnTo>
                    <a:lnTo>
                      <a:pt x="394" y="144"/>
                    </a:lnTo>
                    <a:lnTo>
                      <a:pt x="351" y="153"/>
                    </a:lnTo>
                    <a:lnTo>
                      <a:pt x="344" y="132"/>
                    </a:lnTo>
                    <a:close/>
                    <a:moveTo>
                      <a:pt x="1013" y="29"/>
                    </a:moveTo>
                    <a:lnTo>
                      <a:pt x="1009" y="18"/>
                    </a:lnTo>
                    <a:lnTo>
                      <a:pt x="1013" y="29"/>
                    </a:lnTo>
                    <a:close/>
                    <a:moveTo>
                      <a:pt x="1009" y="7"/>
                    </a:moveTo>
                    <a:lnTo>
                      <a:pt x="1010" y="7"/>
                    </a:lnTo>
                    <a:lnTo>
                      <a:pt x="1012" y="7"/>
                    </a:lnTo>
                    <a:lnTo>
                      <a:pt x="1013" y="7"/>
                    </a:lnTo>
                    <a:lnTo>
                      <a:pt x="1017" y="6"/>
                    </a:lnTo>
                    <a:lnTo>
                      <a:pt x="1018" y="6"/>
                    </a:lnTo>
                    <a:lnTo>
                      <a:pt x="1020" y="4"/>
                    </a:lnTo>
                    <a:lnTo>
                      <a:pt x="1021" y="4"/>
                    </a:lnTo>
                    <a:lnTo>
                      <a:pt x="1026" y="29"/>
                    </a:lnTo>
                    <a:lnTo>
                      <a:pt x="1024" y="29"/>
                    </a:lnTo>
                    <a:lnTo>
                      <a:pt x="1023" y="29"/>
                    </a:lnTo>
                    <a:lnTo>
                      <a:pt x="1021" y="29"/>
                    </a:lnTo>
                    <a:lnTo>
                      <a:pt x="1017" y="29"/>
                    </a:lnTo>
                    <a:lnTo>
                      <a:pt x="1015" y="29"/>
                    </a:lnTo>
                    <a:lnTo>
                      <a:pt x="1013" y="29"/>
                    </a:lnTo>
                    <a:lnTo>
                      <a:pt x="1009" y="7"/>
                    </a:lnTo>
                    <a:close/>
                    <a:moveTo>
                      <a:pt x="1021" y="4"/>
                    </a:moveTo>
                    <a:lnTo>
                      <a:pt x="1023" y="4"/>
                    </a:lnTo>
                    <a:lnTo>
                      <a:pt x="1024" y="4"/>
                    </a:lnTo>
                    <a:lnTo>
                      <a:pt x="1026" y="4"/>
                    </a:lnTo>
                    <a:lnTo>
                      <a:pt x="1029" y="4"/>
                    </a:lnTo>
                    <a:lnTo>
                      <a:pt x="1030" y="4"/>
                    </a:lnTo>
                    <a:lnTo>
                      <a:pt x="1033" y="4"/>
                    </a:lnTo>
                    <a:lnTo>
                      <a:pt x="1038" y="25"/>
                    </a:lnTo>
                    <a:lnTo>
                      <a:pt x="1037" y="25"/>
                    </a:lnTo>
                    <a:lnTo>
                      <a:pt x="1035" y="25"/>
                    </a:lnTo>
                    <a:lnTo>
                      <a:pt x="1033" y="26"/>
                    </a:lnTo>
                    <a:lnTo>
                      <a:pt x="1030" y="26"/>
                    </a:lnTo>
                    <a:lnTo>
                      <a:pt x="1029" y="28"/>
                    </a:lnTo>
                    <a:lnTo>
                      <a:pt x="1026" y="29"/>
                    </a:lnTo>
                    <a:lnTo>
                      <a:pt x="1021" y="4"/>
                    </a:lnTo>
                    <a:close/>
                    <a:moveTo>
                      <a:pt x="1033" y="4"/>
                    </a:moveTo>
                    <a:lnTo>
                      <a:pt x="1038" y="14"/>
                    </a:lnTo>
                    <a:lnTo>
                      <a:pt x="1033" y="4"/>
                    </a:lnTo>
                    <a:close/>
                    <a:moveTo>
                      <a:pt x="1033" y="4"/>
                    </a:moveTo>
                    <a:lnTo>
                      <a:pt x="1038" y="25"/>
                    </a:lnTo>
                    <a:lnTo>
                      <a:pt x="1033" y="4"/>
                    </a:lnTo>
                    <a:close/>
                    <a:moveTo>
                      <a:pt x="1033" y="4"/>
                    </a:moveTo>
                    <a:lnTo>
                      <a:pt x="1033" y="3"/>
                    </a:lnTo>
                    <a:lnTo>
                      <a:pt x="1033" y="1"/>
                    </a:lnTo>
                    <a:lnTo>
                      <a:pt x="1033" y="0"/>
                    </a:lnTo>
                    <a:lnTo>
                      <a:pt x="1035" y="0"/>
                    </a:lnTo>
                    <a:lnTo>
                      <a:pt x="1037" y="0"/>
                    </a:lnTo>
                    <a:lnTo>
                      <a:pt x="1038" y="0"/>
                    </a:lnTo>
                    <a:lnTo>
                      <a:pt x="1041" y="25"/>
                    </a:lnTo>
                    <a:lnTo>
                      <a:pt x="1040" y="25"/>
                    </a:lnTo>
                    <a:lnTo>
                      <a:pt x="1038" y="25"/>
                    </a:lnTo>
                    <a:lnTo>
                      <a:pt x="1033" y="4"/>
                    </a:lnTo>
                    <a:close/>
                    <a:moveTo>
                      <a:pt x="1038" y="0"/>
                    </a:moveTo>
                    <a:lnTo>
                      <a:pt x="1038" y="0"/>
                    </a:lnTo>
                    <a:lnTo>
                      <a:pt x="1040" y="0"/>
                    </a:lnTo>
                    <a:lnTo>
                      <a:pt x="1041" y="0"/>
                    </a:lnTo>
                    <a:lnTo>
                      <a:pt x="1046" y="25"/>
                    </a:lnTo>
                    <a:lnTo>
                      <a:pt x="1041" y="25"/>
                    </a:lnTo>
                    <a:lnTo>
                      <a:pt x="1038" y="0"/>
                    </a:lnTo>
                    <a:close/>
                    <a:moveTo>
                      <a:pt x="1041" y="0"/>
                    </a:moveTo>
                    <a:lnTo>
                      <a:pt x="1043" y="0"/>
                    </a:lnTo>
                    <a:lnTo>
                      <a:pt x="1044" y="0"/>
                    </a:lnTo>
                    <a:lnTo>
                      <a:pt x="1049" y="0"/>
                    </a:lnTo>
                    <a:lnTo>
                      <a:pt x="1054" y="0"/>
                    </a:lnTo>
                    <a:lnTo>
                      <a:pt x="1055" y="0"/>
                    </a:lnTo>
                    <a:lnTo>
                      <a:pt x="1058" y="0"/>
                    </a:lnTo>
                    <a:lnTo>
                      <a:pt x="1061" y="21"/>
                    </a:lnTo>
                    <a:lnTo>
                      <a:pt x="1058" y="21"/>
                    </a:lnTo>
                    <a:lnTo>
                      <a:pt x="1057" y="21"/>
                    </a:lnTo>
                    <a:lnTo>
                      <a:pt x="1054" y="22"/>
                    </a:lnTo>
                    <a:lnTo>
                      <a:pt x="1052" y="22"/>
                    </a:lnTo>
                    <a:lnTo>
                      <a:pt x="1050" y="22"/>
                    </a:lnTo>
                    <a:lnTo>
                      <a:pt x="1049" y="24"/>
                    </a:lnTo>
                    <a:lnTo>
                      <a:pt x="1047" y="24"/>
                    </a:lnTo>
                    <a:lnTo>
                      <a:pt x="1046" y="25"/>
                    </a:lnTo>
                    <a:lnTo>
                      <a:pt x="1041" y="0"/>
                    </a:lnTo>
                    <a:close/>
                    <a:moveTo>
                      <a:pt x="1058" y="0"/>
                    </a:moveTo>
                    <a:lnTo>
                      <a:pt x="1061" y="0"/>
                    </a:lnTo>
                    <a:lnTo>
                      <a:pt x="1058" y="11"/>
                    </a:lnTo>
                    <a:lnTo>
                      <a:pt x="1058" y="0"/>
                    </a:lnTo>
                    <a:close/>
                    <a:moveTo>
                      <a:pt x="1061" y="0"/>
                    </a:moveTo>
                    <a:lnTo>
                      <a:pt x="1058" y="21"/>
                    </a:lnTo>
                    <a:lnTo>
                      <a:pt x="1061" y="0"/>
                    </a:lnTo>
                    <a:close/>
                    <a:moveTo>
                      <a:pt x="1061" y="0"/>
                    </a:moveTo>
                    <a:lnTo>
                      <a:pt x="1063" y="0"/>
                    </a:lnTo>
                    <a:lnTo>
                      <a:pt x="1064" y="0"/>
                    </a:lnTo>
                    <a:lnTo>
                      <a:pt x="1066" y="0"/>
                    </a:lnTo>
                    <a:lnTo>
                      <a:pt x="1061" y="21"/>
                    </a:lnTo>
                    <a:lnTo>
                      <a:pt x="1060" y="21"/>
                    </a:lnTo>
                    <a:lnTo>
                      <a:pt x="1058" y="21"/>
                    </a:lnTo>
                    <a:lnTo>
                      <a:pt x="1061" y="0"/>
                    </a:lnTo>
                    <a:close/>
                    <a:moveTo>
                      <a:pt x="1066" y="0"/>
                    </a:moveTo>
                    <a:lnTo>
                      <a:pt x="1067" y="0"/>
                    </a:lnTo>
                    <a:lnTo>
                      <a:pt x="1069" y="0"/>
                    </a:lnTo>
                    <a:lnTo>
                      <a:pt x="1070" y="0"/>
                    </a:lnTo>
                    <a:lnTo>
                      <a:pt x="1072" y="0"/>
                    </a:lnTo>
                    <a:lnTo>
                      <a:pt x="1066" y="25"/>
                    </a:lnTo>
                    <a:lnTo>
                      <a:pt x="1064" y="25"/>
                    </a:lnTo>
                    <a:lnTo>
                      <a:pt x="1063" y="24"/>
                    </a:lnTo>
                    <a:lnTo>
                      <a:pt x="1061" y="22"/>
                    </a:lnTo>
                    <a:lnTo>
                      <a:pt x="1061" y="21"/>
                    </a:lnTo>
                    <a:lnTo>
                      <a:pt x="1066" y="0"/>
                    </a:lnTo>
                    <a:close/>
                    <a:moveTo>
                      <a:pt x="1072" y="0"/>
                    </a:moveTo>
                    <a:lnTo>
                      <a:pt x="1097" y="11"/>
                    </a:lnTo>
                    <a:lnTo>
                      <a:pt x="1081" y="29"/>
                    </a:lnTo>
                    <a:lnTo>
                      <a:pt x="1080" y="29"/>
                    </a:lnTo>
                    <a:lnTo>
                      <a:pt x="1078" y="28"/>
                    </a:lnTo>
                    <a:lnTo>
                      <a:pt x="1074" y="26"/>
                    </a:lnTo>
                    <a:lnTo>
                      <a:pt x="1072" y="26"/>
                    </a:lnTo>
                    <a:lnTo>
                      <a:pt x="1070" y="25"/>
                    </a:lnTo>
                    <a:lnTo>
                      <a:pt x="1069" y="25"/>
                    </a:lnTo>
                    <a:lnTo>
                      <a:pt x="1066" y="25"/>
                    </a:lnTo>
                    <a:lnTo>
                      <a:pt x="1072" y="0"/>
                    </a:lnTo>
                    <a:close/>
                    <a:moveTo>
                      <a:pt x="1097" y="11"/>
                    </a:moveTo>
                    <a:lnTo>
                      <a:pt x="1089" y="21"/>
                    </a:lnTo>
                    <a:lnTo>
                      <a:pt x="1097" y="11"/>
                    </a:lnTo>
                    <a:close/>
                    <a:moveTo>
                      <a:pt x="1097" y="11"/>
                    </a:moveTo>
                    <a:lnTo>
                      <a:pt x="1100" y="13"/>
                    </a:lnTo>
                    <a:lnTo>
                      <a:pt x="1101" y="15"/>
                    </a:lnTo>
                    <a:lnTo>
                      <a:pt x="1104" y="17"/>
                    </a:lnTo>
                    <a:lnTo>
                      <a:pt x="1106" y="17"/>
                    </a:lnTo>
                    <a:lnTo>
                      <a:pt x="1107" y="18"/>
                    </a:lnTo>
                    <a:lnTo>
                      <a:pt x="1109" y="18"/>
                    </a:lnTo>
                    <a:lnTo>
                      <a:pt x="1092" y="36"/>
                    </a:lnTo>
                    <a:lnTo>
                      <a:pt x="1090" y="35"/>
                    </a:lnTo>
                    <a:lnTo>
                      <a:pt x="1087" y="33"/>
                    </a:lnTo>
                    <a:lnTo>
                      <a:pt x="1084" y="32"/>
                    </a:lnTo>
                    <a:lnTo>
                      <a:pt x="1083" y="31"/>
                    </a:lnTo>
                    <a:lnTo>
                      <a:pt x="1081" y="29"/>
                    </a:lnTo>
                    <a:lnTo>
                      <a:pt x="1097" y="11"/>
                    </a:lnTo>
                    <a:close/>
                    <a:moveTo>
                      <a:pt x="1109" y="18"/>
                    </a:moveTo>
                    <a:lnTo>
                      <a:pt x="1112" y="21"/>
                    </a:lnTo>
                    <a:lnTo>
                      <a:pt x="1112" y="29"/>
                    </a:lnTo>
                    <a:lnTo>
                      <a:pt x="1100" y="29"/>
                    </a:lnTo>
                    <a:lnTo>
                      <a:pt x="1109" y="18"/>
                    </a:lnTo>
                    <a:close/>
                    <a:moveTo>
                      <a:pt x="1112" y="29"/>
                    </a:moveTo>
                    <a:lnTo>
                      <a:pt x="1112" y="39"/>
                    </a:lnTo>
                    <a:lnTo>
                      <a:pt x="1089" y="39"/>
                    </a:lnTo>
                    <a:lnTo>
                      <a:pt x="1089" y="38"/>
                    </a:lnTo>
                    <a:lnTo>
                      <a:pt x="1089" y="36"/>
                    </a:lnTo>
                    <a:lnTo>
                      <a:pt x="1089" y="35"/>
                    </a:lnTo>
                    <a:lnTo>
                      <a:pt x="1089" y="33"/>
                    </a:lnTo>
                    <a:lnTo>
                      <a:pt x="1089" y="32"/>
                    </a:lnTo>
                    <a:lnTo>
                      <a:pt x="1089" y="31"/>
                    </a:lnTo>
                    <a:lnTo>
                      <a:pt x="1089" y="29"/>
                    </a:lnTo>
                    <a:lnTo>
                      <a:pt x="1112" y="29"/>
                    </a:lnTo>
                    <a:close/>
                    <a:moveTo>
                      <a:pt x="1112" y="39"/>
                    </a:moveTo>
                    <a:lnTo>
                      <a:pt x="1100" y="39"/>
                    </a:lnTo>
                    <a:lnTo>
                      <a:pt x="1112" y="39"/>
                    </a:lnTo>
                    <a:close/>
                    <a:moveTo>
                      <a:pt x="1112" y="39"/>
                    </a:moveTo>
                    <a:lnTo>
                      <a:pt x="1089" y="39"/>
                    </a:lnTo>
                    <a:lnTo>
                      <a:pt x="1112" y="39"/>
                    </a:lnTo>
                    <a:close/>
                    <a:moveTo>
                      <a:pt x="1089" y="39"/>
                    </a:moveTo>
                    <a:lnTo>
                      <a:pt x="1100" y="39"/>
                    </a:lnTo>
                    <a:lnTo>
                      <a:pt x="1089" y="39"/>
                    </a:lnTo>
                    <a:close/>
                    <a:moveTo>
                      <a:pt x="1112" y="39"/>
                    </a:moveTo>
                    <a:lnTo>
                      <a:pt x="1112" y="42"/>
                    </a:lnTo>
                    <a:lnTo>
                      <a:pt x="1089" y="42"/>
                    </a:lnTo>
                    <a:lnTo>
                      <a:pt x="1089" y="39"/>
                    </a:lnTo>
                    <a:lnTo>
                      <a:pt x="1112" y="39"/>
                    </a:lnTo>
                    <a:close/>
                    <a:moveTo>
                      <a:pt x="1112" y="42"/>
                    </a:moveTo>
                    <a:lnTo>
                      <a:pt x="1112" y="46"/>
                    </a:lnTo>
                    <a:lnTo>
                      <a:pt x="1089" y="46"/>
                    </a:lnTo>
                    <a:lnTo>
                      <a:pt x="1089" y="42"/>
                    </a:lnTo>
                    <a:lnTo>
                      <a:pt x="1112" y="42"/>
                    </a:lnTo>
                    <a:close/>
                    <a:moveTo>
                      <a:pt x="1112" y="46"/>
                    </a:moveTo>
                    <a:lnTo>
                      <a:pt x="1112" y="47"/>
                    </a:lnTo>
                    <a:lnTo>
                      <a:pt x="1112" y="49"/>
                    </a:lnTo>
                    <a:lnTo>
                      <a:pt x="1112" y="51"/>
                    </a:lnTo>
                    <a:lnTo>
                      <a:pt x="1112" y="54"/>
                    </a:lnTo>
                    <a:lnTo>
                      <a:pt x="1112" y="58"/>
                    </a:lnTo>
                    <a:lnTo>
                      <a:pt x="1112" y="64"/>
                    </a:lnTo>
                    <a:lnTo>
                      <a:pt x="1089" y="64"/>
                    </a:lnTo>
                    <a:lnTo>
                      <a:pt x="1089" y="58"/>
                    </a:lnTo>
                    <a:lnTo>
                      <a:pt x="1089" y="54"/>
                    </a:lnTo>
                    <a:lnTo>
                      <a:pt x="1089" y="51"/>
                    </a:lnTo>
                    <a:lnTo>
                      <a:pt x="1089" y="49"/>
                    </a:lnTo>
                    <a:lnTo>
                      <a:pt x="1089" y="47"/>
                    </a:lnTo>
                    <a:lnTo>
                      <a:pt x="1089" y="46"/>
                    </a:lnTo>
                    <a:lnTo>
                      <a:pt x="1112" y="46"/>
                    </a:lnTo>
                    <a:close/>
                    <a:moveTo>
                      <a:pt x="1112" y="64"/>
                    </a:moveTo>
                    <a:lnTo>
                      <a:pt x="1100" y="64"/>
                    </a:lnTo>
                    <a:lnTo>
                      <a:pt x="1112" y="64"/>
                    </a:lnTo>
                    <a:close/>
                    <a:moveTo>
                      <a:pt x="1112" y="64"/>
                    </a:moveTo>
                    <a:lnTo>
                      <a:pt x="1112" y="69"/>
                    </a:lnTo>
                    <a:lnTo>
                      <a:pt x="1112" y="74"/>
                    </a:lnTo>
                    <a:lnTo>
                      <a:pt x="1112" y="76"/>
                    </a:lnTo>
                    <a:lnTo>
                      <a:pt x="1112" y="79"/>
                    </a:lnTo>
                    <a:lnTo>
                      <a:pt x="1112" y="81"/>
                    </a:lnTo>
                    <a:lnTo>
                      <a:pt x="1112" y="82"/>
                    </a:lnTo>
                    <a:lnTo>
                      <a:pt x="1089" y="82"/>
                    </a:lnTo>
                    <a:lnTo>
                      <a:pt x="1089" y="79"/>
                    </a:lnTo>
                    <a:lnTo>
                      <a:pt x="1089" y="76"/>
                    </a:lnTo>
                    <a:lnTo>
                      <a:pt x="1089" y="75"/>
                    </a:lnTo>
                    <a:lnTo>
                      <a:pt x="1089" y="74"/>
                    </a:lnTo>
                    <a:lnTo>
                      <a:pt x="1089" y="71"/>
                    </a:lnTo>
                    <a:lnTo>
                      <a:pt x="1089" y="69"/>
                    </a:lnTo>
                    <a:lnTo>
                      <a:pt x="1089" y="68"/>
                    </a:lnTo>
                    <a:lnTo>
                      <a:pt x="1089" y="65"/>
                    </a:lnTo>
                    <a:lnTo>
                      <a:pt x="1089" y="64"/>
                    </a:lnTo>
                    <a:lnTo>
                      <a:pt x="1112" y="64"/>
                    </a:lnTo>
                    <a:close/>
                    <a:moveTo>
                      <a:pt x="1112" y="82"/>
                    </a:moveTo>
                    <a:lnTo>
                      <a:pt x="1100" y="82"/>
                    </a:lnTo>
                    <a:lnTo>
                      <a:pt x="1112" y="82"/>
                    </a:lnTo>
                    <a:close/>
                    <a:moveTo>
                      <a:pt x="1112" y="82"/>
                    </a:moveTo>
                    <a:lnTo>
                      <a:pt x="1112" y="99"/>
                    </a:lnTo>
                    <a:lnTo>
                      <a:pt x="1089" y="99"/>
                    </a:lnTo>
                    <a:lnTo>
                      <a:pt x="1089" y="82"/>
                    </a:lnTo>
                    <a:lnTo>
                      <a:pt x="1112" y="82"/>
                    </a:lnTo>
                    <a:close/>
                    <a:moveTo>
                      <a:pt x="1112" y="99"/>
                    </a:moveTo>
                    <a:lnTo>
                      <a:pt x="1112" y="117"/>
                    </a:lnTo>
                    <a:lnTo>
                      <a:pt x="1089" y="117"/>
                    </a:lnTo>
                    <a:lnTo>
                      <a:pt x="1089" y="99"/>
                    </a:lnTo>
                    <a:lnTo>
                      <a:pt x="1112" y="99"/>
                    </a:lnTo>
                    <a:close/>
                    <a:moveTo>
                      <a:pt x="1112" y="117"/>
                    </a:moveTo>
                    <a:lnTo>
                      <a:pt x="1112" y="132"/>
                    </a:lnTo>
                    <a:lnTo>
                      <a:pt x="1089" y="132"/>
                    </a:lnTo>
                    <a:lnTo>
                      <a:pt x="1089" y="117"/>
                    </a:lnTo>
                    <a:lnTo>
                      <a:pt x="1112" y="117"/>
                    </a:lnTo>
                    <a:close/>
                    <a:moveTo>
                      <a:pt x="1112" y="132"/>
                    </a:moveTo>
                    <a:lnTo>
                      <a:pt x="1112" y="157"/>
                    </a:lnTo>
                    <a:lnTo>
                      <a:pt x="1089" y="157"/>
                    </a:lnTo>
                    <a:lnTo>
                      <a:pt x="1089" y="132"/>
                    </a:lnTo>
                    <a:lnTo>
                      <a:pt x="1112" y="132"/>
                    </a:lnTo>
                    <a:close/>
                    <a:moveTo>
                      <a:pt x="1112" y="157"/>
                    </a:moveTo>
                    <a:lnTo>
                      <a:pt x="1112" y="157"/>
                    </a:lnTo>
                    <a:lnTo>
                      <a:pt x="1112" y="158"/>
                    </a:lnTo>
                    <a:lnTo>
                      <a:pt x="1112" y="160"/>
                    </a:lnTo>
                    <a:lnTo>
                      <a:pt x="1112" y="161"/>
                    </a:lnTo>
                    <a:lnTo>
                      <a:pt x="1112" y="165"/>
                    </a:lnTo>
                    <a:lnTo>
                      <a:pt x="1112" y="168"/>
                    </a:lnTo>
                    <a:lnTo>
                      <a:pt x="1112" y="172"/>
                    </a:lnTo>
                    <a:lnTo>
                      <a:pt x="1112" y="174"/>
                    </a:lnTo>
                    <a:lnTo>
                      <a:pt x="1112" y="175"/>
                    </a:lnTo>
                    <a:lnTo>
                      <a:pt x="1112" y="176"/>
                    </a:lnTo>
                    <a:lnTo>
                      <a:pt x="1112" y="178"/>
                    </a:lnTo>
                    <a:lnTo>
                      <a:pt x="1089" y="178"/>
                    </a:lnTo>
                    <a:lnTo>
                      <a:pt x="1089" y="176"/>
                    </a:lnTo>
                    <a:lnTo>
                      <a:pt x="1089" y="175"/>
                    </a:lnTo>
                    <a:lnTo>
                      <a:pt x="1089" y="174"/>
                    </a:lnTo>
                    <a:lnTo>
                      <a:pt x="1089" y="171"/>
                    </a:lnTo>
                    <a:lnTo>
                      <a:pt x="1089" y="168"/>
                    </a:lnTo>
                    <a:lnTo>
                      <a:pt x="1089" y="165"/>
                    </a:lnTo>
                    <a:lnTo>
                      <a:pt x="1089" y="161"/>
                    </a:lnTo>
                    <a:lnTo>
                      <a:pt x="1089" y="157"/>
                    </a:lnTo>
                    <a:lnTo>
                      <a:pt x="1112" y="157"/>
                    </a:lnTo>
                    <a:close/>
                    <a:moveTo>
                      <a:pt x="1112" y="178"/>
                    </a:moveTo>
                    <a:lnTo>
                      <a:pt x="1109" y="281"/>
                    </a:lnTo>
                    <a:lnTo>
                      <a:pt x="1089" y="181"/>
                    </a:lnTo>
                    <a:lnTo>
                      <a:pt x="1100" y="178"/>
                    </a:lnTo>
                    <a:lnTo>
                      <a:pt x="1112" y="178"/>
                    </a:lnTo>
                    <a:close/>
                  </a:path>
                </a:pathLst>
              </a:custGeom>
              <a:solidFill>
                <a:srgbClr val="131516"/>
              </a:solidFill>
              <a:ln>
                <a:noFill/>
              </a:ln>
              <a:extLst/>
            </p:spPr>
            <p:txBody>
              <a:bodyPr/>
              <a:lstStyle/>
              <a:p>
                <a:pPr defTabSz="914145"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 kern="0" dirty="0">
                  <a:solidFill>
                    <a:sysClr val="windowText" lastClr="000000"/>
                  </a:solidFill>
                  <a:latin typeface="Calibri"/>
                  <a:sym typeface="Calibri" pitchFamily="34" charset="0"/>
                </a:endParaRPr>
              </a:p>
            </p:txBody>
          </p:sp>
          <p:sp>
            <p:nvSpPr>
              <p:cNvPr id="66" name="Freeform 21"/>
              <p:cNvSpPr>
                <a:spLocks/>
              </p:cNvSpPr>
              <p:nvPr/>
            </p:nvSpPr>
            <p:spPr bwMode="auto">
              <a:xfrm>
                <a:off x="2530" y="554"/>
                <a:ext cx="544" cy="157"/>
              </a:xfrm>
              <a:custGeom>
                <a:avLst/>
                <a:gdLst>
                  <a:gd name="T0" fmla="*/ 3 w 1087"/>
                  <a:gd name="T1" fmla="*/ 0 h 317"/>
                  <a:gd name="T2" fmla="*/ 3 w 1087"/>
                  <a:gd name="T3" fmla="*/ 0 h 317"/>
                  <a:gd name="T4" fmla="*/ 3 w 1087"/>
                  <a:gd name="T5" fmla="*/ 0 h 317"/>
                  <a:gd name="T6" fmla="*/ 3 w 1087"/>
                  <a:gd name="T7" fmla="*/ 0 h 317"/>
                  <a:gd name="T8" fmla="*/ 2 w 1087"/>
                  <a:gd name="T9" fmla="*/ 0 h 317"/>
                  <a:gd name="T10" fmla="*/ 2 w 1087"/>
                  <a:gd name="T11" fmla="*/ 0 h 317"/>
                  <a:gd name="T12" fmla="*/ 2 w 1087"/>
                  <a:gd name="T13" fmla="*/ 0 h 317"/>
                  <a:gd name="T14" fmla="*/ 1 w 1087"/>
                  <a:gd name="T15" fmla="*/ 0 h 317"/>
                  <a:gd name="T16" fmla="*/ 1 w 1087"/>
                  <a:gd name="T17" fmla="*/ 0 h 317"/>
                  <a:gd name="T18" fmla="*/ 1 w 1087"/>
                  <a:gd name="T19" fmla="*/ 0 h 317"/>
                  <a:gd name="T20" fmla="*/ 1 w 1087"/>
                  <a:gd name="T21" fmla="*/ 0 h 317"/>
                  <a:gd name="T22" fmla="*/ 1 w 1087"/>
                  <a:gd name="T23" fmla="*/ 0 h 317"/>
                  <a:gd name="T24" fmla="*/ 1 w 1087"/>
                  <a:gd name="T25" fmla="*/ 0 h 317"/>
                  <a:gd name="T26" fmla="*/ 1 w 1087"/>
                  <a:gd name="T27" fmla="*/ 0 h 317"/>
                  <a:gd name="T28" fmla="*/ 1 w 1087"/>
                  <a:gd name="T29" fmla="*/ 0 h 317"/>
                  <a:gd name="T30" fmla="*/ 1 w 1087"/>
                  <a:gd name="T31" fmla="*/ 0 h 317"/>
                  <a:gd name="T32" fmla="*/ 0 w 1087"/>
                  <a:gd name="T33" fmla="*/ 0 h 317"/>
                  <a:gd name="T34" fmla="*/ 0 w 1087"/>
                  <a:gd name="T35" fmla="*/ 0 h 317"/>
                  <a:gd name="T36" fmla="*/ 0 w 1087"/>
                  <a:gd name="T37" fmla="*/ 0 h 317"/>
                  <a:gd name="T38" fmla="*/ 0 w 1087"/>
                  <a:gd name="T39" fmla="*/ 0 h 317"/>
                  <a:gd name="T40" fmla="*/ 0 w 1087"/>
                  <a:gd name="T41" fmla="*/ 0 h 317"/>
                  <a:gd name="T42" fmla="*/ 0 w 1087"/>
                  <a:gd name="T43" fmla="*/ 0 h 317"/>
                  <a:gd name="T44" fmla="*/ 0 w 1087"/>
                  <a:gd name="T45" fmla="*/ 0 h 317"/>
                  <a:gd name="T46" fmla="*/ 0 w 1087"/>
                  <a:gd name="T47" fmla="*/ 0 h 317"/>
                  <a:gd name="T48" fmla="*/ 0 w 1087"/>
                  <a:gd name="T49" fmla="*/ 0 h 317"/>
                  <a:gd name="T50" fmla="*/ 1 w 1087"/>
                  <a:gd name="T51" fmla="*/ 0 h 317"/>
                  <a:gd name="T52" fmla="*/ 1 w 1087"/>
                  <a:gd name="T53" fmla="*/ 0 h 317"/>
                  <a:gd name="T54" fmla="*/ 1 w 1087"/>
                  <a:gd name="T55" fmla="*/ 0 h 317"/>
                  <a:gd name="T56" fmla="*/ 1 w 1087"/>
                  <a:gd name="T57" fmla="*/ 0 h 317"/>
                  <a:gd name="T58" fmla="*/ 1 w 1087"/>
                  <a:gd name="T59" fmla="*/ 0 h 317"/>
                  <a:gd name="T60" fmla="*/ 1 w 1087"/>
                  <a:gd name="T61" fmla="*/ 0 h 317"/>
                  <a:gd name="T62" fmla="*/ 1 w 1087"/>
                  <a:gd name="T63" fmla="*/ 0 h 317"/>
                  <a:gd name="T64" fmla="*/ 1 w 1087"/>
                  <a:gd name="T65" fmla="*/ 0 h 317"/>
                  <a:gd name="T66" fmla="*/ 2 w 1087"/>
                  <a:gd name="T67" fmla="*/ 0 h 317"/>
                  <a:gd name="T68" fmla="*/ 2 w 1087"/>
                  <a:gd name="T69" fmla="*/ 0 h 317"/>
                  <a:gd name="T70" fmla="*/ 2 w 1087"/>
                  <a:gd name="T71" fmla="*/ 0 h 317"/>
                  <a:gd name="T72" fmla="*/ 2 w 1087"/>
                  <a:gd name="T73" fmla="*/ 0 h 317"/>
                  <a:gd name="T74" fmla="*/ 2 w 1087"/>
                  <a:gd name="T75" fmla="*/ 0 h 317"/>
                  <a:gd name="T76" fmla="*/ 2 w 1087"/>
                  <a:gd name="T77" fmla="*/ 0 h 317"/>
                  <a:gd name="T78" fmla="*/ 2 w 1087"/>
                  <a:gd name="T79" fmla="*/ 0 h 317"/>
                  <a:gd name="T80" fmla="*/ 3 w 1087"/>
                  <a:gd name="T81" fmla="*/ 0 h 317"/>
                  <a:gd name="T82" fmla="*/ 3 w 1087"/>
                  <a:gd name="T83" fmla="*/ 0 h 317"/>
                  <a:gd name="T84" fmla="*/ 3 w 1087"/>
                  <a:gd name="T85" fmla="*/ 0 h 317"/>
                  <a:gd name="T86" fmla="*/ 3 w 1087"/>
                  <a:gd name="T87" fmla="*/ 0 h 317"/>
                  <a:gd name="T88" fmla="*/ 3 w 1087"/>
                  <a:gd name="T89" fmla="*/ 0 h 317"/>
                  <a:gd name="T90" fmla="*/ 3 w 1087"/>
                  <a:gd name="T91" fmla="*/ 0 h 317"/>
                  <a:gd name="T92" fmla="*/ 3 w 1087"/>
                  <a:gd name="T93" fmla="*/ 0 h 317"/>
                  <a:gd name="T94" fmla="*/ 3 w 1087"/>
                  <a:gd name="T95" fmla="*/ 0 h 317"/>
                  <a:gd name="T96" fmla="*/ 3 w 1087"/>
                  <a:gd name="T97" fmla="*/ 0 h 317"/>
                  <a:gd name="T98" fmla="*/ 3 w 1087"/>
                  <a:gd name="T99" fmla="*/ 0 h 317"/>
                  <a:gd name="T100" fmla="*/ 3 w 1087"/>
                  <a:gd name="T101" fmla="*/ 0 h 317"/>
                  <a:gd name="T102" fmla="*/ 3 w 1087"/>
                  <a:gd name="T103" fmla="*/ 0 h 31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087"/>
                  <a:gd name="T157" fmla="*/ 0 h 317"/>
                  <a:gd name="T158" fmla="*/ 1087 w 1087"/>
                  <a:gd name="T159" fmla="*/ 317 h 31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087" h="317">
                    <a:moveTo>
                      <a:pt x="1087" y="150"/>
                    </a:moveTo>
                    <a:lnTo>
                      <a:pt x="1087" y="149"/>
                    </a:lnTo>
                    <a:lnTo>
                      <a:pt x="1085" y="149"/>
                    </a:lnTo>
                    <a:lnTo>
                      <a:pt x="1085" y="148"/>
                    </a:lnTo>
                    <a:lnTo>
                      <a:pt x="1082" y="146"/>
                    </a:lnTo>
                    <a:lnTo>
                      <a:pt x="1081" y="145"/>
                    </a:lnTo>
                    <a:lnTo>
                      <a:pt x="1079" y="143"/>
                    </a:lnTo>
                    <a:lnTo>
                      <a:pt x="1076" y="142"/>
                    </a:lnTo>
                    <a:lnTo>
                      <a:pt x="1070" y="141"/>
                    </a:lnTo>
                    <a:lnTo>
                      <a:pt x="1067" y="139"/>
                    </a:lnTo>
                    <a:lnTo>
                      <a:pt x="1064" y="138"/>
                    </a:lnTo>
                    <a:lnTo>
                      <a:pt x="1059" y="136"/>
                    </a:lnTo>
                    <a:lnTo>
                      <a:pt x="1054" y="135"/>
                    </a:lnTo>
                    <a:lnTo>
                      <a:pt x="1050" y="134"/>
                    </a:lnTo>
                    <a:lnTo>
                      <a:pt x="1045" y="132"/>
                    </a:lnTo>
                    <a:lnTo>
                      <a:pt x="1042" y="134"/>
                    </a:lnTo>
                    <a:lnTo>
                      <a:pt x="1041" y="134"/>
                    </a:lnTo>
                    <a:lnTo>
                      <a:pt x="1039" y="135"/>
                    </a:lnTo>
                    <a:lnTo>
                      <a:pt x="1036" y="135"/>
                    </a:lnTo>
                    <a:lnTo>
                      <a:pt x="1030" y="135"/>
                    </a:lnTo>
                    <a:lnTo>
                      <a:pt x="1025" y="135"/>
                    </a:lnTo>
                    <a:lnTo>
                      <a:pt x="1007" y="139"/>
                    </a:lnTo>
                    <a:lnTo>
                      <a:pt x="987" y="143"/>
                    </a:lnTo>
                    <a:lnTo>
                      <a:pt x="965" y="148"/>
                    </a:lnTo>
                    <a:lnTo>
                      <a:pt x="942" y="152"/>
                    </a:lnTo>
                    <a:lnTo>
                      <a:pt x="917" y="157"/>
                    </a:lnTo>
                    <a:lnTo>
                      <a:pt x="891" y="161"/>
                    </a:lnTo>
                    <a:lnTo>
                      <a:pt x="863" y="167"/>
                    </a:lnTo>
                    <a:lnTo>
                      <a:pt x="834" y="173"/>
                    </a:lnTo>
                    <a:lnTo>
                      <a:pt x="805" y="178"/>
                    </a:lnTo>
                    <a:lnTo>
                      <a:pt x="774" y="184"/>
                    </a:lnTo>
                    <a:lnTo>
                      <a:pt x="742" y="189"/>
                    </a:lnTo>
                    <a:lnTo>
                      <a:pt x="709" y="196"/>
                    </a:lnTo>
                    <a:lnTo>
                      <a:pt x="677" y="202"/>
                    </a:lnTo>
                    <a:lnTo>
                      <a:pt x="643" y="209"/>
                    </a:lnTo>
                    <a:lnTo>
                      <a:pt x="577" y="221"/>
                    </a:lnTo>
                    <a:lnTo>
                      <a:pt x="508" y="235"/>
                    </a:lnTo>
                    <a:lnTo>
                      <a:pt x="442" y="246"/>
                    </a:lnTo>
                    <a:lnTo>
                      <a:pt x="408" y="253"/>
                    </a:lnTo>
                    <a:lnTo>
                      <a:pt x="374" y="259"/>
                    </a:lnTo>
                    <a:lnTo>
                      <a:pt x="341" y="266"/>
                    </a:lnTo>
                    <a:lnTo>
                      <a:pt x="311" y="271"/>
                    </a:lnTo>
                    <a:lnTo>
                      <a:pt x="280" y="277"/>
                    </a:lnTo>
                    <a:lnTo>
                      <a:pt x="251" y="282"/>
                    </a:lnTo>
                    <a:lnTo>
                      <a:pt x="221" y="288"/>
                    </a:lnTo>
                    <a:lnTo>
                      <a:pt x="194" y="293"/>
                    </a:lnTo>
                    <a:lnTo>
                      <a:pt x="167" y="298"/>
                    </a:lnTo>
                    <a:lnTo>
                      <a:pt x="143" y="302"/>
                    </a:lnTo>
                    <a:lnTo>
                      <a:pt x="120" y="306"/>
                    </a:lnTo>
                    <a:lnTo>
                      <a:pt x="98" y="310"/>
                    </a:lnTo>
                    <a:lnTo>
                      <a:pt x="95" y="311"/>
                    </a:lnTo>
                    <a:lnTo>
                      <a:pt x="92" y="311"/>
                    </a:lnTo>
                    <a:lnTo>
                      <a:pt x="86" y="313"/>
                    </a:lnTo>
                    <a:lnTo>
                      <a:pt x="81" y="314"/>
                    </a:lnTo>
                    <a:lnTo>
                      <a:pt x="78" y="316"/>
                    </a:lnTo>
                    <a:lnTo>
                      <a:pt x="75" y="317"/>
                    </a:lnTo>
                    <a:lnTo>
                      <a:pt x="69" y="317"/>
                    </a:lnTo>
                    <a:lnTo>
                      <a:pt x="63" y="317"/>
                    </a:lnTo>
                    <a:lnTo>
                      <a:pt x="61" y="316"/>
                    </a:lnTo>
                    <a:lnTo>
                      <a:pt x="58" y="316"/>
                    </a:lnTo>
                    <a:lnTo>
                      <a:pt x="57" y="314"/>
                    </a:lnTo>
                    <a:lnTo>
                      <a:pt x="55" y="313"/>
                    </a:lnTo>
                    <a:lnTo>
                      <a:pt x="49" y="313"/>
                    </a:lnTo>
                    <a:lnTo>
                      <a:pt x="43" y="313"/>
                    </a:lnTo>
                    <a:lnTo>
                      <a:pt x="41" y="313"/>
                    </a:lnTo>
                    <a:lnTo>
                      <a:pt x="38" y="313"/>
                    </a:lnTo>
                    <a:lnTo>
                      <a:pt x="37" y="313"/>
                    </a:lnTo>
                    <a:lnTo>
                      <a:pt x="35" y="313"/>
                    </a:lnTo>
                    <a:lnTo>
                      <a:pt x="30" y="311"/>
                    </a:lnTo>
                    <a:lnTo>
                      <a:pt x="26" y="310"/>
                    </a:lnTo>
                    <a:lnTo>
                      <a:pt x="24" y="309"/>
                    </a:lnTo>
                    <a:lnTo>
                      <a:pt x="20" y="309"/>
                    </a:lnTo>
                    <a:lnTo>
                      <a:pt x="17" y="307"/>
                    </a:lnTo>
                    <a:lnTo>
                      <a:pt x="13" y="307"/>
                    </a:lnTo>
                    <a:lnTo>
                      <a:pt x="10" y="306"/>
                    </a:lnTo>
                    <a:lnTo>
                      <a:pt x="7" y="306"/>
                    </a:lnTo>
                    <a:lnTo>
                      <a:pt x="6" y="304"/>
                    </a:lnTo>
                    <a:lnTo>
                      <a:pt x="4" y="304"/>
                    </a:lnTo>
                    <a:lnTo>
                      <a:pt x="3" y="303"/>
                    </a:lnTo>
                    <a:lnTo>
                      <a:pt x="1" y="303"/>
                    </a:lnTo>
                    <a:lnTo>
                      <a:pt x="0" y="303"/>
                    </a:lnTo>
                    <a:lnTo>
                      <a:pt x="0" y="302"/>
                    </a:lnTo>
                    <a:lnTo>
                      <a:pt x="0" y="300"/>
                    </a:lnTo>
                    <a:lnTo>
                      <a:pt x="0" y="299"/>
                    </a:lnTo>
                    <a:lnTo>
                      <a:pt x="0" y="298"/>
                    </a:lnTo>
                    <a:lnTo>
                      <a:pt x="0" y="296"/>
                    </a:lnTo>
                    <a:lnTo>
                      <a:pt x="0" y="293"/>
                    </a:lnTo>
                    <a:lnTo>
                      <a:pt x="0" y="292"/>
                    </a:lnTo>
                    <a:lnTo>
                      <a:pt x="0" y="289"/>
                    </a:lnTo>
                    <a:lnTo>
                      <a:pt x="0" y="286"/>
                    </a:lnTo>
                    <a:lnTo>
                      <a:pt x="0" y="284"/>
                    </a:lnTo>
                    <a:lnTo>
                      <a:pt x="0" y="277"/>
                    </a:lnTo>
                    <a:lnTo>
                      <a:pt x="0" y="271"/>
                    </a:lnTo>
                    <a:lnTo>
                      <a:pt x="0" y="268"/>
                    </a:lnTo>
                    <a:lnTo>
                      <a:pt x="0" y="264"/>
                    </a:lnTo>
                    <a:lnTo>
                      <a:pt x="0" y="261"/>
                    </a:lnTo>
                    <a:lnTo>
                      <a:pt x="0" y="257"/>
                    </a:lnTo>
                    <a:lnTo>
                      <a:pt x="0" y="253"/>
                    </a:lnTo>
                    <a:lnTo>
                      <a:pt x="0" y="249"/>
                    </a:lnTo>
                    <a:lnTo>
                      <a:pt x="0" y="243"/>
                    </a:lnTo>
                    <a:lnTo>
                      <a:pt x="0" y="238"/>
                    </a:lnTo>
                    <a:lnTo>
                      <a:pt x="0" y="236"/>
                    </a:lnTo>
                    <a:lnTo>
                      <a:pt x="0" y="235"/>
                    </a:lnTo>
                    <a:lnTo>
                      <a:pt x="0" y="234"/>
                    </a:lnTo>
                    <a:lnTo>
                      <a:pt x="0" y="231"/>
                    </a:lnTo>
                    <a:lnTo>
                      <a:pt x="0" y="227"/>
                    </a:lnTo>
                    <a:lnTo>
                      <a:pt x="0" y="221"/>
                    </a:lnTo>
                    <a:lnTo>
                      <a:pt x="0" y="220"/>
                    </a:lnTo>
                    <a:lnTo>
                      <a:pt x="0" y="218"/>
                    </a:lnTo>
                    <a:lnTo>
                      <a:pt x="0" y="216"/>
                    </a:lnTo>
                    <a:lnTo>
                      <a:pt x="0" y="213"/>
                    </a:lnTo>
                    <a:lnTo>
                      <a:pt x="0" y="209"/>
                    </a:lnTo>
                    <a:lnTo>
                      <a:pt x="0" y="203"/>
                    </a:lnTo>
                    <a:lnTo>
                      <a:pt x="0" y="195"/>
                    </a:lnTo>
                    <a:lnTo>
                      <a:pt x="0" y="188"/>
                    </a:lnTo>
                    <a:lnTo>
                      <a:pt x="0" y="184"/>
                    </a:lnTo>
                    <a:lnTo>
                      <a:pt x="0" y="181"/>
                    </a:lnTo>
                    <a:lnTo>
                      <a:pt x="0" y="177"/>
                    </a:lnTo>
                    <a:lnTo>
                      <a:pt x="0" y="174"/>
                    </a:lnTo>
                    <a:lnTo>
                      <a:pt x="0" y="173"/>
                    </a:lnTo>
                    <a:lnTo>
                      <a:pt x="0" y="170"/>
                    </a:lnTo>
                    <a:lnTo>
                      <a:pt x="0" y="168"/>
                    </a:lnTo>
                    <a:lnTo>
                      <a:pt x="0" y="167"/>
                    </a:lnTo>
                    <a:lnTo>
                      <a:pt x="0" y="166"/>
                    </a:lnTo>
                    <a:lnTo>
                      <a:pt x="0" y="164"/>
                    </a:lnTo>
                    <a:lnTo>
                      <a:pt x="1" y="166"/>
                    </a:lnTo>
                    <a:lnTo>
                      <a:pt x="3" y="166"/>
                    </a:lnTo>
                    <a:lnTo>
                      <a:pt x="4" y="167"/>
                    </a:lnTo>
                    <a:lnTo>
                      <a:pt x="6" y="167"/>
                    </a:lnTo>
                    <a:lnTo>
                      <a:pt x="9" y="167"/>
                    </a:lnTo>
                    <a:lnTo>
                      <a:pt x="12" y="168"/>
                    </a:lnTo>
                    <a:lnTo>
                      <a:pt x="15" y="168"/>
                    </a:lnTo>
                    <a:lnTo>
                      <a:pt x="17" y="170"/>
                    </a:lnTo>
                    <a:lnTo>
                      <a:pt x="18" y="171"/>
                    </a:lnTo>
                    <a:lnTo>
                      <a:pt x="20" y="171"/>
                    </a:lnTo>
                    <a:lnTo>
                      <a:pt x="24" y="171"/>
                    </a:lnTo>
                    <a:lnTo>
                      <a:pt x="27" y="171"/>
                    </a:lnTo>
                    <a:lnTo>
                      <a:pt x="30" y="173"/>
                    </a:lnTo>
                    <a:lnTo>
                      <a:pt x="33" y="174"/>
                    </a:lnTo>
                    <a:lnTo>
                      <a:pt x="38" y="174"/>
                    </a:lnTo>
                    <a:lnTo>
                      <a:pt x="44" y="175"/>
                    </a:lnTo>
                    <a:lnTo>
                      <a:pt x="47" y="177"/>
                    </a:lnTo>
                    <a:lnTo>
                      <a:pt x="50" y="178"/>
                    </a:lnTo>
                    <a:lnTo>
                      <a:pt x="75" y="178"/>
                    </a:lnTo>
                    <a:lnTo>
                      <a:pt x="80" y="178"/>
                    </a:lnTo>
                    <a:lnTo>
                      <a:pt x="83" y="177"/>
                    </a:lnTo>
                    <a:lnTo>
                      <a:pt x="90" y="177"/>
                    </a:lnTo>
                    <a:lnTo>
                      <a:pt x="97" y="175"/>
                    </a:lnTo>
                    <a:lnTo>
                      <a:pt x="101" y="174"/>
                    </a:lnTo>
                    <a:lnTo>
                      <a:pt x="106" y="174"/>
                    </a:lnTo>
                    <a:lnTo>
                      <a:pt x="110" y="174"/>
                    </a:lnTo>
                    <a:lnTo>
                      <a:pt x="114" y="173"/>
                    </a:lnTo>
                    <a:lnTo>
                      <a:pt x="121" y="171"/>
                    </a:lnTo>
                    <a:lnTo>
                      <a:pt x="129" y="170"/>
                    </a:lnTo>
                    <a:lnTo>
                      <a:pt x="134" y="168"/>
                    </a:lnTo>
                    <a:lnTo>
                      <a:pt x="138" y="168"/>
                    </a:lnTo>
                    <a:lnTo>
                      <a:pt x="164" y="163"/>
                    </a:lnTo>
                    <a:lnTo>
                      <a:pt x="192" y="157"/>
                    </a:lnTo>
                    <a:lnTo>
                      <a:pt x="223" y="152"/>
                    </a:lnTo>
                    <a:lnTo>
                      <a:pt x="254" y="145"/>
                    </a:lnTo>
                    <a:lnTo>
                      <a:pt x="288" y="139"/>
                    </a:lnTo>
                    <a:lnTo>
                      <a:pt x="320" y="132"/>
                    </a:lnTo>
                    <a:lnTo>
                      <a:pt x="355" y="125"/>
                    </a:lnTo>
                    <a:lnTo>
                      <a:pt x="389" y="120"/>
                    </a:lnTo>
                    <a:lnTo>
                      <a:pt x="426" y="113"/>
                    </a:lnTo>
                    <a:lnTo>
                      <a:pt x="462" y="106"/>
                    </a:lnTo>
                    <a:lnTo>
                      <a:pt x="534" y="92"/>
                    </a:lnTo>
                    <a:lnTo>
                      <a:pt x="606" y="79"/>
                    </a:lnTo>
                    <a:lnTo>
                      <a:pt x="642" y="72"/>
                    </a:lnTo>
                    <a:lnTo>
                      <a:pt x="677" y="66"/>
                    </a:lnTo>
                    <a:lnTo>
                      <a:pt x="709" y="59"/>
                    </a:lnTo>
                    <a:lnTo>
                      <a:pt x="743" y="53"/>
                    </a:lnTo>
                    <a:lnTo>
                      <a:pt x="776" y="47"/>
                    </a:lnTo>
                    <a:lnTo>
                      <a:pt x="805" y="42"/>
                    </a:lnTo>
                    <a:lnTo>
                      <a:pt x="836" y="36"/>
                    </a:lnTo>
                    <a:lnTo>
                      <a:pt x="862" y="31"/>
                    </a:lnTo>
                    <a:lnTo>
                      <a:pt x="888" y="27"/>
                    </a:lnTo>
                    <a:lnTo>
                      <a:pt x="900" y="24"/>
                    </a:lnTo>
                    <a:lnTo>
                      <a:pt x="911" y="22"/>
                    </a:lnTo>
                    <a:lnTo>
                      <a:pt x="922" y="20"/>
                    </a:lnTo>
                    <a:lnTo>
                      <a:pt x="933" y="18"/>
                    </a:lnTo>
                    <a:lnTo>
                      <a:pt x="942" y="16"/>
                    </a:lnTo>
                    <a:lnTo>
                      <a:pt x="951" y="14"/>
                    </a:lnTo>
                    <a:lnTo>
                      <a:pt x="960" y="13"/>
                    </a:lnTo>
                    <a:lnTo>
                      <a:pt x="968" y="11"/>
                    </a:lnTo>
                    <a:lnTo>
                      <a:pt x="976" y="10"/>
                    </a:lnTo>
                    <a:lnTo>
                      <a:pt x="984" y="9"/>
                    </a:lnTo>
                    <a:lnTo>
                      <a:pt x="988" y="7"/>
                    </a:lnTo>
                    <a:lnTo>
                      <a:pt x="993" y="7"/>
                    </a:lnTo>
                    <a:lnTo>
                      <a:pt x="997" y="6"/>
                    </a:lnTo>
                    <a:lnTo>
                      <a:pt x="1002" y="4"/>
                    </a:lnTo>
                    <a:lnTo>
                      <a:pt x="1005" y="4"/>
                    </a:lnTo>
                    <a:lnTo>
                      <a:pt x="1007" y="4"/>
                    </a:lnTo>
                    <a:lnTo>
                      <a:pt x="1008" y="4"/>
                    </a:lnTo>
                    <a:lnTo>
                      <a:pt x="1008" y="3"/>
                    </a:lnTo>
                    <a:lnTo>
                      <a:pt x="1010" y="3"/>
                    </a:lnTo>
                    <a:lnTo>
                      <a:pt x="1011" y="3"/>
                    </a:lnTo>
                    <a:lnTo>
                      <a:pt x="1013" y="3"/>
                    </a:lnTo>
                    <a:lnTo>
                      <a:pt x="1016" y="2"/>
                    </a:lnTo>
                    <a:lnTo>
                      <a:pt x="1017" y="2"/>
                    </a:lnTo>
                    <a:lnTo>
                      <a:pt x="1020" y="0"/>
                    </a:lnTo>
                    <a:lnTo>
                      <a:pt x="1027" y="0"/>
                    </a:lnTo>
                    <a:lnTo>
                      <a:pt x="1033" y="0"/>
                    </a:lnTo>
                    <a:lnTo>
                      <a:pt x="1036" y="2"/>
                    </a:lnTo>
                    <a:lnTo>
                      <a:pt x="1041" y="2"/>
                    </a:lnTo>
                    <a:lnTo>
                      <a:pt x="1044" y="3"/>
                    </a:lnTo>
                    <a:lnTo>
                      <a:pt x="1048" y="3"/>
                    </a:lnTo>
                    <a:lnTo>
                      <a:pt x="1051" y="4"/>
                    </a:lnTo>
                    <a:lnTo>
                      <a:pt x="1054" y="6"/>
                    </a:lnTo>
                    <a:lnTo>
                      <a:pt x="1062" y="10"/>
                    </a:lnTo>
                    <a:lnTo>
                      <a:pt x="1065" y="11"/>
                    </a:lnTo>
                    <a:lnTo>
                      <a:pt x="1068" y="13"/>
                    </a:lnTo>
                    <a:lnTo>
                      <a:pt x="1073" y="16"/>
                    </a:lnTo>
                    <a:lnTo>
                      <a:pt x="1076" y="18"/>
                    </a:lnTo>
                    <a:lnTo>
                      <a:pt x="1079" y="21"/>
                    </a:lnTo>
                    <a:lnTo>
                      <a:pt x="1081" y="24"/>
                    </a:lnTo>
                    <a:lnTo>
                      <a:pt x="1082" y="25"/>
                    </a:lnTo>
                    <a:lnTo>
                      <a:pt x="1085" y="28"/>
                    </a:lnTo>
                    <a:lnTo>
                      <a:pt x="1085" y="29"/>
                    </a:lnTo>
                    <a:lnTo>
                      <a:pt x="1087" y="31"/>
                    </a:lnTo>
                    <a:lnTo>
                      <a:pt x="1087" y="32"/>
                    </a:lnTo>
                    <a:lnTo>
                      <a:pt x="1087" y="34"/>
                    </a:lnTo>
                    <a:lnTo>
                      <a:pt x="1087" y="35"/>
                    </a:lnTo>
                    <a:lnTo>
                      <a:pt x="1087" y="36"/>
                    </a:lnTo>
                    <a:lnTo>
                      <a:pt x="1087" y="39"/>
                    </a:lnTo>
                    <a:lnTo>
                      <a:pt x="1087" y="60"/>
                    </a:lnTo>
                    <a:lnTo>
                      <a:pt x="1087" y="71"/>
                    </a:lnTo>
                    <a:lnTo>
                      <a:pt x="1087" y="74"/>
                    </a:lnTo>
                    <a:lnTo>
                      <a:pt x="1087" y="77"/>
                    </a:lnTo>
                    <a:lnTo>
                      <a:pt x="1087" y="78"/>
                    </a:lnTo>
                    <a:lnTo>
                      <a:pt x="1087" y="79"/>
                    </a:lnTo>
                    <a:lnTo>
                      <a:pt x="1087" y="84"/>
                    </a:lnTo>
                    <a:lnTo>
                      <a:pt x="1087" y="86"/>
                    </a:lnTo>
                    <a:lnTo>
                      <a:pt x="1087" y="88"/>
                    </a:lnTo>
                    <a:lnTo>
                      <a:pt x="1087" y="89"/>
                    </a:lnTo>
                    <a:lnTo>
                      <a:pt x="1087" y="93"/>
                    </a:lnTo>
                    <a:lnTo>
                      <a:pt x="1087" y="98"/>
                    </a:lnTo>
                    <a:lnTo>
                      <a:pt x="1087" y="99"/>
                    </a:lnTo>
                    <a:lnTo>
                      <a:pt x="1087" y="100"/>
                    </a:lnTo>
                    <a:lnTo>
                      <a:pt x="1087" y="103"/>
                    </a:lnTo>
                    <a:lnTo>
                      <a:pt x="1087" y="104"/>
                    </a:lnTo>
                    <a:lnTo>
                      <a:pt x="1087" y="109"/>
                    </a:lnTo>
                    <a:lnTo>
                      <a:pt x="1087" y="113"/>
                    </a:lnTo>
                    <a:lnTo>
                      <a:pt x="1087" y="116"/>
                    </a:lnTo>
                    <a:lnTo>
                      <a:pt x="1087" y="117"/>
                    </a:lnTo>
                    <a:lnTo>
                      <a:pt x="1087" y="120"/>
                    </a:lnTo>
                    <a:lnTo>
                      <a:pt x="1087" y="124"/>
                    </a:lnTo>
                    <a:lnTo>
                      <a:pt x="1087" y="129"/>
                    </a:lnTo>
                    <a:lnTo>
                      <a:pt x="1087" y="132"/>
                    </a:lnTo>
                    <a:lnTo>
                      <a:pt x="1087" y="135"/>
                    </a:lnTo>
                    <a:lnTo>
                      <a:pt x="1087" y="138"/>
                    </a:lnTo>
                    <a:lnTo>
                      <a:pt x="1087" y="139"/>
                    </a:lnTo>
                    <a:lnTo>
                      <a:pt x="1087" y="142"/>
                    </a:lnTo>
                    <a:lnTo>
                      <a:pt x="1087" y="143"/>
                    </a:lnTo>
                    <a:lnTo>
                      <a:pt x="1087" y="146"/>
                    </a:lnTo>
                    <a:lnTo>
                      <a:pt x="1087" y="148"/>
                    </a:lnTo>
                    <a:lnTo>
                      <a:pt x="1087" y="149"/>
                    </a:lnTo>
                    <a:lnTo>
                      <a:pt x="1087" y="1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 defTabSz="914145"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 kern="0" dirty="0">
                  <a:solidFill>
                    <a:sysClr val="windowText" lastClr="000000"/>
                  </a:solidFill>
                  <a:latin typeface="Calibri"/>
                  <a:sym typeface="Calibri" pitchFamily="34" charset="0"/>
                </a:endParaRPr>
              </a:p>
            </p:txBody>
          </p:sp>
          <p:sp>
            <p:nvSpPr>
              <p:cNvPr id="67" name="Freeform 22"/>
              <p:cNvSpPr>
                <a:spLocks/>
              </p:cNvSpPr>
              <p:nvPr/>
            </p:nvSpPr>
            <p:spPr bwMode="auto">
              <a:xfrm>
                <a:off x="2530" y="621"/>
                <a:ext cx="544" cy="157"/>
              </a:xfrm>
              <a:custGeom>
                <a:avLst/>
                <a:gdLst>
                  <a:gd name="T0" fmla="*/ 3 w 1087"/>
                  <a:gd name="T1" fmla="*/ 0 h 320"/>
                  <a:gd name="T2" fmla="*/ 3 w 1087"/>
                  <a:gd name="T3" fmla="*/ 0 h 320"/>
                  <a:gd name="T4" fmla="*/ 3 w 1087"/>
                  <a:gd name="T5" fmla="*/ 0 h 320"/>
                  <a:gd name="T6" fmla="*/ 3 w 1087"/>
                  <a:gd name="T7" fmla="*/ 0 h 320"/>
                  <a:gd name="T8" fmla="*/ 2 w 1087"/>
                  <a:gd name="T9" fmla="*/ 0 h 320"/>
                  <a:gd name="T10" fmla="*/ 2 w 1087"/>
                  <a:gd name="T11" fmla="*/ 0 h 320"/>
                  <a:gd name="T12" fmla="*/ 2 w 1087"/>
                  <a:gd name="T13" fmla="*/ 0 h 320"/>
                  <a:gd name="T14" fmla="*/ 2 w 1087"/>
                  <a:gd name="T15" fmla="*/ 0 h 320"/>
                  <a:gd name="T16" fmla="*/ 1 w 1087"/>
                  <a:gd name="T17" fmla="*/ 0 h 320"/>
                  <a:gd name="T18" fmla="*/ 1 w 1087"/>
                  <a:gd name="T19" fmla="*/ 0 h 320"/>
                  <a:gd name="T20" fmla="*/ 1 w 1087"/>
                  <a:gd name="T21" fmla="*/ 0 h 320"/>
                  <a:gd name="T22" fmla="*/ 1 w 1087"/>
                  <a:gd name="T23" fmla="*/ 0 h 320"/>
                  <a:gd name="T24" fmla="*/ 1 w 1087"/>
                  <a:gd name="T25" fmla="*/ 0 h 320"/>
                  <a:gd name="T26" fmla="*/ 1 w 1087"/>
                  <a:gd name="T27" fmla="*/ 0 h 320"/>
                  <a:gd name="T28" fmla="*/ 1 w 1087"/>
                  <a:gd name="T29" fmla="*/ 0 h 320"/>
                  <a:gd name="T30" fmla="*/ 1 w 1087"/>
                  <a:gd name="T31" fmla="*/ 0 h 320"/>
                  <a:gd name="T32" fmla="*/ 1 w 1087"/>
                  <a:gd name="T33" fmla="*/ 0 h 320"/>
                  <a:gd name="T34" fmla="*/ 0 w 1087"/>
                  <a:gd name="T35" fmla="*/ 0 h 320"/>
                  <a:gd name="T36" fmla="*/ 0 w 1087"/>
                  <a:gd name="T37" fmla="*/ 0 h 320"/>
                  <a:gd name="T38" fmla="*/ 0 w 1087"/>
                  <a:gd name="T39" fmla="*/ 0 h 320"/>
                  <a:gd name="T40" fmla="*/ 0 w 1087"/>
                  <a:gd name="T41" fmla="*/ 0 h 320"/>
                  <a:gd name="T42" fmla="*/ 0 w 1087"/>
                  <a:gd name="T43" fmla="*/ 0 h 320"/>
                  <a:gd name="T44" fmla="*/ 0 w 1087"/>
                  <a:gd name="T45" fmla="*/ 0 h 320"/>
                  <a:gd name="T46" fmla="*/ 0 w 1087"/>
                  <a:gd name="T47" fmla="*/ 0 h 320"/>
                  <a:gd name="T48" fmla="*/ 0 w 1087"/>
                  <a:gd name="T49" fmla="*/ 0 h 320"/>
                  <a:gd name="T50" fmla="*/ 0 w 1087"/>
                  <a:gd name="T51" fmla="*/ 0 h 320"/>
                  <a:gd name="T52" fmla="*/ 1 w 1087"/>
                  <a:gd name="T53" fmla="*/ 0 h 320"/>
                  <a:gd name="T54" fmla="*/ 1 w 1087"/>
                  <a:gd name="T55" fmla="*/ 0 h 320"/>
                  <a:gd name="T56" fmla="*/ 1 w 1087"/>
                  <a:gd name="T57" fmla="*/ 0 h 320"/>
                  <a:gd name="T58" fmla="*/ 1 w 1087"/>
                  <a:gd name="T59" fmla="*/ 0 h 320"/>
                  <a:gd name="T60" fmla="*/ 1 w 1087"/>
                  <a:gd name="T61" fmla="*/ 0 h 320"/>
                  <a:gd name="T62" fmla="*/ 1 w 1087"/>
                  <a:gd name="T63" fmla="*/ 0 h 320"/>
                  <a:gd name="T64" fmla="*/ 1 w 1087"/>
                  <a:gd name="T65" fmla="*/ 0 h 320"/>
                  <a:gd name="T66" fmla="*/ 1 w 1087"/>
                  <a:gd name="T67" fmla="*/ 0 h 320"/>
                  <a:gd name="T68" fmla="*/ 1 w 1087"/>
                  <a:gd name="T69" fmla="*/ 0 h 320"/>
                  <a:gd name="T70" fmla="*/ 2 w 1087"/>
                  <a:gd name="T71" fmla="*/ 0 h 320"/>
                  <a:gd name="T72" fmla="*/ 2 w 1087"/>
                  <a:gd name="T73" fmla="*/ 0 h 320"/>
                  <a:gd name="T74" fmla="*/ 2 w 1087"/>
                  <a:gd name="T75" fmla="*/ 0 h 320"/>
                  <a:gd name="T76" fmla="*/ 3 w 1087"/>
                  <a:gd name="T77" fmla="*/ 0 h 320"/>
                  <a:gd name="T78" fmla="*/ 3 w 1087"/>
                  <a:gd name="T79" fmla="*/ 0 h 320"/>
                  <a:gd name="T80" fmla="*/ 3 w 1087"/>
                  <a:gd name="T81" fmla="*/ 0 h 320"/>
                  <a:gd name="T82" fmla="*/ 3 w 1087"/>
                  <a:gd name="T83" fmla="*/ 0 h 320"/>
                  <a:gd name="T84" fmla="*/ 3 w 1087"/>
                  <a:gd name="T85" fmla="*/ 0 h 320"/>
                  <a:gd name="T86" fmla="*/ 3 w 1087"/>
                  <a:gd name="T87" fmla="*/ 0 h 320"/>
                  <a:gd name="T88" fmla="*/ 3 w 1087"/>
                  <a:gd name="T89" fmla="*/ 0 h 320"/>
                  <a:gd name="T90" fmla="*/ 3 w 1087"/>
                  <a:gd name="T91" fmla="*/ 0 h 320"/>
                  <a:gd name="T92" fmla="*/ 3 w 1087"/>
                  <a:gd name="T93" fmla="*/ 0 h 320"/>
                  <a:gd name="T94" fmla="*/ 3 w 1087"/>
                  <a:gd name="T95" fmla="*/ 0 h 320"/>
                  <a:gd name="T96" fmla="*/ 3 w 1087"/>
                  <a:gd name="T97" fmla="*/ 0 h 320"/>
                  <a:gd name="T98" fmla="*/ 3 w 1087"/>
                  <a:gd name="T99" fmla="*/ 0 h 320"/>
                  <a:gd name="T100" fmla="*/ 3 w 1087"/>
                  <a:gd name="T101" fmla="*/ 0 h 32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087"/>
                  <a:gd name="T154" fmla="*/ 0 h 320"/>
                  <a:gd name="T155" fmla="*/ 1087 w 1087"/>
                  <a:gd name="T156" fmla="*/ 320 h 32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087" h="320">
                    <a:moveTo>
                      <a:pt x="1087" y="157"/>
                    </a:moveTo>
                    <a:lnTo>
                      <a:pt x="1087" y="156"/>
                    </a:lnTo>
                    <a:lnTo>
                      <a:pt x="1085" y="156"/>
                    </a:lnTo>
                    <a:lnTo>
                      <a:pt x="1085" y="154"/>
                    </a:lnTo>
                    <a:lnTo>
                      <a:pt x="1082" y="153"/>
                    </a:lnTo>
                    <a:lnTo>
                      <a:pt x="1081" y="152"/>
                    </a:lnTo>
                    <a:lnTo>
                      <a:pt x="1079" y="150"/>
                    </a:lnTo>
                    <a:lnTo>
                      <a:pt x="1076" y="149"/>
                    </a:lnTo>
                    <a:lnTo>
                      <a:pt x="1070" y="147"/>
                    </a:lnTo>
                    <a:lnTo>
                      <a:pt x="1067" y="146"/>
                    </a:lnTo>
                    <a:lnTo>
                      <a:pt x="1064" y="145"/>
                    </a:lnTo>
                    <a:lnTo>
                      <a:pt x="1059" y="143"/>
                    </a:lnTo>
                    <a:lnTo>
                      <a:pt x="1054" y="142"/>
                    </a:lnTo>
                    <a:lnTo>
                      <a:pt x="1050" y="141"/>
                    </a:lnTo>
                    <a:lnTo>
                      <a:pt x="1045" y="139"/>
                    </a:lnTo>
                    <a:lnTo>
                      <a:pt x="1042" y="139"/>
                    </a:lnTo>
                    <a:lnTo>
                      <a:pt x="1041" y="139"/>
                    </a:lnTo>
                    <a:lnTo>
                      <a:pt x="1039" y="139"/>
                    </a:lnTo>
                    <a:lnTo>
                      <a:pt x="1036" y="139"/>
                    </a:lnTo>
                    <a:lnTo>
                      <a:pt x="1033" y="139"/>
                    </a:lnTo>
                    <a:lnTo>
                      <a:pt x="1030" y="141"/>
                    </a:lnTo>
                    <a:lnTo>
                      <a:pt x="1027" y="141"/>
                    </a:lnTo>
                    <a:lnTo>
                      <a:pt x="1025" y="142"/>
                    </a:lnTo>
                    <a:lnTo>
                      <a:pt x="1022" y="142"/>
                    </a:lnTo>
                    <a:lnTo>
                      <a:pt x="1019" y="143"/>
                    </a:lnTo>
                    <a:lnTo>
                      <a:pt x="1011" y="145"/>
                    </a:lnTo>
                    <a:lnTo>
                      <a:pt x="1008" y="145"/>
                    </a:lnTo>
                    <a:lnTo>
                      <a:pt x="1005" y="145"/>
                    </a:lnTo>
                    <a:lnTo>
                      <a:pt x="1000" y="146"/>
                    </a:lnTo>
                    <a:lnTo>
                      <a:pt x="996" y="146"/>
                    </a:lnTo>
                    <a:lnTo>
                      <a:pt x="977" y="150"/>
                    </a:lnTo>
                    <a:lnTo>
                      <a:pt x="957" y="154"/>
                    </a:lnTo>
                    <a:lnTo>
                      <a:pt x="934" y="159"/>
                    </a:lnTo>
                    <a:lnTo>
                      <a:pt x="911" y="163"/>
                    </a:lnTo>
                    <a:lnTo>
                      <a:pt x="887" y="167"/>
                    </a:lnTo>
                    <a:lnTo>
                      <a:pt x="859" y="172"/>
                    </a:lnTo>
                    <a:lnTo>
                      <a:pt x="833" y="178"/>
                    </a:lnTo>
                    <a:lnTo>
                      <a:pt x="805" y="182"/>
                    </a:lnTo>
                    <a:lnTo>
                      <a:pt x="776" y="188"/>
                    </a:lnTo>
                    <a:lnTo>
                      <a:pt x="746" y="195"/>
                    </a:lnTo>
                    <a:lnTo>
                      <a:pt x="716" y="200"/>
                    </a:lnTo>
                    <a:lnTo>
                      <a:pt x="685" y="206"/>
                    </a:lnTo>
                    <a:lnTo>
                      <a:pt x="622" y="218"/>
                    </a:lnTo>
                    <a:lnTo>
                      <a:pt x="557" y="231"/>
                    </a:lnTo>
                    <a:lnTo>
                      <a:pt x="494" y="242"/>
                    </a:lnTo>
                    <a:lnTo>
                      <a:pt x="429" y="254"/>
                    </a:lnTo>
                    <a:lnTo>
                      <a:pt x="398" y="260"/>
                    </a:lnTo>
                    <a:lnTo>
                      <a:pt x="366" y="266"/>
                    </a:lnTo>
                    <a:lnTo>
                      <a:pt x="337" y="272"/>
                    </a:lnTo>
                    <a:lnTo>
                      <a:pt x="308" y="278"/>
                    </a:lnTo>
                    <a:lnTo>
                      <a:pt x="278" y="284"/>
                    </a:lnTo>
                    <a:lnTo>
                      <a:pt x="251" y="289"/>
                    </a:lnTo>
                    <a:lnTo>
                      <a:pt x="223" y="293"/>
                    </a:lnTo>
                    <a:lnTo>
                      <a:pt x="197" y="299"/>
                    </a:lnTo>
                    <a:lnTo>
                      <a:pt x="172" y="303"/>
                    </a:lnTo>
                    <a:lnTo>
                      <a:pt x="149" y="307"/>
                    </a:lnTo>
                    <a:lnTo>
                      <a:pt x="127" y="313"/>
                    </a:lnTo>
                    <a:lnTo>
                      <a:pt x="106" y="317"/>
                    </a:lnTo>
                    <a:lnTo>
                      <a:pt x="101" y="317"/>
                    </a:lnTo>
                    <a:lnTo>
                      <a:pt x="98" y="317"/>
                    </a:lnTo>
                    <a:lnTo>
                      <a:pt x="94" y="317"/>
                    </a:lnTo>
                    <a:lnTo>
                      <a:pt x="90" y="318"/>
                    </a:lnTo>
                    <a:lnTo>
                      <a:pt x="84" y="320"/>
                    </a:lnTo>
                    <a:lnTo>
                      <a:pt x="81" y="320"/>
                    </a:lnTo>
                    <a:lnTo>
                      <a:pt x="78" y="320"/>
                    </a:lnTo>
                    <a:lnTo>
                      <a:pt x="55" y="320"/>
                    </a:lnTo>
                    <a:lnTo>
                      <a:pt x="53" y="320"/>
                    </a:lnTo>
                    <a:lnTo>
                      <a:pt x="50" y="320"/>
                    </a:lnTo>
                    <a:lnTo>
                      <a:pt x="49" y="320"/>
                    </a:lnTo>
                    <a:lnTo>
                      <a:pt x="46" y="320"/>
                    </a:lnTo>
                    <a:lnTo>
                      <a:pt x="44" y="320"/>
                    </a:lnTo>
                    <a:lnTo>
                      <a:pt x="41" y="318"/>
                    </a:lnTo>
                    <a:lnTo>
                      <a:pt x="38" y="318"/>
                    </a:lnTo>
                    <a:lnTo>
                      <a:pt x="35" y="317"/>
                    </a:lnTo>
                    <a:lnTo>
                      <a:pt x="32" y="317"/>
                    </a:lnTo>
                    <a:lnTo>
                      <a:pt x="29" y="316"/>
                    </a:lnTo>
                    <a:lnTo>
                      <a:pt x="24" y="316"/>
                    </a:lnTo>
                    <a:lnTo>
                      <a:pt x="21" y="314"/>
                    </a:lnTo>
                    <a:lnTo>
                      <a:pt x="18" y="313"/>
                    </a:lnTo>
                    <a:lnTo>
                      <a:pt x="17" y="311"/>
                    </a:lnTo>
                    <a:lnTo>
                      <a:pt x="13" y="310"/>
                    </a:lnTo>
                    <a:lnTo>
                      <a:pt x="12" y="309"/>
                    </a:lnTo>
                    <a:lnTo>
                      <a:pt x="9" y="309"/>
                    </a:lnTo>
                    <a:lnTo>
                      <a:pt x="6" y="309"/>
                    </a:lnTo>
                    <a:lnTo>
                      <a:pt x="4" y="309"/>
                    </a:lnTo>
                    <a:lnTo>
                      <a:pt x="3" y="307"/>
                    </a:lnTo>
                    <a:lnTo>
                      <a:pt x="1" y="307"/>
                    </a:lnTo>
                    <a:lnTo>
                      <a:pt x="0" y="306"/>
                    </a:lnTo>
                    <a:lnTo>
                      <a:pt x="0" y="304"/>
                    </a:lnTo>
                    <a:lnTo>
                      <a:pt x="0" y="303"/>
                    </a:lnTo>
                    <a:lnTo>
                      <a:pt x="0" y="302"/>
                    </a:lnTo>
                    <a:lnTo>
                      <a:pt x="0" y="300"/>
                    </a:lnTo>
                    <a:lnTo>
                      <a:pt x="0" y="297"/>
                    </a:lnTo>
                    <a:lnTo>
                      <a:pt x="0" y="295"/>
                    </a:lnTo>
                    <a:lnTo>
                      <a:pt x="0" y="291"/>
                    </a:lnTo>
                    <a:lnTo>
                      <a:pt x="0" y="285"/>
                    </a:lnTo>
                    <a:lnTo>
                      <a:pt x="0" y="281"/>
                    </a:lnTo>
                    <a:lnTo>
                      <a:pt x="0" y="278"/>
                    </a:lnTo>
                    <a:lnTo>
                      <a:pt x="0" y="274"/>
                    </a:lnTo>
                    <a:lnTo>
                      <a:pt x="0" y="270"/>
                    </a:lnTo>
                    <a:lnTo>
                      <a:pt x="0" y="238"/>
                    </a:lnTo>
                    <a:lnTo>
                      <a:pt x="0" y="236"/>
                    </a:lnTo>
                    <a:lnTo>
                      <a:pt x="0" y="235"/>
                    </a:lnTo>
                    <a:lnTo>
                      <a:pt x="0" y="232"/>
                    </a:lnTo>
                    <a:lnTo>
                      <a:pt x="0" y="227"/>
                    </a:lnTo>
                    <a:lnTo>
                      <a:pt x="0" y="225"/>
                    </a:lnTo>
                    <a:lnTo>
                      <a:pt x="0" y="224"/>
                    </a:lnTo>
                    <a:lnTo>
                      <a:pt x="0" y="218"/>
                    </a:lnTo>
                    <a:lnTo>
                      <a:pt x="0" y="214"/>
                    </a:lnTo>
                    <a:lnTo>
                      <a:pt x="0" y="211"/>
                    </a:lnTo>
                    <a:lnTo>
                      <a:pt x="0" y="210"/>
                    </a:lnTo>
                    <a:lnTo>
                      <a:pt x="0" y="207"/>
                    </a:lnTo>
                    <a:lnTo>
                      <a:pt x="0" y="206"/>
                    </a:lnTo>
                    <a:lnTo>
                      <a:pt x="0" y="199"/>
                    </a:lnTo>
                    <a:lnTo>
                      <a:pt x="0" y="195"/>
                    </a:lnTo>
                    <a:lnTo>
                      <a:pt x="0" y="191"/>
                    </a:lnTo>
                    <a:lnTo>
                      <a:pt x="0" y="188"/>
                    </a:lnTo>
                    <a:lnTo>
                      <a:pt x="0" y="185"/>
                    </a:lnTo>
                    <a:lnTo>
                      <a:pt x="0" y="182"/>
                    </a:lnTo>
                    <a:lnTo>
                      <a:pt x="0" y="181"/>
                    </a:lnTo>
                    <a:lnTo>
                      <a:pt x="0" y="178"/>
                    </a:lnTo>
                    <a:lnTo>
                      <a:pt x="0" y="177"/>
                    </a:lnTo>
                    <a:lnTo>
                      <a:pt x="0" y="175"/>
                    </a:lnTo>
                    <a:lnTo>
                      <a:pt x="0" y="172"/>
                    </a:lnTo>
                    <a:lnTo>
                      <a:pt x="0" y="171"/>
                    </a:lnTo>
                    <a:lnTo>
                      <a:pt x="0" y="170"/>
                    </a:lnTo>
                    <a:lnTo>
                      <a:pt x="0" y="171"/>
                    </a:lnTo>
                    <a:lnTo>
                      <a:pt x="1" y="171"/>
                    </a:lnTo>
                    <a:lnTo>
                      <a:pt x="3" y="171"/>
                    </a:lnTo>
                    <a:lnTo>
                      <a:pt x="4" y="172"/>
                    </a:lnTo>
                    <a:lnTo>
                      <a:pt x="6" y="172"/>
                    </a:lnTo>
                    <a:lnTo>
                      <a:pt x="7" y="174"/>
                    </a:lnTo>
                    <a:lnTo>
                      <a:pt x="10" y="174"/>
                    </a:lnTo>
                    <a:lnTo>
                      <a:pt x="13" y="175"/>
                    </a:lnTo>
                    <a:lnTo>
                      <a:pt x="17" y="175"/>
                    </a:lnTo>
                    <a:lnTo>
                      <a:pt x="20" y="177"/>
                    </a:lnTo>
                    <a:lnTo>
                      <a:pt x="24" y="177"/>
                    </a:lnTo>
                    <a:lnTo>
                      <a:pt x="26" y="178"/>
                    </a:lnTo>
                    <a:lnTo>
                      <a:pt x="30" y="179"/>
                    </a:lnTo>
                    <a:lnTo>
                      <a:pt x="35" y="181"/>
                    </a:lnTo>
                    <a:lnTo>
                      <a:pt x="37" y="181"/>
                    </a:lnTo>
                    <a:lnTo>
                      <a:pt x="38" y="181"/>
                    </a:lnTo>
                    <a:lnTo>
                      <a:pt x="41" y="181"/>
                    </a:lnTo>
                    <a:lnTo>
                      <a:pt x="43" y="181"/>
                    </a:lnTo>
                    <a:lnTo>
                      <a:pt x="49" y="181"/>
                    </a:lnTo>
                    <a:lnTo>
                      <a:pt x="55" y="181"/>
                    </a:lnTo>
                    <a:lnTo>
                      <a:pt x="57" y="182"/>
                    </a:lnTo>
                    <a:lnTo>
                      <a:pt x="58" y="184"/>
                    </a:lnTo>
                    <a:lnTo>
                      <a:pt x="61" y="184"/>
                    </a:lnTo>
                    <a:lnTo>
                      <a:pt x="63" y="185"/>
                    </a:lnTo>
                    <a:lnTo>
                      <a:pt x="69" y="185"/>
                    </a:lnTo>
                    <a:lnTo>
                      <a:pt x="75" y="185"/>
                    </a:lnTo>
                    <a:lnTo>
                      <a:pt x="78" y="184"/>
                    </a:lnTo>
                    <a:lnTo>
                      <a:pt x="81" y="182"/>
                    </a:lnTo>
                    <a:lnTo>
                      <a:pt x="86" y="181"/>
                    </a:lnTo>
                    <a:lnTo>
                      <a:pt x="92" y="179"/>
                    </a:lnTo>
                    <a:lnTo>
                      <a:pt x="95" y="179"/>
                    </a:lnTo>
                    <a:lnTo>
                      <a:pt x="98" y="178"/>
                    </a:lnTo>
                    <a:lnTo>
                      <a:pt x="120" y="174"/>
                    </a:lnTo>
                    <a:lnTo>
                      <a:pt x="143" y="170"/>
                    </a:lnTo>
                    <a:lnTo>
                      <a:pt x="167" y="166"/>
                    </a:lnTo>
                    <a:lnTo>
                      <a:pt x="194" y="161"/>
                    </a:lnTo>
                    <a:lnTo>
                      <a:pt x="221" y="156"/>
                    </a:lnTo>
                    <a:lnTo>
                      <a:pt x="251" y="150"/>
                    </a:lnTo>
                    <a:lnTo>
                      <a:pt x="280" y="145"/>
                    </a:lnTo>
                    <a:lnTo>
                      <a:pt x="311" y="139"/>
                    </a:lnTo>
                    <a:lnTo>
                      <a:pt x="341" y="134"/>
                    </a:lnTo>
                    <a:lnTo>
                      <a:pt x="374" y="127"/>
                    </a:lnTo>
                    <a:lnTo>
                      <a:pt x="408" y="121"/>
                    </a:lnTo>
                    <a:lnTo>
                      <a:pt x="442" y="114"/>
                    </a:lnTo>
                    <a:lnTo>
                      <a:pt x="508" y="103"/>
                    </a:lnTo>
                    <a:lnTo>
                      <a:pt x="577" y="89"/>
                    </a:lnTo>
                    <a:lnTo>
                      <a:pt x="643" y="77"/>
                    </a:lnTo>
                    <a:lnTo>
                      <a:pt x="677" y="70"/>
                    </a:lnTo>
                    <a:lnTo>
                      <a:pt x="709" y="64"/>
                    </a:lnTo>
                    <a:lnTo>
                      <a:pt x="742" y="57"/>
                    </a:lnTo>
                    <a:lnTo>
                      <a:pt x="774" y="52"/>
                    </a:lnTo>
                    <a:lnTo>
                      <a:pt x="805" y="46"/>
                    </a:lnTo>
                    <a:lnTo>
                      <a:pt x="834" y="41"/>
                    </a:lnTo>
                    <a:lnTo>
                      <a:pt x="863" y="35"/>
                    </a:lnTo>
                    <a:lnTo>
                      <a:pt x="891" y="29"/>
                    </a:lnTo>
                    <a:lnTo>
                      <a:pt x="917" y="25"/>
                    </a:lnTo>
                    <a:lnTo>
                      <a:pt x="942" y="20"/>
                    </a:lnTo>
                    <a:lnTo>
                      <a:pt x="965" y="16"/>
                    </a:lnTo>
                    <a:lnTo>
                      <a:pt x="987" y="11"/>
                    </a:lnTo>
                    <a:lnTo>
                      <a:pt x="1007" y="7"/>
                    </a:lnTo>
                    <a:lnTo>
                      <a:pt x="1025" y="3"/>
                    </a:lnTo>
                    <a:lnTo>
                      <a:pt x="1030" y="3"/>
                    </a:lnTo>
                    <a:lnTo>
                      <a:pt x="1036" y="3"/>
                    </a:lnTo>
                    <a:lnTo>
                      <a:pt x="1039" y="3"/>
                    </a:lnTo>
                    <a:lnTo>
                      <a:pt x="1041" y="2"/>
                    </a:lnTo>
                    <a:lnTo>
                      <a:pt x="1042" y="2"/>
                    </a:lnTo>
                    <a:lnTo>
                      <a:pt x="1045" y="0"/>
                    </a:lnTo>
                    <a:lnTo>
                      <a:pt x="1050" y="2"/>
                    </a:lnTo>
                    <a:lnTo>
                      <a:pt x="1054" y="3"/>
                    </a:lnTo>
                    <a:lnTo>
                      <a:pt x="1059" y="4"/>
                    </a:lnTo>
                    <a:lnTo>
                      <a:pt x="1064" y="6"/>
                    </a:lnTo>
                    <a:lnTo>
                      <a:pt x="1067" y="7"/>
                    </a:lnTo>
                    <a:lnTo>
                      <a:pt x="1070" y="9"/>
                    </a:lnTo>
                    <a:lnTo>
                      <a:pt x="1076" y="10"/>
                    </a:lnTo>
                    <a:lnTo>
                      <a:pt x="1079" y="11"/>
                    </a:lnTo>
                    <a:lnTo>
                      <a:pt x="1081" y="13"/>
                    </a:lnTo>
                    <a:lnTo>
                      <a:pt x="1082" y="14"/>
                    </a:lnTo>
                    <a:lnTo>
                      <a:pt x="1085" y="16"/>
                    </a:lnTo>
                    <a:lnTo>
                      <a:pt x="1085" y="17"/>
                    </a:lnTo>
                    <a:lnTo>
                      <a:pt x="1087" y="17"/>
                    </a:lnTo>
                    <a:lnTo>
                      <a:pt x="1087" y="18"/>
                    </a:lnTo>
                    <a:lnTo>
                      <a:pt x="1087" y="20"/>
                    </a:lnTo>
                    <a:lnTo>
                      <a:pt x="1087" y="21"/>
                    </a:lnTo>
                    <a:lnTo>
                      <a:pt x="1087" y="22"/>
                    </a:lnTo>
                    <a:lnTo>
                      <a:pt x="1087" y="24"/>
                    </a:lnTo>
                    <a:lnTo>
                      <a:pt x="1087" y="25"/>
                    </a:lnTo>
                    <a:lnTo>
                      <a:pt x="1087" y="28"/>
                    </a:lnTo>
                    <a:lnTo>
                      <a:pt x="1087" y="29"/>
                    </a:lnTo>
                    <a:lnTo>
                      <a:pt x="1087" y="32"/>
                    </a:lnTo>
                    <a:lnTo>
                      <a:pt x="1087" y="35"/>
                    </a:lnTo>
                    <a:lnTo>
                      <a:pt x="1087" y="36"/>
                    </a:lnTo>
                    <a:lnTo>
                      <a:pt x="1087" y="41"/>
                    </a:lnTo>
                    <a:lnTo>
                      <a:pt x="1087" y="43"/>
                    </a:lnTo>
                    <a:lnTo>
                      <a:pt x="1087" y="46"/>
                    </a:lnTo>
                    <a:lnTo>
                      <a:pt x="1087" y="49"/>
                    </a:lnTo>
                    <a:lnTo>
                      <a:pt x="1087" y="52"/>
                    </a:lnTo>
                    <a:lnTo>
                      <a:pt x="1087" y="53"/>
                    </a:lnTo>
                    <a:lnTo>
                      <a:pt x="1087" y="56"/>
                    </a:lnTo>
                    <a:lnTo>
                      <a:pt x="1087" y="57"/>
                    </a:lnTo>
                    <a:lnTo>
                      <a:pt x="1087" y="60"/>
                    </a:lnTo>
                    <a:lnTo>
                      <a:pt x="1087" y="61"/>
                    </a:lnTo>
                    <a:lnTo>
                      <a:pt x="1087" y="64"/>
                    </a:lnTo>
                    <a:lnTo>
                      <a:pt x="1087" y="66"/>
                    </a:lnTo>
                    <a:lnTo>
                      <a:pt x="1087" y="68"/>
                    </a:lnTo>
                    <a:lnTo>
                      <a:pt x="1087" y="72"/>
                    </a:lnTo>
                    <a:lnTo>
                      <a:pt x="1087" y="78"/>
                    </a:lnTo>
                    <a:lnTo>
                      <a:pt x="1087" y="100"/>
                    </a:lnTo>
                    <a:lnTo>
                      <a:pt x="1087" y="102"/>
                    </a:lnTo>
                    <a:lnTo>
                      <a:pt x="1087" y="103"/>
                    </a:lnTo>
                    <a:lnTo>
                      <a:pt x="1087" y="104"/>
                    </a:lnTo>
                    <a:lnTo>
                      <a:pt x="1087" y="107"/>
                    </a:lnTo>
                    <a:lnTo>
                      <a:pt x="1087" y="111"/>
                    </a:lnTo>
                    <a:lnTo>
                      <a:pt x="1087" y="117"/>
                    </a:lnTo>
                    <a:lnTo>
                      <a:pt x="1087" y="125"/>
                    </a:lnTo>
                    <a:lnTo>
                      <a:pt x="1087" y="132"/>
                    </a:lnTo>
                    <a:lnTo>
                      <a:pt x="1087" y="136"/>
                    </a:lnTo>
                    <a:lnTo>
                      <a:pt x="1087" y="141"/>
                    </a:lnTo>
                    <a:lnTo>
                      <a:pt x="1087" y="143"/>
                    </a:lnTo>
                    <a:lnTo>
                      <a:pt x="1087" y="146"/>
                    </a:lnTo>
                    <a:lnTo>
                      <a:pt x="1087" y="149"/>
                    </a:lnTo>
                    <a:lnTo>
                      <a:pt x="1087" y="150"/>
                    </a:lnTo>
                    <a:lnTo>
                      <a:pt x="1087" y="153"/>
                    </a:lnTo>
                    <a:lnTo>
                      <a:pt x="1087" y="154"/>
                    </a:lnTo>
                    <a:lnTo>
                      <a:pt x="1087" y="156"/>
                    </a:lnTo>
                    <a:lnTo>
                      <a:pt x="1087" y="157"/>
                    </a:lnTo>
                    <a:close/>
                  </a:path>
                </a:pathLst>
              </a:custGeom>
              <a:solidFill>
                <a:srgbClr val="005399"/>
              </a:solidFill>
              <a:ln>
                <a:noFill/>
              </a:ln>
              <a:extLst/>
            </p:spPr>
            <p:txBody>
              <a:bodyPr/>
              <a:lstStyle/>
              <a:p>
                <a:pPr defTabSz="914145"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 kern="0" dirty="0">
                  <a:solidFill>
                    <a:sysClr val="windowText" lastClr="000000"/>
                  </a:solidFill>
                  <a:latin typeface="Calibri"/>
                  <a:sym typeface="Calibri" pitchFamily="34" charset="0"/>
                </a:endParaRPr>
              </a:p>
            </p:txBody>
          </p:sp>
          <p:sp>
            <p:nvSpPr>
              <p:cNvPr id="68" name="Freeform 23"/>
              <p:cNvSpPr>
                <a:spLocks/>
              </p:cNvSpPr>
              <p:nvPr/>
            </p:nvSpPr>
            <p:spPr bwMode="auto">
              <a:xfrm>
                <a:off x="2530" y="691"/>
                <a:ext cx="544" cy="159"/>
              </a:xfrm>
              <a:custGeom>
                <a:avLst/>
                <a:gdLst>
                  <a:gd name="T0" fmla="*/ 3 w 1087"/>
                  <a:gd name="T1" fmla="*/ 1 h 320"/>
                  <a:gd name="T2" fmla="*/ 3 w 1087"/>
                  <a:gd name="T3" fmla="*/ 1 h 320"/>
                  <a:gd name="T4" fmla="*/ 3 w 1087"/>
                  <a:gd name="T5" fmla="*/ 1 h 320"/>
                  <a:gd name="T6" fmla="*/ 3 w 1087"/>
                  <a:gd name="T7" fmla="*/ 1 h 320"/>
                  <a:gd name="T8" fmla="*/ 2 w 1087"/>
                  <a:gd name="T9" fmla="*/ 1 h 320"/>
                  <a:gd name="T10" fmla="*/ 2 w 1087"/>
                  <a:gd name="T11" fmla="*/ 1 h 320"/>
                  <a:gd name="T12" fmla="*/ 2 w 1087"/>
                  <a:gd name="T13" fmla="*/ 1 h 320"/>
                  <a:gd name="T14" fmla="*/ 2 w 1087"/>
                  <a:gd name="T15" fmla="*/ 1 h 320"/>
                  <a:gd name="T16" fmla="*/ 1 w 1087"/>
                  <a:gd name="T17" fmla="*/ 1 h 320"/>
                  <a:gd name="T18" fmla="*/ 1 w 1087"/>
                  <a:gd name="T19" fmla="*/ 1 h 320"/>
                  <a:gd name="T20" fmla="*/ 1 w 1087"/>
                  <a:gd name="T21" fmla="*/ 1 h 320"/>
                  <a:gd name="T22" fmla="*/ 1 w 1087"/>
                  <a:gd name="T23" fmla="*/ 1 h 320"/>
                  <a:gd name="T24" fmla="*/ 1 w 1087"/>
                  <a:gd name="T25" fmla="*/ 1 h 320"/>
                  <a:gd name="T26" fmla="*/ 1 w 1087"/>
                  <a:gd name="T27" fmla="*/ 1 h 320"/>
                  <a:gd name="T28" fmla="*/ 1 w 1087"/>
                  <a:gd name="T29" fmla="*/ 1 h 320"/>
                  <a:gd name="T30" fmla="*/ 1 w 1087"/>
                  <a:gd name="T31" fmla="*/ 1 h 320"/>
                  <a:gd name="T32" fmla="*/ 1 w 1087"/>
                  <a:gd name="T33" fmla="*/ 1 h 320"/>
                  <a:gd name="T34" fmla="*/ 0 w 1087"/>
                  <a:gd name="T35" fmla="*/ 1 h 320"/>
                  <a:gd name="T36" fmla="*/ 0 w 1087"/>
                  <a:gd name="T37" fmla="*/ 1 h 320"/>
                  <a:gd name="T38" fmla="*/ 0 w 1087"/>
                  <a:gd name="T39" fmla="*/ 1 h 320"/>
                  <a:gd name="T40" fmla="*/ 0 w 1087"/>
                  <a:gd name="T41" fmla="*/ 1 h 320"/>
                  <a:gd name="T42" fmla="*/ 0 w 1087"/>
                  <a:gd name="T43" fmla="*/ 1 h 320"/>
                  <a:gd name="T44" fmla="*/ 0 w 1087"/>
                  <a:gd name="T45" fmla="*/ 1 h 320"/>
                  <a:gd name="T46" fmla="*/ 0 w 1087"/>
                  <a:gd name="T47" fmla="*/ 1 h 320"/>
                  <a:gd name="T48" fmla="*/ 0 w 1087"/>
                  <a:gd name="T49" fmla="*/ 1 h 320"/>
                  <a:gd name="T50" fmla="*/ 0 w 1087"/>
                  <a:gd name="T51" fmla="*/ 1 h 320"/>
                  <a:gd name="T52" fmla="*/ 0 w 1087"/>
                  <a:gd name="T53" fmla="*/ 1 h 320"/>
                  <a:gd name="T54" fmla="*/ 0 w 1087"/>
                  <a:gd name="T55" fmla="*/ 1 h 320"/>
                  <a:gd name="T56" fmla="*/ 1 w 1087"/>
                  <a:gd name="T57" fmla="*/ 1 h 320"/>
                  <a:gd name="T58" fmla="*/ 1 w 1087"/>
                  <a:gd name="T59" fmla="*/ 1 h 320"/>
                  <a:gd name="T60" fmla="*/ 1 w 1087"/>
                  <a:gd name="T61" fmla="*/ 1 h 320"/>
                  <a:gd name="T62" fmla="*/ 1 w 1087"/>
                  <a:gd name="T63" fmla="*/ 1 h 320"/>
                  <a:gd name="T64" fmla="*/ 1 w 1087"/>
                  <a:gd name="T65" fmla="*/ 1 h 320"/>
                  <a:gd name="T66" fmla="*/ 1 w 1087"/>
                  <a:gd name="T67" fmla="*/ 1 h 320"/>
                  <a:gd name="T68" fmla="*/ 1 w 1087"/>
                  <a:gd name="T69" fmla="*/ 1 h 320"/>
                  <a:gd name="T70" fmla="*/ 1 w 1087"/>
                  <a:gd name="T71" fmla="*/ 1 h 320"/>
                  <a:gd name="T72" fmla="*/ 2 w 1087"/>
                  <a:gd name="T73" fmla="*/ 1 h 320"/>
                  <a:gd name="T74" fmla="*/ 2 w 1087"/>
                  <a:gd name="T75" fmla="*/ 1 h 320"/>
                  <a:gd name="T76" fmla="*/ 2 w 1087"/>
                  <a:gd name="T77" fmla="*/ 1 h 320"/>
                  <a:gd name="T78" fmla="*/ 2 w 1087"/>
                  <a:gd name="T79" fmla="*/ 1 h 320"/>
                  <a:gd name="T80" fmla="*/ 2 w 1087"/>
                  <a:gd name="T81" fmla="*/ 1 h 320"/>
                  <a:gd name="T82" fmla="*/ 3 w 1087"/>
                  <a:gd name="T83" fmla="*/ 0 h 320"/>
                  <a:gd name="T84" fmla="*/ 3 w 1087"/>
                  <a:gd name="T85" fmla="*/ 1 h 320"/>
                  <a:gd name="T86" fmla="*/ 3 w 1087"/>
                  <a:gd name="T87" fmla="*/ 1 h 320"/>
                  <a:gd name="T88" fmla="*/ 3 w 1087"/>
                  <a:gd name="T89" fmla="*/ 1 h 320"/>
                  <a:gd name="T90" fmla="*/ 3 w 1087"/>
                  <a:gd name="T91" fmla="*/ 1 h 320"/>
                  <a:gd name="T92" fmla="*/ 3 w 1087"/>
                  <a:gd name="T93" fmla="*/ 1 h 320"/>
                  <a:gd name="T94" fmla="*/ 3 w 1087"/>
                  <a:gd name="T95" fmla="*/ 1 h 320"/>
                  <a:gd name="T96" fmla="*/ 3 w 1087"/>
                  <a:gd name="T97" fmla="*/ 1 h 320"/>
                  <a:gd name="T98" fmla="*/ 3 w 1087"/>
                  <a:gd name="T99" fmla="*/ 1 h 320"/>
                  <a:gd name="T100" fmla="*/ 3 w 1087"/>
                  <a:gd name="T101" fmla="*/ 1 h 320"/>
                  <a:gd name="T102" fmla="*/ 3 w 1087"/>
                  <a:gd name="T103" fmla="*/ 1 h 320"/>
                  <a:gd name="T104" fmla="*/ 3 w 1087"/>
                  <a:gd name="T105" fmla="*/ 1 h 320"/>
                  <a:gd name="T106" fmla="*/ 3 w 1087"/>
                  <a:gd name="T107" fmla="*/ 1 h 320"/>
                  <a:gd name="T108" fmla="*/ 3 w 1087"/>
                  <a:gd name="T109" fmla="*/ 1 h 32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087"/>
                  <a:gd name="T166" fmla="*/ 0 h 320"/>
                  <a:gd name="T167" fmla="*/ 1087 w 1087"/>
                  <a:gd name="T168" fmla="*/ 320 h 32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087" h="320">
                    <a:moveTo>
                      <a:pt x="1087" y="156"/>
                    </a:moveTo>
                    <a:lnTo>
                      <a:pt x="1087" y="156"/>
                    </a:lnTo>
                    <a:lnTo>
                      <a:pt x="1085" y="154"/>
                    </a:lnTo>
                    <a:lnTo>
                      <a:pt x="1082" y="153"/>
                    </a:lnTo>
                    <a:lnTo>
                      <a:pt x="1081" y="152"/>
                    </a:lnTo>
                    <a:lnTo>
                      <a:pt x="1079" y="150"/>
                    </a:lnTo>
                    <a:lnTo>
                      <a:pt x="1076" y="149"/>
                    </a:lnTo>
                    <a:lnTo>
                      <a:pt x="1073" y="147"/>
                    </a:lnTo>
                    <a:lnTo>
                      <a:pt x="1070" y="146"/>
                    </a:lnTo>
                    <a:lnTo>
                      <a:pt x="1067" y="145"/>
                    </a:lnTo>
                    <a:lnTo>
                      <a:pt x="1064" y="143"/>
                    </a:lnTo>
                    <a:lnTo>
                      <a:pt x="1059" y="140"/>
                    </a:lnTo>
                    <a:lnTo>
                      <a:pt x="1054" y="140"/>
                    </a:lnTo>
                    <a:lnTo>
                      <a:pt x="1050" y="139"/>
                    </a:lnTo>
                    <a:lnTo>
                      <a:pt x="1045" y="139"/>
                    </a:lnTo>
                    <a:lnTo>
                      <a:pt x="1042" y="139"/>
                    </a:lnTo>
                    <a:lnTo>
                      <a:pt x="1041" y="139"/>
                    </a:lnTo>
                    <a:lnTo>
                      <a:pt x="1039" y="139"/>
                    </a:lnTo>
                    <a:lnTo>
                      <a:pt x="1036" y="139"/>
                    </a:lnTo>
                    <a:lnTo>
                      <a:pt x="1030" y="139"/>
                    </a:lnTo>
                    <a:lnTo>
                      <a:pt x="1025" y="139"/>
                    </a:lnTo>
                    <a:lnTo>
                      <a:pt x="1022" y="139"/>
                    </a:lnTo>
                    <a:lnTo>
                      <a:pt x="1019" y="139"/>
                    </a:lnTo>
                    <a:lnTo>
                      <a:pt x="1011" y="140"/>
                    </a:lnTo>
                    <a:lnTo>
                      <a:pt x="1008" y="140"/>
                    </a:lnTo>
                    <a:lnTo>
                      <a:pt x="1005" y="142"/>
                    </a:lnTo>
                    <a:lnTo>
                      <a:pt x="1000" y="142"/>
                    </a:lnTo>
                    <a:lnTo>
                      <a:pt x="996" y="142"/>
                    </a:lnTo>
                    <a:lnTo>
                      <a:pt x="977" y="146"/>
                    </a:lnTo>
                    <a:lnTo>
                      <a:pt x="957" y="150"/>
                    </a:lnTo>
                    <a:lnTo>
                      <a:pt x="934" y="154"/>
                    </a:lnTo>
                    <a:lnTo>
                      <a:pt x="911" y="158"/>
                    </a:lnTo>
                    <a:lnTo>
                      <a:pt x="887" y="164"/>
                    </a:lnTo>
                    <a:lnTo>
                      <a:pt x="859" y="168"/>
                    </a:lnTo>
                    <a:lnTo>
                      <a:pt x="833" y="174"/>
                    </a:lnTo>
                    <a:lnTo>
                      <a:pt x="805" y="179"/>
                    </a:lnTo>
                    <a:lnTo>
                      <a:pt x="776" y="185"/>
                    </a:lnTo>
                    <a:lnTo>
                      <a:pt x="746" y="190"/>
                    </a:lnTo>
                    <a:lnTo>
                      <a:pt x="716" y="197"/>
                    </a:lnTo>
                    <a:lnTo>
                      <a:pt x="685" y="203"/>
                    </a:lnTo>
                    <a:lnTo>
                      <a:pt x="622" y="215"/>
                    </a:lnTo>
                    <a:lnTo>
                      <a:pt x="557" y="227"/>
                    </a:lnTo>
                    <a:lnTo>
                      <a:pt x="494" y="239"/>
                    </a:lnTo>
                    <a:lnTo>
                      <a:pt x="429" y="252"/>
                    </a:lnTo>
                    <a:lnTo>
                      <a:pt x="398" y="259"/>
                    </a:lnTo>
                    <a:lnTo>
                      <a:pt x="366" y="264"/>
                    </a:lnTo>
                    <a:lnTo>
                      <a:pt x="337" y="270"/>
                    </a:lnTo>
                    <a:lnTo>
                      <a:pt x="308" y="275"/>
                    </a:lnTo>
                    <a:lnTo>
                      <a:pt x="278" y="281"/>
                    </a:lnTo>
                    <a:lnTo>
                      <a:pt x="251" y="285"/>
                    </a:lnTo>
                    <a:lnTo>
                      <a:pt x="223" y="290"/>
                    </a:lnTo>
                    <a:lnTo>
                      <a:pt x="197" y="296"/>
                    </a:lnTo>
                    <a:lnTo>
                      <a:pt x="172" y="300"/>
                    </a:lnTo>
                    <a:lnTo>
                      <a:pt x="149" y="304"/>
                    </a:lnTo>
                    <a:lnTo>
                      <a:pt x="127" y="309"/>
                    </a:lnTo>
                    <a:lnTo>
                      <a:pt x="106" y="313"/>
                    </a:lnTo>
                    <a:lnTo>
                      <a:pt x="101" y="313"/>
                    </a:lnTo>
                    <a:lnTo>
                      <a:pt x="98" y="313"/>
                    </a:lnTo>
                    <a:lnTo>
                      <a:pt x="94" y="314"/>
                    </a:lnTo>
                    <a:lnTo>
                      <a:pt x="90" y="314"/>
                    </a:lnTo>
                    <a:lnTo>
                      <a:pt x="84" y="315"/>
                    </a:lnTo>
                    <a:lnTo>
                      <a:pt x="81" y="317"/>
                    </a:lnTo>
                    <a:lnTo>
                      <a:pt x="78" y="317"/>
                    </a:lnTo>
                    <a:lnTo>
                      <a:pt x="75" y="317"/>
                    </a:lnTo>
                    <a:lnTo>
                      <a:pt x="72" y="317"/>
                    </a:lnTo>
                    <a:lnTo>
                      <a:pt x="67" y="318"/>
                    </a:lnTo>
                    <a:lnTo>
                      <a:pt x="61" y="320"/>
                    </a:lnTo>
                    <a:lnTo>
                      <a:pt x="58" y="320"/>
                    </a:lnTo>
                    <a:lnTo>
                      <a:pt x="55" y="320"/>
                    </a:lnTo>
                    <a:lnTo>
                      <a:pt x="53" y="318"/>
                    </a:lnTo>
                    <a:lnTo>
                      <a:pt x="50" y="318"/>
                    </a:lnTo>
                    <a:lnTo>
                      <a:pt x="49" y="317"/>
                    </a:lnTo>
                    <a:lnTo>
                      <a:pt x="46" y="317"/>
                    </a:lnTo>
                    <a:lnTo>
                      <a:pt x="41" y="317"/>
                    </a:lnTo>
                    <a:lnTo>
                      <a:pt x="35" y="317"/>
                    </a:lnTo>
                    <a:lnTo>
                      <a:pt x="32" y="315"/>
                    </a:lnTo>
                    <a:lnTo>
                      <a:pt x="29" y="314"/>
                    </a:lnTo>
                    <a:lnTo>
                      <a:pt x="21" y="311"/>
                    </a:lnTo>
                    <a:lnTo>
                      <a:pt x="18" y="310"/>
                    </a:lnTo>
                    <a:lnTo>
                      <a:pt x="17" y="310"/>
                    </a:lnTo>
                    <a:lnTo>
                      <a:pt x="13" y="310"/>
                    </a:lnTo>
                    <a:lnTo>
                      <a:pt x="12" y="309"/>
                    </a:lnTo>
                    <a:lnTo>
                      <a:pt x="9" y="309"/>
                    </a:lnTo>
                    <a:lnTo>
                      <a:pt x="6" y="307"/>
                    </a:lnTo>
                    <a:lnTo>
                      <a:pt x="4" y="306"/>
                    </a:lnTo>
                    <a:lnTo>
                      <a:pt x="3" y="306"/>
                    </a:lnTo>
                    <a:lnTo>
                      <a:pt x="1" y="306"/>
                    </a:lnTo>
                    <a:lnTo>
                      <a:pt x="0" y="306"/>
                    </a:lnTo>
                    <a:lnTo>
                      <a:pt x="0" y="304"/>
                    </a:lnTo>
                    <a:lnTo>
                      <a:pt x="0" y="303"/>
                    </a:lnTo>
                    <a:lnTo>
                      <a:pt x="0" y="302"/>
                    </a:lnTo>
                    <a:lnTo>
                      <a:pt x="0" y="297"/>
                    </a:lnTo>
                    <a:lnTo>
                      <a:pt x="0" y="296"/>
                    </a:lnTo>
                    <a:lnTo>
                      <a:pt x="0" y="295"/>
                    </a:lnTo>
                    <a:lnTo>
                      <a:pt x="0" y="292"/>
                    </a:lnTo>
                    <a:lnTo>
                      <a:pt x="0" y="289"/>
                    </a:lnTo>
                    <a:lnTo>
                      <a:pt x="0" y="285"/>
                    </a:lnTo>
                    <a:lnTo>
                      <a:pt x="0" y="282"/>
                    </a:lnTo>
                    <a:lnTo>
                      <a:pt x="0" y="275"/>
                    </a:lnTo>
                    <a:lnTo>
                      <a:pt x="0" y="267"/>
                    </a:lnTo>
                    <a:lnTo>
                      <a:pt x="0" y="265"/>
                    </a:lnTo>
                    <a:lnTo>
                      <a:pt x="0" y="264"/>
                    </a:lnTo>
                    <a:lnTo>
                      <a:pt x="0" y="260"/>
                    </a:lnTo>
                    <a:lnTo>
                      <a:pt x="0" y="256"/>
                    </a:lnTo>
                    <a:lnTo>
                      <a:pt x="0" y="254"/>
                    </a:lnTo>
                    <a:lnTo>
                      <a:pt x="0" y="253"/>
                    </a:lnTo>
                    <a:lnTo>
                      <a:pt x="0" y="247"/>
                    </a:lnTo>
                    <a:lnTo>
                      <a:pt x="0" y="242"/>
                    </a:lnTo>
                    <a:lnTo>
                      <a:pt x="0" y="239"/>
                    </a:lnTo>
                    <a:lnTo>
                      <a:pt x="0" y="238"/>
                    </a:lnTo>
                    <a:lnTo>
                      <a:pt x="0" y="236"/>
                    </a:lnTo>
                    <a:lnTo>
                      <a:pt x="0" y="235"/>
                    </a:lnTo>
                    <a:lnTo>
                      <a:pt x="0" y="232"/>
                    </a:lnTo>
                    <a:lnTo>
                      <a:pt x="0" y="229"/>
                    </a:lnTo>
                    <a:lnTo>
                      <a:pt x="0" y="225"/>
                    </a:lnTo>
                    <a:lnTo>
                      <a:pt x="0" y="221"/>
                    </a:lnTo>
                    <a:lnTo>
                      <a:pt x="0" y="218"/>
                    </a:lnTo>
                    <a:lnTo>
                      <a:pt x="0" y="217"/>
                    </a:lnTo>
                    <a:lnTo>
                      <a:pt x="0" y="215"/>
                    </a:lnTo>
                    <a:lnTo>
                      <a:pt x="0" y="214"/>
                    </a:lnTo>
                    <a:lnTo>
                      <a:pt x="0" y="210"/>
                    </a:lnTo>
                    <a:lnTo>
                      <a:pt x="0" y="206"/>
                    </a:lnTo>
                    <a:lnTo>
                      <a:pt x="0" y="204"/>
                    </a:lnTo>
                    <a:lnTo>
                      <a:pt x="0" y="203"/>
                    </a:lnTo>
                    <a:lnTo>
                      <a:pt x="0" y="200"/>
                    </a:lnTo>
                    <a:lnTo>
                      <a:pt x="0" y="197"/>
                    </a:lnTo>
                    <a:lnTo>
                      <a:pt x="0" y="190"/>
                    </a:lnTo>
                    <a:lnTo>
                      <a:pt x="0" y="188"/>
                    </a:lnTo>
                    <a:lnTo>
                      <a:pt x="0" y="185"/>
                    </a:lnTo>
                    <a:lnTo>
                      <a:pt x="0" y="182"/>
                    </a:lnTo>
                    <a:lnTo>
                      <a:pt x="0" y="181"/>
                    </a:lnTo>
                    <a:lnTo>
                      <a:pt x="0" y="175"/>
                    </a:lnTo>
                    <a:lnTo>
                      <a:pt x="0" y="174"/>
                    </a:lnTo>
                    <a:lnTo>
                      <a:pt x="0" y="171"/>
                    </a:lnTo>
                    <a:lnTo>
                      <a:pt x="0" y="170"/>
                    </a:lnTo>
                    <a:lnTo>
                      <a:pt x="0" y="168"/>
                    </a:lnTo>
                    <a:lnTo>
                      <a:pt x="0" y="167"/>
                    </a:lnTo>
                    <a:lnTo>
                      <a:pt x="1" y="168"/>
                    </a:lnTo>
                    <a:lnTo>
                      <a:pt x="3" y="168"/>
                    </a:lnTo>
                    <a:lnTo>
                      <a:pt x="4" y="170"/>
                    </a:lnTo>
                    <a:lnTo>
                      <a:pt x="6" y="170"/>
                    </a:lnTo>
                    <a:lnTo>
                      <a:pt x="9" y="170"/>
                    </a:lnTo>
                    <a:lnTo>
                      <a:pt x="12" y="170"/>
                    </a:lnTo>
                    <a:lnTo>
                      <a:pt x="13" y="171"/>
                    </a:lnTo>
                    <a:lnTo>
                      <a:pt x="17" y="172"/>
                    </a:lnTo>
                    <a:lnTo>
                      <a:pt x="18" y="174"/>
                    </a:lnTo>
                    <a:lnTo>
                      <a:pt x="21" y="175"/>
                    </a:lnTo>
                    <a:lnTo>
                      <a:pt x="24" y="177"/>
                    </a:lnTo>
                    <a:lnTo>
                      <a:pt x="29" y="177"/>
                    </a:lnTo>
                    <a:lnTo>
                      <a:pt x="32" y="178"/>
                    </a:lnTo>
                    <a:lnTo>
                      <a:pt x="35" y="178"/>
                    </a:lnTo>
                    <a:lnTo>
                      <a:pt x="38" y="179"/>
                    </a:lnTo>
                    <a:lnTo>
                      <a:pt x="41" y="179"/>
                    </a:lnTo>
                    <a:lnTo>
                      <a:pt x="44" y="181"/>
                    </a:lnTo>
                    <a:lnTo>
                      <a:pt x="46" y="181"/>
                    </a:lnTo>
                    <a:lnTo>
                      <a:pt x="49" y="181"/>
                    </a:lnTo>
                    <a:lnTo>
                      <a:pt x="50" y="181"/>
                    </a:lnTo>
                    <a:lnTo>
                      <a:pt x="53" y="181"/>
                    </a:lnTo>
                    <a:lnTo>
                      <a:pt x="55" y="181"/>
                    </a:lnTo>
                    <a:lnTo>
                      <a:pt x="78" y="181"/>
                    </a:lnTo>
                    <a:lnTo>
                      <a:pt x="81" y="181"/>
                    </a:lnTo>
                    <a:lnTo>
                      <a:pt x="84" y="181"/>
                    </a:lnTo>
                    <a:lnTo>
                      <a:pt x="90" y="179"/>
                    </a:lnTo>
                    <a:lnTo>
                      <a:pt x="94" y="178"/>
                    </a:lnTo>
                    <a:lnTo>
                      <a:pt x="98" y="178"/>
                    </a:lnTo>
                    <a:lnTo>
                      <a:pt x="101" y="178"/>
                    </a:lnTo>
                    <a:lnTo>
                      <a:pt x="106" y="178"/>
                    </a:lnTo>
                    <a:lnTo>
                      <a:pt x="127" y="174"/>
                    </a:lnTo>
                    <a:lnTo>
                      <a:pt x="149" y="168"/>
                    </a:lnTo>
                    <a:lnTo>
                      <a:pt x="172" y="164"/>
                    </a:lnTo>
                    <a:lnTo>
                      <a:pt x="197" y="160"/>
                    </a:lnTo>
                    <a:lnTo>
                      <a:pt x="223" y="154"/>
                    </a:lnTo>
                    <a:lnTo>
                      <a:pt x="251" y="150"/>
                    </a:lnTo>
                    <a:lnTo>
                      <a:pt x="278" y="145"/>
                    </a:lnTo>
                    <a:lnTo>
                      <a:pt x="308" y="139"/>
                    </a:lnTo>
                    <a:lnTo>
                      <a:pt x="337" y="133"/>
                    </a:lnTo>
                    <a:lnTo>
                      <a:pt x="366" y="127"/>
                    </a:lnTo>
                    <a:lnTo>
                      <a:pt x="398" y="121"/>
                    </a:lnTo>
                    <a:lnTo>
                      <a:pt x="429" y="115"/>
                    </a:lnTo>
                    <a:lnTo>
                      <a:pt x="494" y="103"/>
                    </a:lnTo>
                    <a:lnTo>
                      <a:pt x="557" y="92"/>
                    </a:lnTo>
                    <a:lnTo>
                      <a:pt x="622" y="79"/>
                    </a:lnTo>
                    <a:lnTo>
                      <a:pt x="685" y="67"/>
                    </a:lnTo>
                    <a:lnTo>
                      <a:pt x="716" y="61"/>
                    </a:lnTo>
                    <a:lnTo>
                      <a:pt x="746" y="56"/>
                    </a:lnTo>
                    <a:lnTo>
                      <a:pt x="776" y="49"/>
                    </a:lnTo>
                    <a:lnTo>
                      <a:pt x="805" y="43"/>
                    </a:lnTo>
                    <a:lnTo>
                      <a:pt x="833" y="39"/>
                    </a:lnTo>
                    <a:lnTo>
                      <a:pt x="859" y="33"/>
                    </a:lnTo>
                    <a:lnTo>
                      <a:pt x="887" y="28"/>
                    </a:lnTo>
                    <a:lnTo>
                      <a:pt x="911" y="24"/>
                    </a:lnTo>
                    <a:lnTo>
                      <a:pt x="934" y="20"/>
                    </a:lnTo>
                    <a:lnTo>
                      <a:pt x="957" y="15"/>
                    </a:lnTo>
                    <a:lnTo>
                      <a:pt x="977" y="11"/>
                    </a:lnTo>
                    <a:lnTo>
                      <a:pt x="996" y="7"/>
                    </a:lnTo>
                    <a:lnTo>
                      <a:pt x="1000" y="7"/>
                    </a:lnTo>
                    <a:lnTo>
                      <a:pt x="1005" y="6"/>
                    </a:lnTo>
                    <a:lnTo>
                      <a:pt x="1008" y="6"/>
                    </a:lnTo>
                    <a:lnTo>
                      <a:pt x="1011" y="6"/>
                    </a:lnTo>
                    <a:lnTo>
                      <a:pt x="1019" y="4"/>
                    </a:lnTo>
                    <a:lnTo>
                      <a:pt x="1022" y="3"/>
                    </a:lnTo>
                    <a:lnTo>
                      <a:pt x="1025" y="3"/>
                    </a:lnTo>
                    <a:lnTo>
                      <a:pt x="1027" y="2"/>
                    </a:lnTo>
                    <a:lnTo>
                      <a:pt x="1030" y="2"/>
                    </a:lnTo>
                    <a:lnTo>
                      <a:pt x="1033" y="0"/>
                    </a:lnTo>
                    <a:lnTo>
                      <a:pt x="1036" y="0"/>
                    </a:lnTo>
                    <a:lnTo>
                      <a:pt x="1039" y="0"/>
                    </a:lnTo>
                    <a:lnTo>
                      <a:pt x="1041" y="0"/>
                    </a:lnTo>
                    <a:lnTo>
                      <a:pt x="1042" y="0"/>
                    </a:lnTo>
                    <a:lnTo>
                      <a:pt x="1045" y="0"/>
                    </a:lnTo>
                    <a:lnTo>
                      <a:pt x="1050" y="2"/>
                    </a:lnTo>
                    <a:lnTo>
                      <a:pt x="1054" y="3"/>
                    </a:lnTo>
                    <a:lnTo>
                      <a:pt x="1059" y="4"/>
                    </a:lnTo>
                    <a:lnTo>
                      <a:pt x="1064" y="6"/>
                    </a:lnTo>
                    <a:lnTo>
                      <a:pt x="1067" y="7"/>
                    </a:lnTo>
                    <a:lnTo>
                      <a:pt x="1070" y="8"/>
                    </a:lnTo>
                    <a:lnTo>
                      <a:pt x="1076" y="10"/>
                    </a:lnTo>
                    <a:lnTo>
                      <a:pt x="1079" y="11"/>
                    </a:lnTo>
                    <a:lnTo>
                      <a:pt x="1081" y="13"/>
                    </a:lnTo>
                    <a:lnTo>
                      <a:pt x="1082" y="14"/>
                    </a:lnTo>
                    <a:lnTo>
                      <a:pt x="1085" y="15"/>
                    </a:lnTo>
                    <a:lnTo>
                      <a:pt x="1085" y="17"/>
                    </a:lnTo>
                    <a:lnTo>
                      <a:pt x="1087" y="17"/>
                    </a:lnTo>
                    <a:lnTo>
                      <a:pt x="1087" y="18"/>
                    </a:lnTo>
                    <a:lnTo>
                      <a:pt x="1087" y="20"/>
                    </a:lnTo>
                    <a:lnTo>
                      <a:pt x="1087" y="21"/>
                    </a:lnTo>
                    <a:lnTo>
                      <a:pt x="1087" y="22"/>
                    </a:lnTo>
                    <a:lnTo>
                      <a:pt x="1087" y="24"/>
                    </a:lnTo>
                    <a:lnTo>
                      <a:pt x="1087" y="27"/>
                    </a:lnTo>
                    <a:lnTo>
                      <a:pt x="1087" y="28"/>
                    </a:lnTo>
                    <a:lnTo>
                      <a:pt x="1087" y="29"/>
                    </a:lnTo>
                    <a:lnTo>
                      <a:pt x="1087" y="32"/>
                    </a:lnTo>
                    <a:lnTo>
                      <a:pt x="1087" y="35"/>
                    </a:lnTo>
                    <a:lnTo>
                      <a:pt x="1087" y="38"/>
                    </a:lnTo>
                    <a:lnTo>
                      <a:pt x="1087" y="42"/>
                    </a:lnTo>
                    <a:lnTo>
                      <a:pt x="1087" y="45"/>
                    </a:lnTo>
                    <a:lnTo>
                      <a:pt x="1087" y="53"/>
                    </a:lnTo>
                    <a:lnTo>
                      <a:pt x="1087" y="54"/>
                    </a:lnTo>
                    <a:lnTo>
                      <a:pt x="1087" y="56"/>
                    </a:lnTo>
                    <a:lnTo>
                      <a:pt x="1087" y="58"/>
                    </a:lnTo>
                    <a:lnTo>
                      <a:pt x="1087" y="61"/>
                    </a:lnTo>
                    <a:lnTo>
                      <a:pt x="1087" y="65"/>
                    </a:lnTo>
                    <a:lnTo>
                      <a:pt x="1087" y="71"/>
                    </a:lnTo>
                    <a:lnTo>
                      <a:pt x="1087" y="72"/>
                    </a:lnTo>
                    <a:lnTo>
                      <a:pt x="1087" y="74"/>
                    </a:lnTo>
                    <a:lnTo>
                      <a:pt x="1087" y="77"/>
                    </a:lnTo>
                    <a:lnTo>
                      <a:pt x="1087" y="78"/>
                    </a:lnTo>
                    <a:lnTo>
                      <a:pt x="1087" y="83"/>
                    </a:lnTo>
                    <a:lnTo>
                      <a:pt x="1087" y="88"/>
                    </a:lnTo>
                    <a:lnTo>
                      <a:pt x="1087" y="89"/>
                    </a:lnTo>
                    <a:lnTo>
                      <a:pt x="1087" y="92"/>
                    </a:lnTo>
                    <a:lnTo>
                      <a:pt x="1087" y="93"/>
                    </a:lnTo>
                    <a:lnTo>
                      <a:pt x="1087" y="96"/>
                    </a:lnTo>
                    <a:lnTo>
                      <a:pt x="1087" y="102"/>
                    </a:lnTo>
                    <a:lnTo>
                      <a:pt x="1087" y="106"/>
                    </a:lnTo>
                    <a:lnTo>
                      <a:pt x="1087" y="107"/>
                    </a:lnTo>
                    <a:lnTo>
                      <a:pt x="1087" y="110"/>
                    </a:lnTo>
                    <a:lnTo>
                      <a:pt x="1087" y="114"/>
                    </a:lnTo>
                    <a:lnTo>
                      <a:pt x="1087" y="117"/>
                    </a:lnTo>
                    <a:lnTo>
                      <a:pt x="1087" y="120"/>
                    </a:lnTo>
                    <a:lnTo>
                      <a:pt x="1087" y="121"/>
                    </a:lnTo>
                    <a:lnTo>
                      <a:pt x="1087" y="125"/>
                    </a:lnTo>
                    <a:lnTo>
                      <a:pt x="1087" y="128"/>
                    </a:lnTo>
                    <a:lnTo>
                      <a:pt x="1087" y="132"/>
                    </a:lnTo>
                    <a:lnTo>
                      <a:pt x="1087" y="135"/>
                    </a:lnTo>
                    <a:lnTo>
                      <a:pt x="1087" y="140"/>
                    </a:lnTo>
                    <a:lnTo>
                      <a:pt x="1087" y="146"/>
                    </a:lnTo>
                    <a:lnTo>
                      <a:pt x="1087" y="149"/>
                    </a:lnTo>
                    <a:lnTo>
                      <a:pt x="1087" y="150"/>
                    </a:lnTo>
                    <a:lnTo>
                      <a:pt x="1087" y="153"/>
                    </a:lnTo>
                    <a:lnTo>
                      <a:pt x="1087" y="154"/>
                    </a:lnTo>
                    <a:lnTo>
                      <a:pt x="1087" y="156"/>
                    </a:lnTo>
                    <a:close/>
                  </a:path>
                </a:pathLst>
              </a:custGeom>
              <a:solidFill>
                <a:srgbClr val="DA2724"/>
              </a:solidFill>
              <a:ln>
                <a:noFill/>
              </a:ln>
              <a:extLst/>
            </p:spPr>
            <p:txBody>
              <a:bodyPr/>
              <a:lstStyle/>
              <a:p>
                <a:pPr defTabSz="914145"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 kern="0" dirty="0">
                  <a:solidFill>
                    <a:sysClr val="windowText" lastClr="000000"/>
                  </a:solidFill>
                  <a:latin typeface="Calibri"/>
                  <a:sym typeface="Calibri" pitchFamily="34" charset="0"/>
                </a:endParaRPr>
              </a:p>
            </p:txBody>
          </p:sp>
          <p:sp>
            <p:nvSpPr>
              <p:cNvPr id="69" name="Freeform 24"/>
              <p:cNvSpPr>
                <a:spLocks/>
              </p:cNvSpPr>
              <p:nvPr/>
            </p:nvSpPr>
            <p:spPr bwMode="auto">
              <a:xfrm>
                <a:off x="2839" y="729"/>
                <a:ext cx="2" cy="6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1 h 10"/>
                  <a:gd name="T4" fmla="*/ 0 w 1"/>
                  <a:gd name="T5" fmla="*/ 1 h 10"/>
                  <a:gd name="T6" fmla="*/ 0 w 1"/>
                  <a:gd name="T7" fmla="*/ 1 h 10"/>
                  <a:gd name="T8" fmla="*/ 0 w 1"/>
                  <a:gd name="T9" fmla="*/ 1 h 10"/>
                  <a:gd name="T10" fmla="*/ 0 w 1"/>
                  <a:gd name="T11" fmla="*/ 1 h 10"/>
                  <a:gd name="T12" fmla="*/ 0 w 1"/>
                  <a:gd name="T13" fmla="*/ 1 h 10"/>
                  <a:gd name="T14" fmla="*/ 0 w 1"/>
                  <a:gd name="T15" fmla="*/ 1 h 10"/>
                  <a:gd name="T16" fmla="*/ 0 w 1"/>
                  <a:gd name="T17" fmla="*/ 1 h 10"/>
                  <a:gd name="T18" fmla="*/ 0 w 1"/>
                  <a:gd name="T19" fmla="*/ 1 h 10"/>
                  <a:gd name="T20" fmla="*/ 0 w 1"/>
                  <a:gd name="T21" fmla="*/ 1 h 10"/>
                  <a:gd name="T22" fmla="*/ 0 w 1"/>
                  <a:gd name="T23" fmla="*/ 1 h 10"/>
                  <a:gd name="T24" fmla="*/ 0 w 1"/>
                  <a:gd name="T25" fmla="*/ 0 h 1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"/>
                  <a:gd name="T40" fmla="*/ 0 h 10"/>
                  <a:gd name="T41" fmla="*/ 1 w 1"/>
                  <a:gd name="T42" fmla="*/ 10 h 1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" h="10">
                    <a:moveTo>
                      <a:pt x="0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2724"/>
              </a:solidFill>
              <a:ln>
                <a:noFill/>
              </a:ln>
              <a:extLst/>
            </p:spPr>
            <p:txBody>
              <a:bodyPr/>
              <a:lstStyle/>
              <a:p>
                <a:pPr defTabSz="914145"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 kern="0" dirty="0">
                  <a:solidFill>
                    <a:sysClr val="windowText" lastClr="000000"/>
                  </a:solidFill>
                  <a:latin typeface="Calibri"/>
                  <a:sym typeface="Calibri" pitchFamily="34" charset="0"/>
                </a:endParaRPr>
              </a:p>
            </p:txBody>
          </p:sp>
          <p:sp>
            <p:nvSpPr>
              <p:cNvPr id="70" name="Freeform 25"/>
              <p:cNvSpPr>
                <a:spLocks/>
              </p:cNvSpPr>
              <p:nvPr/>
            </p:nvSpPr>
            <p:spPr bwMode="auto">
              <a:xfrm>
                <a:off x="2839" y="742"/>
                <a:ext cx="2" cy="8"/>
              </a:xfrm>
              <a:custGeom>
                <a:avLst/>
                <a:gdLst>
                  <a:gd name="T0" fmla="*/ 0 w 1"/>
                  <a:gd name="T1" fmla="*/ 0 h 14"/>
                  <a:gd name="T2" fmla="*/ 0 w 1"/>
                  <a:gd name="T3" fmla="*/ 1 h 14"/>
                  <a:gd name="T4" fmla="*/ 0 w 1"/>
                  <a:gd name="T5" fmla="*/ 1 h 14"/>
                  <a:gd name="T6" fmla="*/ 0 w 1"/>
                  <a:gd name="T7" fmla="*/ 1 h 14"/>
                  <a:gd name="T8" fmla="*/ 0 w 1"/>
                  <a:gd name="T9" fmla="*/ 1 h 14"/>
                  <a:gd name="T10" fmla="*/ 0 w 1"/>
                  <a:gd name="T11" fmla="*/ 1 h 14"/>
                  <a:gd name="T12" fmla="*/ 0 w 1"/>
                  <a:gd name="T13" fmla="*/ 1 h 14"/>
                  <a:gd name="T14" fmla="*/ 0 w 1"/>
                  <a:gd name="T15" fmla="*/ 1 h 14"/>
                  <a:gd name="T16" fmla="*/ 0 w 1"/>
                  <a:gd name="T17" fmla="*/ 1 h 14"/>
                  <a:gd name="T18" fmla="*/ 0 w 1"/>
                  <a:gd name="T19" fmla="*/ 1 h 14"/>
                  <a:gd name="T20" fmla="*/ 0 w 1"/>
                  <a:gd name="T21" fmla="*/ 1 h 14"/>
                  <a:gd name="T22" fmla="*/ 0 w 1"/>
                  <a:gd name="T23" fmla="*/ 1 h 14"/>
                  <a:gd name="T24" fmla="*/ 0 w 1"/>
                  <a:gd name="T25" fmla="*/ 1 h 14"/>
                  <a:gd name="T26" fmla="*/ 0 w 1"/>
                  <a:gd name="T27" fmla="*/ 1 h 14"/>
                  <a:gd name="T28" fmla="*/ 0 w 1"/>
                  <a:gd name="T29" fmla="*/ 1 h 14"/>
                  <a:gd name="T30" fmla="*/ 0 w 1"/>
                  <a:gd name="T31" fmla="*/ 0 h 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"/>
                  <a:gd name="T49" fmla="*/ 0 h 14"/>
                  <a:gd name="T50" fmla="*/ 1 w 1"/>
                  <a:gd name="T51" fmla="*/ 14 h 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" h="14">
                    <a:moveTo>
                      <a:pt x="0" y="0"/>
                    </a:moveTo>
                    <a:lnTo>
                      <a:pt x="0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2724"/>
              </a:solidFill>
              <a:ln>
                <a:noFill/>
              </a:ln>
              <a:extLst/>
            </p:spPr>
            <p:txBody>
              <a:bodyPr/>
              <a:lstStyle/>
              <a:p>
                <a:pPr defTabSz="914145"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 kern="0" dirty="0">
                  <a:solidFill>
                    <a:sysClr val="windowText" lastClr="000000"/>
                  </a:solidFill>
                  <a:latin typeface="Calibri"/>
                  <a:sym typeface="Calibri" pitchFamily="34" charset="0"/>
                </a:endParaRPr>
              </a:p>
            </p:txBody>
          </p:sp>
          <p:sp>
            <p:nvSpPr>
              <p:cNvPr id="72" name="Freeform 26"/>
              <p:cNvSpPr>
                <a:spLocks/>
              </p:cNvSpPr>
              <p:nvPr/>
            </p:nvSpPr>
            <p:spPr bwMode="auto">
              <a:xfrm>
                <a:off x="3011" y="691"/>
                <a:ext cx="2" cy="81"/>
              </a:xfrm>
              <a:custGeom>
                <a:avLst/>
                <a:gdLst>
                  <a:gd name="T0" fmla="*/ 0 w 1"/>
                  <a:gd name="T1" fmla="*/ 0 h 153"/>
                  <a:gd name="T2" fmla="*/ 0 w 1"/>
                  <a:gd name="T3" fmla="*/ 0 h 153"/>
                  <a:gd name="T4" fmla="*/ 0 w 1"/>
                  <a:gd name="T5" fmla="*/ 0 h 153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53"/>
                  <a:gd name="T11" fmla="*/ 1 w 1"/>
                  <a:gd name="T12" fmla="*/ 153 h 15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53">
                    <a:moveTo>
                      <a:pt x="0" y="153"/>
                    </a:moveTo>
                    <a:lnTo>
                      <a:pt x="0" y="0"/>
                    </a:lnTo>
                    <a:lnTo>
                      <a:pt x="0" y="1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 defTabSz="914145"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 kern="0" dirty="0">
                  <a:solidFill>
                    <a:sysClr val="windowText" lastClr="000000"/>
                  </a:solidFill>
                  <a:latin typeface="Calibri"/>
                  <a:sym typeface="Calibri" pitchFamily="34" charset="0"/>
                </a:endParaRPr>
              </a:p>
            </p:txBody>
          </p:sp>
          <p:sp>
            <p:nvSpPr>
              <p:cNvPr id="73" name="Freeform 27"/>
              <p:cNvSpPr>
                <a:spLocks/>
              </p:cNvSpPr>
              <p:nvPr/>
            </p:nvSpPr>
            <p:spPr bwMode="auto">
              <a:xfrm>
                <a:off x="2984" y="761"/>
                <a:ext cx="94" cy="83"/>
              </a:xfrm>
              <a:custGeom>
                <a:avLst/>
                <a:gdLst>
                  <a:gd name="T0" fmla="*/ 1 w 192"/>
                  <a:gd name="T1" fmla="*/ 0 h 189"/>
                  <a:gd name="T2" fmla="*/ 1 w 192"/>
                  <a:gd name="T3" fmla="*/ 0 h 189"/>
                  <a:gd name="T4" fmla="*/ 1 w 192"/>
                  <a:gd name="T5" fmla="*/ 0 h 189"/>
                  <a:gd name="T6" fmla="*/ 1 w 192"/>
                  <a:gd name="T7" fmla="*/ 0 h 189"/>
                  <a:gd name="T8" fmla="*/ 1 w 192"/>
                  <a:gd name="T9" fmla="*/ 0 h 189"/>
                  <a:gd name="T10" fmla="*/ 1 w 192"/>
                  <a:gd name="T11" fmla="*/ 0 h 189"/>
                  <a:gd name="T12" fmla="*/ 1 w 192"/>
                  <a:gd name="T13" fmla="*/ 0 h 189"/>
                  <a:gd name="T14" fmla="*/ 1 w 192"/>
                  <a:gd name="T15" fmla="*/ 0 h 189"/>
                  <a:gd name="T16" fmla="*/ 1 w 192"/>
                  <a:gd name="T17" fmla="*/ 0 h 189"/>
                  <a:gd name="T18" fmla="*/ 1 w 192"/>
                  <a:gd name="T19" fmla="*/ 0 h 189"/>
                  <a:gd name="T20" fmla="*/ 1 w 192"/>
                  <a:gd name="T21" fmla="*/ 0 h 189"/>
                  <a:gd name="T22" fmla="*/ 1 w 192"/>
                  <a:gd name="T23" fmla="*/ 0 h 189"/>
                  <a:gd name="T24" fmla="*/ 1 w 192"/>
                  <a:gd name="T25" fmla="*/ 0 h 189"/>
                  <a:gd name="T26" fmla="*/ 1 w 192"/>
                  <a:gd name="T27" fmla="*/ 0 h 189"/>
                  <a:gd name="T28" fmla="*/ 1 w 192"/>
                  <a:gd name="T29" fmla="*/ 0 h 189"/>
                  <a:gd name="T30" fmla="*/ 1 w 192"/>
                  <a:gd name="T31" fmla="*/ 0 h 189"/>
                  <a:gd name="T32" fmla="*/ 1 w 192"/>
                  <a:gd name="T33" fmla="*/ 0 h 189"/>
                  <a:gd name="T34" fmla="*/ 1 w 192"/>
                  <a:gd name="T35" fmla="*/ 0 h 189"/>
                  <a:gd name="T36" fmla="*/ 1 w 192"/>
                  <a:gd name="T37" fmla="*/ 0 h 189"/>
                  <a:gd name="T38" fmla="*/ 1 w 192"/>
                  <a:gd name="T39" fmla="*/ 0 h 189"/>
                  <a:gd name="T40" fmla="*/ 1 w 192"/>
                  <a:gd name="T41" fmla="*/ 0 h 189"/>
                  <a:gd name="T42" fmla="*/ 1 w 192"/>
                  <a:gd name="T43" fmla="*/ 0 h 189"/>
                  <a:gd name="T44" fmla="*/ 1 w 192"/>
                  <a:gd name="T45" fmla="*/ 0 h 189"/>
                  <a:gd name="T46" fmla="*/ 1 w 192"/>
                  <a:gd name="T47" fmla="*/ 0 h 189"/>
                  <a:gd name="T48" fmla="*/ 1 w 192"/>
                  <a:gd name="T49" fmla="*/ 0 h 189"/>
                  <a:gd name="T50" fmla="*/ 1 w 192"/>
                  <a:gd name="T51" fmla="*/ 0 h 189"/>
                  <a:gd name="T52" fmla="*/ 1 w 192"/>
                  <a:gd name="T53" fmla="*/ 0 h 189"/>
                  <a:gd name="T54" fmla="*/ 1 w 192"/>
                  <a:gd name="T55" fmla="*/ 0 h 189"/>
                  <a:gd name="T56" fmla="*/ 1 w 192"/>
                  <a:gd name="T57" fmla="*/ 0 h 189"/>
                  <a:gd name="T58" fmla="*/ 1 w 192"/>
                  <a:gd name="T59" fmla="*/ 0 h 189"/>
                  <a:gd name="T60" fmla="*/ 1 w 192"/>
                  <a:gd name="T61" fmla="*/ 0 h 189"/>
                  <a:gd name="T62" fmla="*/ 1 w 192"/>
                  <a:gd name="T63" fmla="*/ 0 h 189"/>
                  <a:gd name="T64" fmla="*/ 1 w 192"/>
                  <a:gd name="T65" fmla="*/ 0 h 189"/>
                  <a:gd name="T66" fmla="*/ 1 w 192"/>
                  <a:gd name="T67" fmla="*/ 0 h 189"/>
                  <a:gd name="T68" fmla="*/ 1 w 192"/>
                  <a:gd name="T69" fmla="*/ 0 h 189"/>
                  <a:gd name="T70" fmla="*/ 1 w 192"/>
                  <a:gd name="T71" fmla="*/ 0 h 189"/>
                  <a:gd name="T72" fmla="*/ 1 w 192"/>
                  <a:gd name="T73" fmla="*/ 0 h 189"/>
                  <a:gd name="T74" fmla="*/ 1 w 192"/>
                  <a:gd name="T75" fmla="*/ 0 h 189"/>
                  <a:gd name="T76" fmla="*/ 1 w 192"/>
                  <a:gd name="T77" fmla="*/ 0 h 189"/>
                  <a:gd name="T78" fmla="*/ 1 w 192"/>
                  <a:gd name="T79" fmla="*/ 0 h 189"/>
                  <a:gd name="T80" fmla="*/ 1 w 192"/>
                  <a:gd name="T81" fmla="*/ 0 h 189"/>
                  <a:gd name="T82" fmla="*/ 1 w 192"/>
                  <a:gd name="T83" fmla="*/ 0 h 189"/>
                  <a:gd name="T84" fmla="*/ 1 w 192"/>
                  <a:gd name="T85" fmla="*/ 0 h 189"/>
                  <a:gd name="T86" fmla="*/ 1 w 192"/>
                  <a:gd name="T87" fmla="*/ 0 h 189"/>
                  <a:gd name="T88" fmla="*/ 1 w 192"/>
                  <a:gd name="T89" fmla="*/ 0 h 189"/>
                  <a:gd name="T90" fmla="*/ 1 w 192"/>
                  <a:gd name="T91" fmla="*/ 0 h 189"/>
                  <a:gd name="T92" fmla="*/ 1 w 192"/>
                  <a:gd name="T93" fmla="*/ 0 h 189"/>
                  <a:gd name="T94" fmla="*/ 1 w 192"/>
                  <a:gd name="T95" fmla="*/ 0 h 189"/>
                  <a:gd name="T96" fmla="*/ 1 w 192"/>
                  <a:gd name="T97" fmla="*/ 0 h 189"/>
                  <a:gd name="T98" fmla="*/ 1 w 192"/>
                  <a:gd name="T99" fmla="*/ 0 h 189"/>
                  <a:gd name="T100" fmla="*/ 1 w 192"/>
                  <a:gd name="T101" fmla="*/ 0 h 189"/>
                  <a:gd name="T102" fmla="*/ 1 w 192"/>
                  <a:gd name="T103" fmla="*/ 0 h 189"/>
                  <a:gd name="T104" fmla="*/ 1 w 192"/>
                  <a:gd name="T105" fmla="*/ 0 h 189"/>
                  <a:gd name="T106" fmla="*/ 1 w 192"/>
                  <a:gd name="T107" fmla="*/ 0 h 189"/>
                  <a:gd name="T108" fmla="*/ 1 w 192"/>
                  <a:gd name="T109" fmla="*/ 0 h 189"/>
                  <a:gd name="T110" fmla="*/ 1 w 192"/>
                  <a:gd name="T111" fmla="*/ 0 h 189"/>
                  <a:gd name="T112" fmla="*/ 1 w 192"/>
                  <a:gd name="T113" fmla="*/ 0 h 189"/>
                  <a:gd name="T114" fmla="*/ 1 w 192"/>
                  <a:gd name="T115" fmla="*/ 0 h 189"/>
                  <a:gd name="T116" fmla="*/ 1 w 192"/>
                  <a:gd name="T117" fmla="*/ 0 h 189"/>
                  <a:gd name="T118" fmla="*/ 1 w 192"/>
                  <a:gd name="T119" fmla="*/ 0 h 189"/>
                  <a:gd name="T120" fmla="*/ 1 w 192"/>
                  <a:gd name="T121" fmla="*/ 0 h 189"/>
                  <a:gd name="T122" fmla="*/ 0 w 192"/>
                  <a:gd name="T123" fmla="*/ 0 h 189"/>
                  <a:gd name="T124" fmla="*/ 1 w 192"/>
                  <a:gd name="T125" fmla="*/ 0 h 18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92"/>
                  <a:gd name="T190" fmla="*/ 0 h 189"/>
                  <a:gd name="T191" fmla="*/ 192 w 192"/>
                  <a:gd name="T192" fmla="*/ 189 h 18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92" h="189">
                    <a:moveTo>
                      <a:pt x="63" y="14"/>
                    </a:moveTo>
                    <a:lnTo>
                      <a:pt x="138" y="0"/>
                    </a:lnTo>
                    <a:lnTo>
                      <a:pt x="192" y="21"/>
                    </a:lnTo>
                    <a:lnTo>
                      <a:pt x="192" y="43"/>
                    </a:lnTo>
                    <a:lnTo>
                      <a:pt x="192" y="44"/>
                    </a:lnTo>
                    <a:lnTo>
                      <a:pt x="192" y="46"/>
                    </a:lnTo>
                    <a:lnTo>
                      <a:pt x="190" y="47"/>
                    </a:lnTo>
                    <a:lnTo>
                      <a:pt x="190" y="50"/>
                    </a:lnTo>
                    <a:lnTo>
                      <a:pt x="189" y="51"/>
                    </a:lnTo>
                    <a:lnTo>
                      <a:pt x="187" y="54"/>
                    </a:lnTo>
                    <a:lnTo>
                      <a:pt x="186" y="57"/>
                    </a:lnTo>
                    <a:lnTo>
                      <a:pt x="183" y="60"/>
                    </a:lnTo>
                    <a:lnTo>
                      <a:pt x="180" y="64"/>
                    </a:lnTo>
                    <a:lnTo>
                      <a:pt x="175" y="66"/>
                    </a:lnTo>
                    <a:lnTo>
                      <a:pt x="170" y="71"/>
                    </a:lnTo>
                    <a:lnTo>
                      <a:pt x="169" y="72"/>
                    </a:lnTo>
                    <a:lnTo>
                      <a:pt x="166" y="75"/>
                    </a:lnTo>
                    <a:lnTo>
                      <a:pt x="163" y="76"/>
                    </a:lnTo>
                    <a:lnTo>
                      <a:pt x="160" y="78"/>
                    </a:lnTo>
                    <a:lnTo>
                      <a:pt x="157" y="79"/>
                    </a:lnTo>
                    <a:lnTo>
                      <a:pt x="152" y="82"/>
                    </a:lnTo>
                    <a:lnTo>
                      <a:pt x="150" y="83"/>
                    </a:lnTo>
                    <a:lnTo>
                      <a:pt x="147" y="85"/>
                    </a:lnTo>
                    <a:lnTo>
                      <a:pt x="144" y="86"/>
                    </a:lnTo>
                    <a:lnTo>
                      <a:pt x="141" y="87"/>
                    </a:lnTo>
                    <a:lnTo>
                      <a:pt x="138" y="89"/>
                    </a:lnTo>
                    <a:lnTo>
                      <a:pt x="134" y="90"/>
                    </a:lnTo>
                    <a:lnTo>
                      <a:pt x="129" y="93"/>
                    </a:lnTo>
                    <a:lnTo>
                      <a:pt x="124" y="94"/>
                    </a:lnTo>
                    <a:lnTo>
                      <a:pt x="115" y="100"/>
                    </a:lnTo>
                    <a:lnTo>
                      <a:pt x="106" y="104"/>
                    </a:lnTo>
                    <a:lnTo>
                      <a:pt x="95" y="110"/>
                    </a:lnTo>
                    <a:lnTo>
                      <a:pt x="84" y="114"/>
                    </a:lnTo>
                    <a:lnTo>
                      <a:pt x="75" y="119"/>
                    </a:lnTo>
                    <a:lnTo>
                      <a:pt x="64" y="125"/>
                    </a:lnTo>
                    <a:lnTo>
                      <a:pt x="55" y="130"/>
                    </a:lnTo>
                    <a:lnTo>
                      <a:pt x="50" y="132"/>
                    </a:lnTo>
                    <a:lnTo>
                      <a:pt x="46" y="135"/>
                    </a:lnTo>
                    <a:lnTo>
                      <a:pt x="43" y="136"/>
                    </a:lnTo>
                    <a:lnTo>
                      <a:pt x="38" y="139"/>
                    </a:lnTo>
                    <a:lnTo>
                      <a:pt x="35" y="142"/>
                    </a:lnTo>
                    <a:lnTo>
                      <a:pt x="32" y="143"/>
                    </a:lnTo>
                    <a:lnTo>
                      <a:pt x="29" y="144"/>
                    </a:lnTo>
                    <a:lnTo>
                      <a:pt x="26" y="146"/>
                    </a:lnTo>
                    <a:lnTo>
                      <a:pt x="24" y="147"/>
                    </a:lnTo>
                    <a:lnTo>
                      <a:pt x="23" y="150"/>
                    </a:lnTo>
                    <a:lnTo>
                      <a:pt x="21" y="153"/>
                    </a:lnTo>
                    <a:lnTo>
                      <a:pt x="18" y="155"/>
                    </a:lnTo>
                    <a:lnTo>
                      <a:pt x="15" y="161"/>
                    </a:lnTo>
                    <a:lnTo>
                      <a:pt x="12" y="168"/>
                    </a:lnTo>
                    <a:lnTo>
                      <a:pt x="9" y="175"/>
                    </a:lnTo>
                    <a:lnTo>
                      <a:pt x="7" y="178"/>
                    </a:lnTo>
                    <a:lnTo>
                      <a:pt x="7" y="180"/>
                    </a:lnTo>
                    <a:lnTo>
                      <a:pt x="6" y="182"/>
                    </a:lnTo>
                    <a:lnTo>
                      <a:pt x="4" y="185"/>
                    </a:lnTo>
                    <a:lnTo>
                      <a:pt x="4" y="186"/>
                    </a:lnTo>
                    <a:lnTo>
                      <a:pt x="4" y="187"/>
                    </a:lnTo>
                    <a:lnTo>
                      <a:pt x="4" y="189"/>
                    </a:lnTo>
                    <a:lnTo>
                      <a:pt x="3" y="189"/>
                    </a:lnTo>
                    <a:lnTo>
                      <a:pt x="7" y="118"/>
                    </a:lnTo>
                    <a:lnTo>
                      <a:pt x="0" y="25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131516"/>
              </a:solidFill>
              <a:ln>
                <a:noFill/>
              </a:ln>
              <a:extLst/>
            </p:spPr>
            <p:txBody>
              <a:bodyPr/>
              <a:lstStyle/>
              <a:p>
                <a:pPr defTabSz="914145"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 kern="0" dirty="0">
                  <a:solidFill>
                    <a:sysClr val="windowText" lastClr="000000"/>
                  </a:solidFill>
                  <a:latin typeface="Calibri"/>
                  <a:sym typeface="Calibri" pitchFamily="34" charset="0"/>
                </a:endParaRPr>
              </a:p>
            </p:txBody>
          </p:sp>
          <p:sp>
            <p:nvSpPr>
              <p:cNvPr id="74" name="Freeform 28"/>
              <p:cNvSpPr>
                <a:spLocks/>
              </p:cNvSpPr>
              <p:nvPr/>
            </p:nvSpPr>
            <p:spPr bwMode="auto">
              <a:xfrm>
                <a:off x="3025" y="490"/>
                <a:ext cx="2" cy="4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0 h 7"/>
                  <a:gd name="T4" fmla="*/ 0 w 1"/>
                  <a:gd name="T5" fmla="*/ 0 h 7"/>
                  <a:gd name="T6" fmla="*/ 0 w 1"/>
                  <a:gd name="T7" fmla="*/ 0 h 7"/>
                  <a:gd name="T8" fmla="*/ 0 w 1"/>
                  <a:gd name="T9" fmla="*/ 0 h 7"/>
                  <a:gd name="T10" fmla="*/ 0 w 1"/>
                  <a:gd name="T11" fmla="*/ 0 h 7"/>
                  <a:gd name="T12" fmla="*/ 0 w 1"/>
                  <a:gd name="T13" fmla="*/ 0 h 7"/>
                  <a:gd name="T14" fmla="*/ 0 w 1"/>
                  <a:gd name="T15" fmla="*/ 0 h 7"/>
                  <a:gd name="T16" fmla="*/ 0 w 1"/>
                  <a:gd name="T17" fmla="*/ 0 h 7"/>
                  <a:gd name="T18" fmla="*/ 0 w 1"/>
                  <a:gd name="T19" fmla="*/ 0 h 7"/>
                  <a:gd name="T20" fmla="*/ 0 w 1"/>
                  <a:gd name="T21" fmla="*/ 0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"/>
                  <a:gd name="T34" fmla="*/ 0 h 7"/>
                  <a:gd name="T35" fmla="*/ 1 w 1"/>
                  <a:gd name="T36" fmla="*/ 7 h 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" h="7">
                    <a:moveTo>
                      <a:pt x="0" y="0"/>
                    </a:move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2724"/>
              </a:solidFill>
              <a:ln>
                <a:noFill/>
              </a:ln>
              <a:extLst/>
            </p:spPr>
            <p:txBody>
              <a:bodyPr/>
              <a:lstStyle/>
              <a:p>
                <a:pPr defTabSz="914145"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 kern="0" dirty="0">
                  <a:solidFill>
                    <a:sysClr val="windowText" lastClr="000000"/>
                  </a:solidFill>
                  <a:latin typeface="Calibri"/>
                  <a:sym typeface="Calibri" pitchFamily="34" charset="0"/>
                </a:endParaRPr>
              </a:p>
            </p:txBody>
          </p:sp>
          <p:sp>
            <p:nvSpPr>
              <p:cNvPr id="76" name="Freeform 29"/>
              <p:cNvSpPr>
                <a:spLocks/>
              </p:cNvSpPr>
              <p:nvPr/>
            </p:nvSpPr>
            <p:spPr bwMode="auto">
              <a:xfrm>
                <a:off x="3025" y="496"/>
                <a:ext cx="2" cy="4"/>
              </a:xfrm>
              <a:custGeom>
                <a:avLst/>
                <a:gdLst>
                  <a:gd name="T0" fmla="*/ 0 w 1"/>
                  <a:gd name="T1" fmla="*/ 0 h 9"/>
                  <a:gd name="T2" fmla="*/ 0 w 1"/>
                  <a:gd name="T3" fmla="*/ 0 h 9"/>
                  <a:gd name="T4" fmla="*/ 0 w 1"/>
                  <a:gd name="T5" fmla="*/ 0 h 9"/>
                  <a:gd name="T6" fmla="*/ 0 w 1"/>
                  <a:gd name="T7" fmla="*/ 0 h 9"/>
                  <a:gd name="T8" fmla="*/ 0 w 1"/>
                  <a:gd name="T9" fmla="*/ 0 h 9"/>
                  <a:gd name="T10" fmla="*/ 0 w 1"/>
                  <a:gd name="T11" fmla="*/ 0 h 9"/>
                  <a:gd name="T12" fmla="*/ 0 w 1"/>
                  <a:gd name="T13" fmla="*/ 0 h 9"/>
                  <a:gd name="T14" fmla="*/ 0 w 1"/>
                  <a:gd name="T15" fmla="*/ 0 h 9"/>
                  <a:gd name="T16" fmla="*/ 0 w 1"/>
                  <a:gd name="T17" fmla="*/ 0 h 9"/>
                  <a:gd name="T18" fmla="*/ 0 w 1"/>
                  <a:gd name="T19" fmla="*/ 0 h 9"/>
                  <a:gd name="T20" fmla="*/ 0 w 1"/>
                  <a:gd name="T21" fmla="*/ 0 h 9"/>
                  <a:gd name="T22" fmla="*/ 0 w 1"/>
                  <a:gd name="T23" fmla="*/ 0 h 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"/>
                  <a:gd name="T37" fmla="*/ 0 h 9"/>
                  <a:gd name="T38" fmla="*/ 1 w 1"/>
                  <a:gd name="T39" fmla="*/ 9 h 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" h="9">
                    <a:moveTo>
                      <a:pt x="0" y="0"/>
                    </a:moveTo>
                    <a:lnTo>
                      <a:pt x="0" y="3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2724"/>
              </a:solidFill>
              <a:ln>
                <a:noFill/>
              </a:ln>
              <a:extLst/>
            </p:spPr>
            <p:txBody>
              <a:bodyPr/>
              <a:lstStyle/>
              <a:p>
                <a:pPr defTabSz="914145"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 kern="0" dirty="0">
                  <a:solidFill>
                    <a:sysClr val="windowText" lastClr="000000"/>
                  </a:solidFill>
                  <a:latin typeface="Calibri"/>
                  <a:sym typeface="Calibri" pitchFamily="34" charset="0"/>
                </a:endParaRPr>
              </a:p>
            </p:txBody>
          </p:sp>
          <p:sp>
            <p:nvSpPr>
              <p:cNvPr id="78" name="Rectangle 30"/>
              <p:cNvSpPr>
                <a:spLocks noChangeArrowheads="1"/>
              </p:cNvSpPr>
              <p:nvPr/>
            </p:nvSpPr>
            <p:spPr bwMode="auto">
              <a:xfrm>
                <a:off x="2880" y="874"/>
                <a:ext cx="0" cy="284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0" tIns="0" rIns="0" bIns="0">
                <a:spAutoFit/>
              </a:bodyPr>
              <a:lstStyle/>
              <a:p>
                <a:pPr algn="ctr" defTabSz="914145"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600" kern="0" dirty="0">
                  <a:solidFill>
                    <a:sysClr val="windowText" lastClr="000000"/>
                  </a:solidFill>
                  <a:latin typeface="Calibri"/>
                  <a:sym typeface="Calibri" pitchFamily="34" charset="0"/>
                </a:endParaRPr>
              </a:p>
            </p:txBody>
          </p:sp>
        </p:grpSp>
        <p:sp>
          <p:nvSpPr>
            <p:cNvPr id="79" name="AutoShape 34"/>
            <p:cNvSpPr>
              <a:spLocks noChangeArrowheads="1"/>
            </p:cNvSpPr>
            <p:nvPr/>
          </p:nvSpPr>
          <p:spPr bwMode="blackGray">
            <a:xfrm rot="10800000" flipV="1">
              <a:off x="7796648" y="2412373"/>
              <a:ext cx="1316567" cy="257175"/>
            </a:xfrm>
            <a:prstGeom prst="rightArrow">
              <a:avLst>
                <a:gd name="adj1" fmla="val 46509"/>
                <a:gd name="adj2" fmla="val 42098"/>
              </a:avLst>
            </a:prstGeom>
            <a:solidFill>
              <a:schemeClr val="accent5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defTabSz="914145" eaLnBrk="1">
                <a:defRPr/>
              </a:pPr>
              <a:endParaRPr lang="ru-RU" sz="1700" dirty="0">
                <a:solidFill>
                  <a:srgbClr val="000000"/>
                </a:solidFill>
                <a:latin typeface="Calibri"/>
                <a:sym typeface="Calibri" pitchFamily="34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 bwMode="auto">
            <a:xfrm>
              <a:off x="334396" y="1046595"/>
              <a:ext cx="6929531" cy="281615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defTabSz="914145" eaLnBrk="1">
                <a:defRPr/>
              </a:pPr>
              <a:r>
                <a:rPr lang="ru-RU" sz="2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 pitchFamily="34" charset="0"/>
                </a:rPr>
                <a:t>Включены в облагаемую базу выплаты</a:t>
              </a:r>
            </a:p>
            <a:p>
              <a:pPr defTabSz="914145" eaLnBrk="1">
                <a:defRPr/>
              </a:pPr>
              <a:endPara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endParaRPr>
            </a:p>
            <a:p>
              <a:pPr marL="285750" indent="-285750" defTabSz="914145" eaLnBrk="1">
                <a:spcAft>
                  <a:spcPts val="1800"/>
                </a:spcAft>
                <a:buFont typeface="Wingdings" panose="05000000000000000000" pitchFamily="2" charset="2"/>
                <a:buChar char="Ø"/>
                <a:defRPr/>
              </a:pPr>
              <a:r>
                <a:rPr lang="ru-RU" b="1" dirty="0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 pitchFamily="34" charset="0"/>
                </a:rPr>
                <a:t>В отношении иностранных граждан и лиц без гражданства, временно пребывающих в РФ</a:t>
              </a:r>
            </a:p>
            <a:p>
              <a:pPr marL="285750" indent="-285750" defTabSz="914145" eaLnBrk="1">
                <a:spcAft>
                  <a:spcPts val="1800"/>
                </a:spcAft>
                <a:buFont typeface="Wingdings" panose="05000000000000000000" pitchFamily="2" charset="2"/>
                <a:buChar char="Ø"/>
                <a:defRPr/>
              </a:pPr>
              <a:r>
                <a:rPr lang="ru-RU" b="1" dirty="0" smtClean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 pitchFamily="34" charset="0"/>
                </a:rPr>
                <a:t>По гражданско-правовым договорам</a:t>
              </a:r>
            </a:p>
            <a:p>
              <a:pPr defTabSz="914145" eaLnBrk="1">
                <a:spcAft>
                  <a:spcPts val="1800"/>
                </a:spcAft>
                <a:defRPr/>
              </a:pPr>
              <a:endParaRPr lang="ru-RU" sz="10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endParaRPr>
            </a:p>
            <a:p>
              <a:pPr marL="285750" indent="-285750" defTabSz="914145" eaLnBrk="1">
                <a:spcAft>
                  <a:spcPts val="1800"/>
                </a:spcAft>
                <a:buFont typeface="Wingdings" panose="05000000000000000000" pitchFamily="2" charset="2"/>
                <a:buChar char="Ø"/>
                <a:defRPr/>
              </a:pPr>
              <a:r>
                <a:rPr lang="ru-RU" b="1" dirty="0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 pitchFamily="34" charset="0"/>
                </a:rPr>
                <a:t>Студентам очной формы обучения, работающих в студенческих отрядах</a:t>
              </a:r>
              <a:endParaRPr lang="ru-RU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endParaRPr>
            </a:p>
          </p:txBody>
        </p:sp>
        <p:sp>
          <p:nvSpPr>
            <p:cNvPr id="80" name="AutoShape 34"/>
            <p:cNvSpPr>
              <a:spLocks noChangeArrowheads="1"/>
            </p:cNvSpPr>
            <p:nvPr/>
          </p:nvSpPr>
          <p:spPr bwMode="blackGray">
            <a:xfrm rot="10800000" flipV="1">
              <a:off x="7783228" y="1574421"/>
              <a:ext cx="1316567" cy="257175"/>
            </a:xfrm>
            <a:prstGeom prst="rightArrow">
              <a:avLst>
                <a:gd name="adj1" fmla="val 46509"/>
                <a:gd name="adj2" fmla="val 42098"/>
              </a:avLst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145" eaLnBrk="1">
                <a:defRPr/>
              </a:pPr>
              <a:endParaRPr lang="ru-RU" sz="1700" dirty="0">
                <a:solidFill>
                  <a:srgbClr val="000000"/>
                </a:solidFill>
                <a:latin typeface="Calibri"/>
                <a:sym typeface="Calibri" pitchFamily="34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349976" y="4129308"/>
              <a:ext cx="7483815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defTabSz="914145" eaLnBrk="1">
                <a:defRPr/>
              </a:pPr>
              <a:r>
                <a:rPr lang="ru-RU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 pitchFamily="34" charset="0"/>
                </a:rPr>
                <a:t>Разница в объекте обложения страховыми взносами</a:t>
              </a:r>
              <a:endPara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endParaRPr>
            </a:p>
          </p:txBody>
        </p:sp>
        <p:pic>
          <p:nvPicPr>
            <p:cNvPr id="19526" name="Picture 70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29" r="14437"/>
            <a:stretch/>
          </p:blipFill>
          <p:spPr bwMode="auto">
            <a:xfrm>
              <a:off x="9785211" y="2201869"/>
              <a:ext cx="970476" cy="705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527" name="Picture 71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3" t="9553" r="6916" b="8040"/>
            <a:stretch/>
          </p:blipFill>
          <p:spPr bwMode="auto">
            <a:xfrm>
              <a:off x="9785215" y="1386935"/>
              <a:ext cx="1022027" cy="739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5" name="Прямая соединительная линия 64"/>
            <p:cNvCxnSpPr/>
            <p:nvPr/>
          </p:nvCxnSpPr>
          <p:spPr>
            <a:xfrm flipH="1" flipV="1">
              <a:off x="7395468" y="914782"/>
              <a:ext cx="136277" cy="474130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1" name="Group 2"/>
            <p:cNvGrpSpPr>
              <a:grpSpLocks noChangeAspect="1"/>
            </p:cNvGrpSpPr>
            <p:nvPr/>
          </p:nvGrpSpPr>
          <p:grpSpPr bwMode="auto">
            <a:xfrm>
              <a:off x="9918437" y="4572340"/>
              <a:ext cx="769547" cy="861749"/>
              <a:chOff x="2472" y="164"/>
              <a:chExt cx="763" cy="994"/>
            </a:xfrm>
          </p:grpSpPr>
          <p:sp>
            <p:nvSpPr>
              <p:cNvPr id="75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2472" y="164"/>
                <a:ext cx="763" cy="864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/>
              <a:lstStyle/>
              <a:p>
                <a:pPr defTabSz="914145"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 kern="0" dirty="0">
                  <a:solidFill>
                    <a:sysClr val="windowText" lastClr="000000"/>
                  </a:solidFill>
                  <a:latin typeface="Calibri"/>
                  <a:sym typeface="Calibri" pitchFamily="34" charset="0"/>
                </a:endParaRPr>
              </a:p>
            </p:txBody>
          </p:sp>
          <p:sp>
            <p:nvSpPr>
              <p:cNvPr id="81" name="Freeform 4"/>
              <p:cNvSpPr>
                <a:spLocks/>
              </p:cNvSpPr>
              <p:nvPr/>
            </p:nvSpPr>
            <p:spPr bwMode="auto">
              <a:xfrm>
                <a:off x="2472" y="164"/>
                <a:ext cx="738" cy="521"/>
              </a:xfrm>
              <a:custGeom>
                <a:avLst/>
                <a:gdLst>
                  <a:gd name="T0" fmla="*/ 3 w 1475"/>
                  <a:gd name="T1" fmla="*/ 1 h 1046"/>
                  <a:gd name="T2" fmla="*/ 3 w 1475"/>
                  <a:gd name="T3" fmla="*/ 1 h 1046"/>
                  <a:gd name="T4" fmla="*/ 3 w 1475"/>
                  <a:gd name="T5" fmla="*/ 1 h 1046"/>
                  <a:gd name="T6" fmla="*/ 3 w 1475"/>
                  <a:gd name="T7" fmla="*/ 1 h 1046"/>
                  <a:gd name="T8" fmla="*/ 2 w 1475"/>
                  <a:gd name="T9" fmla="*/ 1 h 1046"/>
                  <a:gd name="T10" fmla="*/ 2 w 1475"/>
                  <a:gd name="T11" fmla="*/ 1 h 1046"/>
                  <a:gd name="T12" fmla="*/ 2 w 1475"/>
                  <a:gd name="T13" fmla="*/ 1 h 1046"/>
                  <a:gd name="T14" fmla="*/ 2 w 1475"/>
                  <a:gd name="T15" fmla="*/ 1 h 1046"/>
                  <a:gd name="T16" fmla="*/ 2 w 1475"/>
                  <a:gd name="T17" fmla="*/ 1 h 1046"/>
                  <a:gd name="T18" fmla="*/ 2 w 1475"/>
                  <a:gd name="T19" fmla="*/ 1 h 1046"/>
                  <a:gd name="T20" fmla="*/ 2 w 1475"/>
                  <a:gd name="T21" fmla="*/ 1 h 1046"/>
                  <a:gd name="T22" fmla="*/ 2 w 1475"/>
                  <a:gd name="T23" fmla="*/ 1 h 1046"/>
                  <a:gd name="T24" fmla="*/ 2 w 1475"/>
                  <a:gd name="T25" fmla="*/ 1 h 1046"/>
                  <a:gd name="T26" fmla="*/ 2 w 1475"/>
                  <a:gd name="T27" fmla="*/ 1 h 1046"/>
                  <a:gd name="T28" fmla="*/ 2 w 1475"/>
                  <a:gd name="T29" fmla="*/ 1 h 1046"/>
                  <a:gd name="T30" fmla="*/ 2 w 1475"/>
                  <a:gd name="T31" fmla="*/ 1 h 1046"/>
                  <a:gd name="T32" fmla="*/ 1 w 1475"/>
                  <a:gd name="T33" fmla="*/ 1 h 1046"/>
                  <a:gd name="T34" fmla="*/ 1 w 1475"/>
                  <a:gd name="T35" fmla="*/ 1 h 1046"/>
                  <a:gd name="T36" fmla="*/ 1 w 1475"/>
                  <a:gd name="T37" fmla="*/ 1 h 1046"/>
                  <a:gd name="T38" fmla="*/ 1 w 1475"/>
                  <a:gd name="T39" fmla="*/ 1 h 1046"/>
                  <a:gd name="T40" fmla="*/ 1 w 1475"/>
                  <a:gd name="T41" fmla="*/ 1 h 1046"/>
                  <a:gd name="T42" fmla="*/ 1 w 1475"/>
                  <a:gd name="T43" fmla="*/ 1 h 1046"/>
                  <a:gd name="T44" fmla="*/ 1 w 1475"/>
                  <a:gd name="T45" fmla="*/ 1 h 1046"/>
                  <a:gd name="T46" fmla="*/ 1 w 1475"/>
                  <a:gd name="T47" fmla="*/ 1 h 1046"/>
                  <a:gd name="T48" fmla="*/ 1 w 1475"/>
                  <a:gd name="T49" fmla="*/ 1 h 1046"/>
                  <a:gd name="T50" fmla="*/ 1 w 1475"/>
                  <a:gd name="T51" fmla="*/ 1 h 1046"/>
                  <a:gd name="T52" fmla="*/ 1 w 1475"/>
                  <a:gd name="T53" fmla="*/ 1 h 1046"/>
                  <a:gd name="T54" fmla="*/ 0 w 1475"/>
                  <a:gd name="T55" fmla="*/ 1 h 1046"/>
                  <a:gd name="T56" fmla="*/ 1 w 1475"/>
                  <a:gd name="T57" fmla="*/ 2 h 1046"/>
                  <a:gd name="T58" fmla="*/ 1 w 1475"/>
                  <a:gd name="T59" fmla="*/ 2 h 1046"/>
                  <a:gd name="T60" fmla="*/ 1 w 1475"/>
                  <a:gd name="T61" fmla="*/ 2 h 1046"/>
                  <a:gd name="T62" fmla="*/ 1 w 1475"/>
                  <a:gd name="T63" fmla="*/ 2 h 1046"/>
                  <a:gd name="T64" fmla="*/ 1 w 1475"/>
                  <a:gd name="T65" fmla="*/ 2 h 1046"/>
                  <a:gd name="T66" fmla="*/ 1 w 1475"/>
                  <a:gd name="T67" fmla="*/ 2 h 1046"/>
                  <a:gd name="T68" fmla="*/ 1 w 1475"/>
                  <a:gd name="T69" fmla="*/ 2 h 1046"/>
                  <a:gd name="T70" fmla="*/ 1 w 1475"/>
                  <a:gd name="T71" fmla="*/ 2 h 1046"/>
                  <a:gd name="T72" fmla="*/ 1 w 1475"/>
                  <a:gd name="T73" fmla="*/ 2 h 1046"/>
                  <a:gd name="T74" fmla="*/ 2 w 1475"/>
                  <a:gd name="T75" fmla="*/ 2 h 1046"/>
                  <a:gd name="T76" fmla="*/ 2 w 1475"/>
                  <a:gd name="T77" fmla="*/ 2 h 1046"/>
                  <a:gd name="T78" fmla="*/ 2 w 1475"/>
                  <a:gd name="T79" fmla="*/ 2 h 1046"/>
                  <a:gd name="T80" fmla="*/ 2 w 1475"/>
                  <a:gd name="T81" fmla="*/ 2 h 1046"/>
                  <a:gd name="T82" fmla="*/ 2 w 1475"/>
                  <a:gd name="T83" fmla="*/ 2 h 1046"/>
                  <a:gd name="T84" fmla="*/ 3 w 1475"/>
                  <a:gd name="T85" fmla="*/ 2 h 1046"/>
                  <a:gd name="T86" fmla="*/ 3 w 1475"/>
                  <a:gd name="T87" fmla="*/ 2 h 1046"/>
                  <a:gd name="T88" fmla="*/ 3 w 1475"/>
                  <a:gd name="T89" fmla="*/ 2 h 1046"/>
                  <a:gd name="T90" fmla="*/ 3 w 1475"/>
                  <a:gd name="T91" fmla="*/ 2 h 1046"/>
                  <a:gd name="T92" fmla="*/ 3 w 1475"/>
                  <a:gd name="T93" fmla="*/ 2 h 1046"/>
                  <a:gd name="T94" fmla="*/ 3 w 1475"/>
                  <a:gd name="T95" fmla="*/ 2 h 1046"/>
                  <a:gd name="T96" fmla="*/ 3 w 1475"/>
                  <a:gd name="T97" fmla="*/ 2 h 1046"/>
                  <a:gd name="T98" fmla="*/ 3 w 1475"/>
                  <a:gd name="T99" fmla="*/ 2 h 1046"/>
                  <a:gd name="T100" fmla="*/ 3 w 1475"/>
                  <a:gd name="T101" fmla="*/ 1 h 1046"/>
                  <a:gd name="T102" fmla="*/ 3 w 1475"/>
                  <a:gd name="T103" fmla="*/ 1 h 1046"/>
                  <a:gd name="T104" fmla="*/ 3 w 1475"/>
                  <a:gd name="T105" fmla="*/ 1 h 1046"/>
                  <a:gd name="T106" fmla="*/ 3 w 1475"/>
                  <a:gd name="T107" fmla="*/ 1 h 1046"/>
                  <a:gd name="T108" fmla="*/ 3 w 1475"/>
                  <a:gd name="T109" fmla="*/ 1 h 104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475"/>
                  <a:gd name="T166" fmla="*/ 0 h 1046"/>
                  <a:gd name="T167" fmla="*/ 1475 w 1475"/>
                  <a:gd name="T168" fmla="*/ 1046 h 104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475" h="1046">
                    <a:moveTo>
                      <a:pt x="1178" y="307"/>
                    </a:moveTo>
                    <a:lnTo>
                      <a:pt x="1164" y="303"/>
                    </a:lnTo>
                    <a:lnTo>
                      <a:pt x="1163" y="303"/>
                    </a:lnTo>
                    <a:lnTo>
                      <a:pt x="1161" y="303"/>
                    </a:lnTo>
                    <a:lnTo>
                      <a:pt x="1160" y="303"/>
                    </a:lnTo>
                    <a:lnTo>
                      <a:pt x="1158" y="303"/>
                    </a:lnTo>
                    <a:lnTo>
                      <a:pt x="1155" y="303"/>
                    </a:lnTo>
                    <a:lnTo>
                      <a:pt x="1152" y="303"/>
                    </a:lnTo>
                    <a:lnTo>
                      <a:pt x="1149" y="303"/>
                    </a:lnTo>
                    <a:lnTo>
                      <a:pt x="1146" y="303"/>
                    </a:lnTo>
                    <a:lnTo>
                      <a:pt x="1141" y="303"/>
                    </a:lnTo>
                    <a:lnTo>
                      <a:pt x="1138" y="303"/>
                    </a:lnTo>
                    <a:lnTo>
                      <a:pt x="1133" y="303"/>
                    </a:lnTo>
                    <a:lnTo>
                      <a:pt x="1129" y="303"/>
                    </a:lnTo>
                    <a:lnTo>
                      <a:pt x="1124" y="303"/>
                    </a:lnTo>
                    <a:lnTo>
                      <a:pt x="1115" y="303"/>
                    </a:lnTo>
                    <a:lnTo>
                      <a:pt x="1104" y="303"/>
                    </a:lnTo>
                    <a:lnTo>
                      <a:pt x="1093" y="303"/>
                    </a:lnTo>
                    <a:lnTo>
                      <a:pt x="1083" y="303"/>
                    </a:lnTo>
                    <a:lnTo>
                      <a:pt x="1072" y="303"/>
                    </a:lnTo>
                    <a:lnTo>
                      <a:pt x="1061" y="303"/>
                    </a:lnTo>
                    <a:lnTo>
                      <a:pt x="1050" y="303"/>
                    </a:lnTo>
                    <a:lnTo>
                      <a:pt x="1046" y="303"/>
                    </a:lnTo>
                    <a:lnTo>
                      <a:pt x="1041" y="303"/>
                    </a:lnTo>
                    <a:lnTo>
                      <a:pt x="1038" y="303"/>
                    </a:lnTo>
                    <a:lnTo>
                      <a:pt x="1033" y="303"/>
                    </a:lnTo>
                    <a:lnTo>
                      <a:pt x="1030" y="296"/>
                    </a:lnTo>
                    <a:lnTo>
                      <a:pt x="1027" y="289"/>
                    </a:lnTo>
                    <a:lnTo>
                      <a:pt x="1024" y="282"/>
                    </a:lnTo>
                    <a:lnTo>
                      <a:pt x="1019" y="275"/>
                    </a:lnTo>
                    <a:lnTo>
                      <a:pt x="1016" y="268"/>
                    </a:lnTo>
                    <a:lnTo>
                      <a:pt x="1012" y="261"/>
                    </a:lnTo>
                    <a:lnTo>
                      <a:pt x="1007" y="256"/>
                    </a:lnTo>
                    <a:lnTo>
                      <a:pt x="1002" y="249"/>
                    </a:lnTo>
                    <a:lnTo>
                      <a:pt x="993" y="236"/>
                    </a:lnTo>
                    <a:lnTo>
                      <a:pt x="982" y="225"/>
                    </a:lnTo>
                    <a:lnTo>
                      <a:pt x="972" y="213"/>
                    </a:lnTo>
                    <a:lnTo>
                      <a:pt x="961" y="201"/>
                    </a:lnTo>
                    <a:lnTo>
                      <a:pt x="949" y="190"/>
                    </a:lnTo>
                    <a:lnTo>
                      <a:pt x="936" y="182"/>
                    </a:lnTo>
                    <a:lnTo>
                      <a:pt x="922" y="172"/>
                    </a:lnTo>
                    <a:lnTo>
                      <a:pt x="916" y="167"/>
                    </a:lnTo>
                    <a:lnTo>
                      <a:pt x="909" y="163"/>
                    </a:lnTo>
                    <a:lnTo>
                      <a:pt x="902" y="158"/>
                    </a:lnTo>
                    <a:lnTo>
                      <a:pt x="895" y="156"/>
                    </a:lnTo>
                    <a:lnTo>
                      <a:pt x="887" y="151"/>
                    </a:lnTo>
                    <a:lnTo>
                      <a:pt x="879" y="147"/>
                    </a:lnTo>
                    <a:lnTo>
                      <a:pt x="872" y="144"/>
                    </a:lnTo>
                    <a:lnTo>
                      <a:pt x="864" y="140"/>
                    </a:lnTo>
                    <a:lnTo>
                      <a:pt x="856" y="138"/>
                    </a:lnTo>
                    <a:lnTo>
                      <a:pt x="847" y="135"/>
                    </a:lnTo>
                    <a:lnTo>
                      <a:pt x="847" y="132"/>
                    </a:lnTo>
                    <a:lnTo>
                      <a:pt x="847" y="128"/>
                    </a:lnTo>
                    <a:lnTo>
                      <a:pt x="847" y="124"/>
                    </a:lnTo>
                    <a:lnTo>
                      <a:pt x="847" y="119"/>
                    </a:lnTo>
                    <a:lnTo>
                      <a:pt x="847" y="115"/>
                    </a:lnTo>
                    <a:lnTo>
                      <a:pt x="847" y="110"/>
                    </a:lnTo>
                    <a:lnTo>
                      <a:pt x="847" y="104"/>
                    </a:lnTo>
                    <a:lnTo>
                      <a:pt x="847" y="99"/>
                    </a:lnTo>
                    <a:lnTo>
                      <a:pt x="847" y="88"/>
                    </a:lnTo>
                    <a:lnTo>
                      <a:pt x="847" y="76"/>
                    </a:lnTo>
                    <a:lnTo>
                      <a:pt x="847" y="65"/>
                    </a:lnTo>
                    <a:lnTo>
                      <a:pt x="847" y="54"/>
                    </a:lnTo>
                    <a:lnTo>
                      <a:pt x="847" y="44"/>
                    </a:lnTo>
                    <a:lnTo>
                      <a:pt x="847" y="39"/>
                    </a:lnTo>
                    <a:lnTo>
                      <a:pt x="847" y="33"/>
                    </a:lnTo>
                    <a:lnTo>
                      <a:pt x="847" y="29"/>
                    </a:lnTo>
                    <a:lnTo>
                      <a:pt x="847" y="24"/>
                    </a:lnTo>
                    <a:lnTo>
                      <a:pt x="847" y="19"/>
                    </a:lnTo>
                    <a:lnTo>
                      <a:pt x="847" y="17"/>
                    </a:lnTo>
                    <a:lnTo>
                      <a:pt x="847" y="13"/>
                    </a:lnTo>
                    <a:lnTo>
                      <a:pt x="847" y="10"/>
                    </a:lnTo>
                    <a:lnTo>
                      <a:pt x="847" y="7"/>
                    </a:lnTo>
                    <a:lnTo>
                      <a:pt x="847" y="4"/>
                    </a:lnTo>
                    <a:lnTo>
                      <a:pt x="847" y="3"/>
                    </a:lnTo>
                    <a:lnTo>
                      <a:pt x="847" y="1"/>
                    </a:lnTo>
                    <a:lnTo>
                      <a:pt x="847" y="0"/>
                    </a:lnTo>
                    <a:lnTo>
                      <a:pt x="627" y="0"/>
                    </a:lnTo>
                    <a:lnTo>
                      <a:pt x="627" y="1"/>
                    </a:lnTo>
                    <a:lnTo>
                      <a:pt x="627" y="3"/>
                    </a:lnTo>
                    <a:lnTo>
                      <a:pt x="627" y="4"/>
                    </a:lnTo>
                    <a:lnTo>
                      <a:pt x="627" y="7"/>
                    </a:lnTo>
                    <a:lnTo>
                      <a:pt x="627" y="10"/>
                    </a:lnTo>
                    <a:lnTo>
                      <a:pt x="627" y="13"/>
                    </a:lnTo>
                    <a:lnTo>
                      <a:pt x="627" y="17"/>
                    </a:lnTo>
                    <a:lnTo>
                      <a:pt x="627" y="19"/>
                    </a:lnTo>
                    <a:lnTo>
                      <a:pt x="627" y="24"/>
                    </a:lnTo>
                    <a:lnTo>
                      <a:pt x="627" y="29"/>
                    </a:lnTo>
                    <a:lnTo>
                      <a:pt x="627" y="33"/>
                    </a:lnTo>
                    <a:lnTo>
                      <a:pt x="627" y="39"/>
                    </a:lnTo>
                    <a:lnTo>
                      <a:pt x="627" y="44"/>
                    </a:lnTo>
                    <a:lnTo>
                      <a:pt x="627" y="54"/>
                    </a:lnTo>
                    <a:lnTo>
                      <a:pt x="627" y="65"/>
                    </a:lnTo>
                    <a:lnTo>
                      <a:pt x="627" y="76"/>
                    </a:lnTo>
                    <a:lnTo>
                      <a:pt x="627" y="88"/>
                    </a:lnTo>
                    <a:lnTo>
                      <a:pt x="627" y="99"/>
                    </a:lnTo>
                    <a:lnTo>
                      <a:pt x="627" y="104"/>
                    </a:lnTo>
                    <a:lnTo>
                      <a:pt x="627" y="110"/>
                    </a:lnTo>
                    <a:lnTo>
                      <a:pt x="627" y="115"/>
                    </a:lnTo>
                    <a:lnTo>
                      <a:pt x="627" y="119"/>
                    </a:lnTo>
                    <a:lnTo>
                      <a:pt x="627" y="124"/>
                    </a:lnTo>
                    <a:lnTo>
                      <a:pt x="627" y="128"/>
                    </a:lnTo>
                    <a:lnTo>
                      <a:pt x="627" y="132"/>
                    </a:lnTo>
                    <a:lnTo>
                      <a:pt x="627" y="135"/>
                    </a:lnTo>
                    <a:lnTo>
                      <a:pt x="611" y="142"/>
                    </a:lnTo>
                    <a:lnTo>
                      <a:pt x="596" y="149"/>
                    </a:lnTo>
                    <a:lnTo>
                      <a:pt x="581" y="156"/>
                    </a:lnTo>
                    <a:lnTo>
                      <a:pt x="567" y="164"/>
                    </a:lnTo>
                    <a:lnTo>
                      <a:pt x="553" y="174"/>
                    </a:lnTo>
                    <a:lnTo>
                      <a:pt x="540" y="183"/>
                    </a:lnTo>
                    <a:lnTo>
                      <a:pt x="528" y="192"/>
                    </a:lnTo>
                    <a:lnTo>
                      <a:pt x="516" y="203"/>
                    </a:lnTo>
                    <a:lnTo>
                      <a:pt x="505" y="214"/>
                    </a:lnTo>
                    <a:lnTo>
                      <a:pt x="494" y="225"/>
                    </a:lnTo>
                    <a:lnTo>
                      <a:pt x="485" y="238"/>
                    </a:lnTo>
                    <a:lnTo>
                      <a:pt x="476" y="250"/>
                    </a:lnTo>
                    <a:lnTo>
                      <a:pt x="467" y="263"/>
                    </a:lnTo>
                    <a:lnTo>
                      <a:pt x="459" y="275"/>
                    </a:lnTo>
                    <a:lnTo>
                      <a:pt x="451" y="289"/>
                    </a:lnTo>
                    <a:lnTo>
                      <a:pt x="445" y="303"/>
                    </a:lnTo>
                    <a:lnTo>
                      <a:pt x="442" y="303"/>
                    </a:lnTo>
                    <a:lnTo>
                      <a:pt x="437" y="303"/>
                    </a:lnTo>
                    <a:lnTo>
                      <a:pt x="433" y="303"/>
                    </a:lnTo>
                    <a:lnTo>
                      <a:pt x="427" y="303"/>
                    </a:lnTo>
                    <a:lnTo>
                      <a:pt x="417" y="303"/>
                    </a:lnTo>
                    <a:lnTo>
                      <a:pt x="407" y="303"/>
                    </a:lnTo>
                    <a:lnTo>
                      <a:pt x="396" y="303"/>
                    </a:lnTo>
                    <a:lnTo>
                      <a:pt x="385" y="303"/>
                    </a:lnTo>
                    <a:lnTo>
                      <a:pt x="373" y="303"/>
                    </a:lnTo>
                    <a:lnTo>
                      <a:pt x="362" y="303"/>
                    </a:lnTo>
                    <a:lnTo>
                      <a:pt x="351" y="303"/>
                    </a:lnTo>
                    <a:lnTo>
                      <a:pt x="348" y="303"/>
                    </a:lnTo>
                    <a:lnTo>
                      <a:pt x="343" y="303"/>
                    </a:lnTo>
                    <a:lnTo>
                      <a:pt x="339" y="303"/>
                    </a:lnTo>
                    <a:lnTo>
                      <a:pt x="334" y="303"/>
                    </a:lnTo>
                    <a:lnTo>
                      <a:pt x="330" y="303"/>
                    </a:lnTo>
                    <a:lnTo>
                      <a:pt x="326" y="303"/>
                    </a:lnTo>
                    <a:lnTo>
                      <a:pt x="323" y="303"/>
                    </a:lnTo>
                    <a:lnTo>
                      <a:pt x="320" y="303"/>
                    </a:lnTo>
                    <a:lnTo>
                      <a:pt x="317" y="303"/>
                    </a:lnTo>
                    <a:lnTo>
                      <a:pt x="316" y="303"/>
                    </a:lnTo>
                    <a:lnTo>
                      <a:pt x="314" y="303"/>
                    </a:lnTo>
                    <a:lnTo>
                      <a:pt x="313" y="303"/>
                    </a:lnTo>
                    <a:lnTo>
                      <a:pt x="311" y="303"/>
                    </a:lnTo>
                    <a:lnTo>
                      <a:pt x="310" y="303"/>
                    </a:lnTo>
                    <a:lnTo>
                      <a:pt x="310" y="304"/>
                    </a:lnTo>
                    <a:lnTo>
                      <a:pt x="308" y="304"/>
                    </a:lnTo>
                    <a:lnTo>
                      <a:pt x="308" y="306"/>
                    </a:lnTo>
                    <a:lnTo>
                      <a:pt x="308" y="307"/>
                    </a:lnTo>
                    <a:lnTo>
                      <a:pt x="306" y="307"/>
                    </a:lnTo>
                    <a:lnTo>
                      <a:pt x="305" y="307"/>
                    </a:lnTo>
                    <a:lnTo>
                      <a:pt x="303" y="307"/>
                    </a:lnTo>
                    <a:lnTo>
                      <a:pt x="296" y="307"/>
                    </a:lnTo>
                    <a:lnTo>
                      <a:pt x="288" y="307"/>
                    </a:lnTo>
                    <a:lnTo>
                      <a:pt x="280" y="307"/>
                    </a:lnTo>
                    <a:lnTo>
                      <a:pt x="274" y="308"/>
                    </a:lnTo>
                    <a:lnTo>
                      <a:pt x="266" y="308"/>
                    </a:lnTo>
                    <a:lnTo>
                      <a:pt x="259" y="310"/>
                    </a:lnTo>
                    <a:lnTo>
                      <a:pt x="243" y="313"/>
                    </a:lnTo>
                    <a:lnTo>
                      <a:pt x="228" y="314"/>
                    </a:lnTo>
                    <a:lnTo>
                      <a:pt x="214" y="319"/>
                    </a:lnTo>
                    <a:lnTo>
                      <a:pt x="200" y="322"/>
                    </a:lnTo>
                    <a:lnTo>
                      <a:pt x="186" y="328"/>
                    </a:lnTo>
                    <a:lnTo>
                      <a:pt x="172" y="333"/>
                    </a:lnTo>
                    <a:lnTo>
                      <a:pt x="160" y="339"/>
                    </a:lnTo>
                    <a:lnTo>
                      <a:pt x="146" y="346"/>
                    </a:lnTo>
                    <a:lnTo>
                      <a:pt x="136" y="353"/>
                    </a:lnTo>
                    <a:lnTo>
                      <a:pt x="123" y="361"/>
                    </a:lnTo>
                    <a:lnTo>
                      <a:pt x="111" y="369"/>
                    </a:lnTo>
                    <a:lnTo>
                      <a:pt x="100" y="378"/>
                    </a:lnTo>
                    <a:lnTo>
                      <a:pt x="89" y="386"/>
                    </a:lnTo>
                    <a:lnTo>
                      <a:pt x="80" y="396"/>
                    </a:lnTo>
                    <a:lnTo>
                      <a:pt x="69" y="407"/>
                    </a:lnTo>
                    <a:lnTo>
                      <a:pt x="62" y="417"/>
                    </a:lnTo>
                    <a:lnTo>
                      <a:pt x="52" y="428"/>
                    </a:lnTo>
                    <a:lnTo>
                      <a:pt x="45" y="439"/>
                    </a:lnTo>
                    <a:lnTo>
                      <a:pt x="37" y="450"/>
                    </a:lnTo>
                    <a:lnTo>
                      <a:pt x="31" y="463"/>
                    </a:lnTo>
                    <a:lnTo>
                      <a:pt x="25" y="474"/>
                    </a:lnTo>
                    <a:lnTo>
                      <a:pt x="18" y="486"/>
                    </a:lnTo>
                    <a:lnTo>
                      <a:pt x="14" y="500"/>
                    </a:lnTo>
                    <a:lnTo>
                      <a:pt x="9" y="513"/>
                    </a:lnTo>
                    <a:lnTo>
                      <a:pt x="6" y="525"/>
                    </a:lnTo>
                    <a:lnTo>
                      <a:pt x="3" y="539"/>
                    </a:lnTo>
                    <a:lnTo>
                      <a:pt x="2" y="546"/>
                    </a:lnTo>
                    <a:lnTo>
                      <a:pt x="2" y="553"/>
                    </a:lnTo>
                    <a:lnTo>
                      <a:pt x="0" y="560"/>
                    </a:lnTo>
                    <a:lnTo>
                      <a:pt x="0" y="567"/>
                    </a:lnTo>
                    <a:lnTo>
                      <a:pt x="0" y="572"/>
                    </a:lnTo>
                    <a:lnTo>
                      <a:pt x="0" y="579"/>
                    </a:lnTo>
                    <a:lnTo>
                      <a:pt x="0" y="593"/>
                    </a:lnTo>
                    <a:lnTo>
                      <a:pt x="2" y="606"/>
                    </a:lnTo>
                    <a:lnTo>
                      <a:pt x="3" y="618"/>
                    </a:lnTo>
                    <a:lnTo>
                      <a:pt x="5" y="629"/>
                    </a:lnTo>
                    <a:lnTo>
                      <a:pt x="8" y="642"/>
                    </a:lnTo>
                    <a:lnTo>
                      <a:pt x="11" y="653"/>
                    </a:lnTo>
                    <a:lnTo>
                      <a:pt x="14" y="665"/>
                    </a:lnTo>
                    <a:lnTo>
                      <a:pt x="18" y="676"/>
                    </a:lnTo>
                    <a:lnTo>
                      <a:pt x="23" y="688"/>
                    </a:lnTo>
                    <a:lnTo>
                      <a:pt x="29" y="699"/>
                    </a:lnTo>
                    <a:lnTo>
                      <a:pt x="35" y="708"/>
                    </a:lnTo>
                    <a:lnTo>
                      <a:pt x="42" y="720"/>
                    </a:lnTo>
                    <a:lnTo>
                      <a:pt x="49" y="729"/>
                    </a:lnTo>
                    <a:lnTo>
                      <a:pt x="55" y="740"/>
                    </a:lnTo>
                    <a:lnTo>
                      <a:pt x="63" y="749"/>
                    </a:lnTo>
                    <a:lnTo>
                      <a:pt x="71" y="758"/>
                    </a:lnTo>
                    <a:lnTo>
                      <a:pt x="80" y="767"/>
                    </a:lnTo>
                    <a:lnTo>
                      <a:pt x="89" y="775"/>
                    </a:lnTo>
                    <a:lnTo>
                      <a:pt x="99" y="783"/>
                    </a:lnTo>
                    <a:lnTo>
                      <a:pt x="109" y="792"/>
                    </a:lnTo>
                    <a:lnTo>
                      <a:pt x="119" y="800"/>
                    </a:lnTo>
                    <a:lnTo>
                      <a:pt x="129" y="807"/>
                    </a:lnTo>
                    <a:lnTo>
                      <a:pt x="140" y="814"/>
                    </a:lnTo>
                    <a:lnTo>
                      <a:pt x="151" y="820"/>
                    </a:lnTo>
                    <a:lnTo>
                      <a:pt x="163" y="825"/>
                    </a:lnTo>
                    <a:lnTo>
                      <a:pt x="176" y="831"/>
                    </a:lnTo>
                    <a:lnTo>
                      <a:pt x="188" y="836"/>
                    </a:lnTo>
                    <a:lnTo>
                      <a:pt x="200" y="840"/>
                    </a:lnTo>
                    <a:lnTo>
                      <a:pt x="213" y="845"/>
                    </a:lnTo>
                    <a:lnTo>
                      <a:pt x="225" y="849"/>
                    </a:lnTo>
                    <a:lnTo>
                      <a:pt x="239" y="851"/>
                    </a:lnTo>
                    <a:lnTo>
                      <a:pt x="253" y="854"/>
                    </a:lnTo>
                    <a:lnTo>
                      <a:pt x="254" y="854"/>
                    </a:lnTo>
                    <a:lnTo>
                      <a:pt x="256" y="854"/>
                    </a:lnTo>
                    <a:lnTo>
                      <a:pt x="257" y="854"/>
                    </a:lnTo>
                    <a:lnTo>
                      <a:pt x="259" y="854"/>
                    </a:lnTo>
                    <a:lnTo>
                      <a:pt x="260" y="854"/>
                    </a:lnTo>
                    <a:lnTo>
                      <a:pt x="260" y="856"/>
                    </a:lnTo>
                    <a:lnTo>
                      <a:pt x="260" y="858"/>
                    </a:lnTo>
                    <a:lnTo>
                      <a:pt x="260" y="861"/>
                    </a:lnTo>
                    <a:lnTo>
                      <a:pt x="260" y="865"/>
                    </a:lnTo>
                    <a:lnTo>
                      <a:pt x="260" y="870"/>
                    </a:lnTo>
                    <a:lnTo>
                      <a:pt x="260" y="872"/>
                    </a:lnTo>
                    <a:lnTo>
                      <a:pt x="260" y="877"/>
                    </a:lnTo>
                    <a:lnTo>
                      <a:pt x="260" y="882"/>
                    </a:lnTo>
                    <a:lnTo>
                      <a:pt x="260" y="886"/>
                    </a:lnTo>
                    <a:lnTo>
                      <a:pt x="260" y="890"/>
                    </a:lnTo>
                    <a:lnTo>
                      <a:pt x="260" y="900"/>
                    </a:lnTo>
                    <a:lnTo>
                      <a:pt x="260" y="910"/>
                    </a:lnTo>
                    <a:lnTo>
                      <a:pt x="260" y="921"/>
                    </a:lnTo>
                    <a:lnTo>
                      <a:pt x="260" y="931"/>
                    </a:lnTo>
                    <a:lnTo>
                      <a:pt x="260" y="935"/>
                    </a:lnTo>
                    <a:lnTo>
                      <a:pt x="260" y="940"/>
                    </a:lnTo>
                    <a:lnTo>
                      <a:pt x="260" y="945"/>
                    </a:lnTo>
                    <a:lnTo>
                      <a:pt x="260" y="949"/>
                    </a:lnTo>
                    <a:lnTo>
                      <a:pt x="260" y="953"/>
                    </a:lnTo>
                    <a:lnTo>
                      <a:pt x="260" y="956"/>
                    </a:lnTo>
                    <a:lnTo>
                      <a:pt x="260" y="958"/>
                    </a:lnTo>
                    <a:lnTo>
                      <a:pt x="260" y="963"/>
                    </a:lnTo>
                    <a:lnTo>
                      <a:pt x="260" y="965"/>
                    </a:lnTo>
                    <a:lnTo>
                      <a:pt x="260" y="967"/>
                    </a:lnTo>
                    <a:lnTo>
                      <a:pt x="260" y="968"/>
                    </a:lnTo>
                    <a:lnTo>
                      <a:pt x="260" y="970"/>
                    </a:lnTo>
                    <a:lnTo>
                      <a:pt x="260" y="971"/>
                    </a:lnTo>
                    <a:lnTo>
                      <a:pt x="624" y="971"/>
                    </a:lnTo>
                    <a:lnTo>
                      <a:pt x="627" y="971"/>
                    </a:lnTo>
                    <a:lnTo>
                      <a:pt x="627" y="979"/>
                    </a:lnTo>
                    <a:lnTo>
                      <a:pt x="627" y="988"/>
                    </a:lnTo>
                    <a:lnTo>
                      <a:pt x="627" y="996"/>
                    </a:lnTo>
                    <a:lnTo>
                      <a:pt x="627" y="1003"/>
                    </a:lnTo>
                    <a:lnTo>
                      <a:pt x="627" y="1008"/>
                    </a:lnTo>
                    <a:lnTo>
                      <a:pt x="627" y="1015"/>
                    </a:lnTo>
                    <a:lnTo>
                      <a:pt x="627" y="1021"/>
                    </a:lnTo>
                    <a:lnTo>
                      <a:pt x="627" y="1027"/>
                    </a:lnTo>
                    <a:lnTo>
                      <a:pt x="627" y="1031"/>
                    </a:lnTo>
                    <a:lnTo>
                      <a:pt x="627" y="1035"/>
                    </a:lnTo>
                    <a:lnTo>
                      <a:pt x="627" y="1038"/>
                    </a:lnTo>
                    <a:lnTo>
                      <a:pt x="627" y="1040"/>
                    </a:lnTo>
                    <a:lnTo>
                      <a:pt x="627" y="1043"/>
                    </a:lnTo>
                    <a:lnTo>
                      <a:pt x="627" y="1045"/>
                    </a:lnTo>
                    <a:lnTo>
                      <a:pt x="627" y="1046"/>
                    </a:lnTo>
                    <a:lnTo>
                      <a:pt x="847" y="1046"/>
                    </a:lnTo>
                    <a:lnTo>
                      <a:pt x="847" y="1045"/>
                    </a:lnTo>
                    <a:lnTo>
                      <a:pt x="847" y="1043"/>
                    </a:lnTo>
                    <a:lnTo>
                      <a:pt x="847" y="1040"/>
                    </a:lnTo>
                    <a:lnTo>
                      <a:pt x="847" y="1038"/>
                    </a:lnTo>
                    <a:lnTo>
                      <a:pt x="847" y="1035"/>
                    </a:lnTo>
                    <a:lnTo>
                      <a:pt x="847" y="1031"/>
                    </a:lnTo>
                    <a:lnTo>
                      <a:pt x="847" y="1027"/>
                    </a:lnTo>
                    <a:lnTo>
                      <a:pt x="847" y="1021"/>
                    </a:lnTo>
                    <a:lnTo>
                      <a:pt x="847" y="1015"/>
                    </a:lnTo>
                    <a:lnTo>
                      <a:pt x="847" y="1008"/>
                    </a:lnTo>
                    <a:lnTo>
                      <a:pt x="847" y="1003"/>
                    </a:lnTo>
                    <a:lnTo>
                      <a:pt x="847" y="996"/>
                    </a:lnTo>
                    <a:lnTo>
                      <a:pt x="847" y="988"/>
                    </a:lnTo>
                    <a:lnTo>
                      <a:pt x="847" y="979"/>
                    </a:lnTo>
                    <a:lnTo>
                      <a:pt x="847" y="971"/>
                    </a:lnTo>
                    <a:lnTo>
                      <a:pt x="856" y="971"/>
                    </a:lnTo>
                    <a:lnTo>
                      <a:pt x="1218" y="971"/>
                    </a:lnTo>
                    <a:lnTo>
                      <a:pt x="1218" y="970"/>
                    </a:lnTo>
                    <a:lnTo>
                      <a:pt x="1218" y="968"/>
                    </a:lnTo>
                    <a:lnTo>
                      <a:pt x="1218" y="965"/>
                    </a:lnTo>
                    <a:lnTo>
                      <a:pt x="1218" y="963"/>
                    </a:lnTo>
                    <a:lnTo>
                      <a:pt x="1218" y="960"/>
                    </a:lnTo>
                    <a:lnTo>
                      <a:pt x="1218" y="957"/>
                    </a:lnTo>
                    <a:lnTo>
                      <a:pt x="1218" y="954"/>
                    </a:lnTo>
                    <a:lnTo>
                      <a:pt x="1218" y="952"/>
                    </a:lnTo>
                    <a:lnTo>
                      <a:pt x="1218" y="947"/>
                    </a:lnTo>
                    <a:lnTo>
                      <a:pt x="1218" y="943"/>
                    </a:lnTo>
                    <a:lnTo>
                      <a:pt x="1218" y="939"/>
                    </a:lnTo>
                    <a:lnTo>
                      <a:pt x="1218" y="933"/>
                    </a:lnTo>
                    <a:lnTo>
                      <a:pt x="1218" y="925"/>
                    </a:lnTo>
                    <a:lnTo>
                      <a:pt x="1218" y="915"/>
                    </a:lnTo>
                    <a:lnTo>
                      <a:pt x="1218" y="906"/>
                    </a:lnTo>
                    <a:lnTo>
                      <a:pt x="1218" y="895"/>
                    </a:lnTo>
                    <a:lnTo>
                      <a:pt x="1218" y="885"/>
                    </a:lnTo>
                    <a:lnTo>
                      <a:pt x="1218" y="877"/>
                    </a:lnTo>
                    <a:lnTo>
                      <a:pt x="1218" y="872"/>
                    </a:lnTo>
                    <a:lnTo>
                      <a:pt x="1218" y="868"/>
                    </a:lnTo>
                    <a:lnTo>
                      <a:pt x="1218" y="864"/>
                    </a:lnTo>
                    <a:lnTo>
                      <a:pt x="1218" y="861"/>
                    </a:lnTo>
                    <a:lnTo>
                      <a:pt x="1218" y="857"/>
                    </a:lnTo>
                    <a:lnTo>
                      <a:pt x="1218" y="854"/>
                    </a:lnTo>
                    <a:lnTo>
                      <a:pt x="1232" y="851"/>
                    </a:lnTo>
                    <a:lnTo>
                      <a:pt x="1246" y="849"/>
                    </a:lnTo>
                    <a:lnTo>
                      <a:pt x="1258" y="846"/>
                    </a:lnTo>
                    <a:lnTo>
                      <a:pt x="1270" y="842"/>
                    </a:lnTo>
                    <a:lnTo>
                      <a:pt x="1284" y="838"/>
                    </a:lnTo>
                    <a:lnTo>
                      <a:pt x="1297" y="832"/>
                    </a:lnTo>
                    <a:lnTo>
                      <a:pt x="1309" y="826"/>
                    </a:lnTo>
                    <a:lnTo>
                      <a:pt x="1320" y="822"/>
                    </a:lnTo>
                    <a:lnTo>
                      <a:pt x="1330" y="815"/>
                    </a:lnTo>
                    <a:lnTo>
                      <a:pt x="1343" y="808"/>
                    </a:lnTo>
                    <a:lnTo>
                      <a:pt x="1354" y="801"/>
                    </a:lnTo>
                    <a:lnTo>
                      <a:pt x="1364" y="795"/>
                    </a:lnTo>
                    <a:lnTo>
                      <a:pt x="1374" y="786"/>
                    </a:lnTo>
                    <a:lnTo>
                      <a:pt x="1383" y="778"/>
                    </a:lnTo>
                    <a:lnTo>
                      <a:pt x="1392" y="770"/>
                    </a:lnTo>
                    <a:lnTo>
                      <a:pt x="1401" y="761"/>
                    </a:lnTo>
                    <a:lnTo>
                      <a:pt x="1409" y="751"/>
                    </a:lnTo>
                    <a:lnTo>
                      <a:pt x="1418" y="742"/>
                    </a:lnTo>
                    <a:lnTo>
                      <a:pt x="1424" y="732"/>
                    </a:lnTo>
                    <a:lnTo>
                      <a:pt x="1432" y="722"/>
                    </a:lnTo>
                    <a:lnTo>
                      <a:pt x="1438" y="711"/>
                    </a:lnTo>
                    <a:lnTo>
                      <a:pt x="1444" y="700"/>
                    </a:lnTo>
                    <a:lnTo>
                      <a:pt x="1451" y="690"/>
                    </a:lnTo>
                    <a:lnTo>
                      <a:pt x="1455" y="678"/>
                    </a:lnTo>
                    <a:lnTo>
                      <a:pt x="1460" y="667"/>
                    </a:lnTo>
                    <a:lnTo>
                      <a:pt x="1463" y="654"/>
                    </a:lnTo>
                    <a:lnTo>
                      <a:pt x="1466" y="643"/>
                    </a:lnTo>
                    <a:lnTo>
                      <a:pt x="1469" y="631"/>
                    </a:lnTo>
                    <a:lnTo>
                      <a:pt x="1472" y="618"/>
                    </a:lnTo>
                    <a:lnTo>
                      <a:pt x="1474" y="606"/>
                    </a:lnTo>
                    <a:lnTo>
                      <a:pt x="1474" y="593"/>
                    </a:lnTo>
                    <a:lnTo>
                      <a:pt x="1475" y="579"/>
                    </a:lnTo>
                    <a:lnTo>
                      <a:pt x="1474" y="572"/>
                    </a:lnTo>
                    <a:lnTo>
                      <a:pt x="1474" y="567"/>
                    </a:lnTo>
                    <a:lnTo>
                      <a:pt x="1474" y="553"/>
                    </a:lnTo>
                    <a:lnTo>
                      <a:pt x="1471" y="539"/>
                    </a:lnTo>
                    <a:lnTo>
                      <a:pt x="1469" y="525"/>
                    </a:lnTo>
                    <a:lnTo>
                      <a:pt x="1464" y="513"/>
                    </a:lnTo>
                    <a:lnTo>
                      <a:pt x="1461" y="500"/>
                    </a:lnTo>
                    <a:lnTo>
                      <a:pt x="1457" y="488"/>
                    </a:lnTo>
                    <a:lnTo>
                      <a:pt x="1452" y="475"/>
                    </a:lnTo>
                    <a:lnTo>
                      <a:pt x="1446" y="463"/>
                    </a:lnTo>
                    <a:lnTo>
                      <a:pt x="1440" y="450"/>
                    </a:lnTo>
                    <a:lnTo>
                      <a:pt x="1432" y="440"/>
                    </a:lnTo>
                    <a:lnTo>
                      <a:pt x="1424" y="429"/>
                    </a:lnTo>
                    <a:lnTo>
                      <a:pt x="1417" y="418"/>
                    </a:lnTo>
                    <a:lnTo>
                      <a:pt x="1407" y="407"/>
                    </a:lnTo>
                    <a:lnTo>
                      <a:pt x="1398" y="397"/>
                    </a:lnTo>
                    <a:lnTo>
                      <a:pt x="1389" y="388"/>
                    </a:lnTo>
                    <a:lnTo>
                      <a:pt x="1378" y="379"/>
                    </a:lnTo>
                    <a:lnTo>
                      <a:pt x="1367" y="371"/>
                    </a:lnTo>
                    <a:lnTo>
                      <a:pt x="1357" y="363"/>
                    </a:lnTo>
                    <a:lnTo>
                      <a:pt x="1346" y="356"/>
                    </a:lnTo>
                    <a:lnTo>
                      <a:pt x="1334" y="347"/>
                    </a:lnTo>
                    <a:lnTo>
                      <a:pt x="1321" y="340"/>
                    </a:lnTo>
                    <a:lnTo>
                      <a:pt x="1309" y="335"/>
                    </a:lnTo>
                    <a:lnTo>
                      <a:pt x="1295" y="329"/>
                    </a:lnTo>
                    <a:lnTo>
                      <a:pt x="1281" y="324"/>
                    </a:lnTo>
                    <a:lnTo>
                      <a:pt x="1267" y="319"/>
                    </a:lnTo>
                    <a:lnTo>
                      <a:pt x="1253" y="315"/>
                    </a:lnTo>
                    <a:lnTo>
                      <a:pt x="1240" y="313"/>
                    </a:lnTo>
                    <a:lnTo>
                      <a:pt x="1224" y="310"/>
                    </a:lnTo>
                    <a:lnTo>
                      <a:pt x="1209" y="308"/>
                    </a:lnTo>
                    <a:lnTo>
                      <a:pt x="1193" y="307"/>
                    </a:lnTo>
                    <a:lnTo>
                      <a:pt x="1186" y="307"/>
                    </a:lnTo>
                    <a:lnTo>
                      <a:pt x="1178" y="306"/>
                    </a:lnTo>
                    <a:lnTo>
                      <a:pt x="1178" y="307"/>
                    </a:lnTo>
                    <a:close/>
                  </a:path>
                </a:pathLst>
              </a:custGeom>
              <a:solidFill>
                <a:srgbClr val="DA2724"/>
              </a:solidFill>
              <a:ln>
                <a:noFill/>
              </a:ln>
              <a:extLst/>
            </p:spPr>
            <p:txBody>
              <a:bodyPr/>
              <a:lstStyle/>
              <a:p>
                <a:pPr defTabSz="914145"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 kern="0" dirty="0">
                  <a:solidFill>
                    <a:sysClr val="windowText" lastClr="000000"/>
                  </a:solidFill>
                  <a:latin typeface="Calibri"/>
                  <a:sym typeface="Calibri" pitchFamily="34" charset="0"/>
                </a:endParaRPr>
              </a:p>
            </p:txBody>
          </p:sp>
          <p:sp>
            <p:nvSpPr>
              <p:cNvPr id="83" name="Freeform 5"/>
              <p:cNvSpPr>
                <a:spLocks/>
              </p:cNvSpPr>
              <p:nvPr/>
            </p:nvSpPr>
            <p:spPr bwMode="auto">
              <a:xfrm>
                <a:off x="2989" y="630"/>
                <a:ext cx="240" cy="87"/>
              </a:xfrm>
              <a:custGeom>
                <a:avLst/>
                <a:gdLst>
                  <a:gd name="T0" fmla="*/ 0 w 481"/>
                  <a:gd name="T1" fmla="*/ 1 h 196"/>
                  <a:gd name="T2" fmla="*/ 0 w 481"/>
                  <a:gd name="T3" fmla="*/ 1 h 196"/>
                  <a:gd name="T4" fmla="*/ 0 w 481"/>
                  <a:gd name="T5" fmla="*/ 1 h 196"/>
                  <a:gd name="T6" fmla="*/ 0 w 481"/>
                  <a:gd name="T7" fmla="*/ 1 h 196"/>
                  <a:gd name="T8" fmla="*/ 0 w 481"/>
                  <a:gd name="T9" fmla="*/ 1 h 196"/>
                  <a:gd name="T10" fmla="*/ 0 w 481"/>
                  <a:gd name="T11" fmla="*/ 1 h 196"/>
                  <a:gd name="T12" fmla="*/ 0 w 481"/>
                  <a:gd name="T13" fmla="*/ 1 h 196"/>
                  <a:gd name="T14" fmla="*/ 0 w 481"/>
                  <a:gd name="T15" fmla="*/ 1 h 196"/>
                  <a:gd name="T16" fmla="*/ 0 w 481"/>
                  <a:gd name="T17" fmla="*/ 1 h 196"/>
                  <a:gd name="T18" fmla="*/ 0 w 481"/>
                  <a:gd name="T19" fmla="*/ 1 h 196"/>
                  <a:gd name="T20" fmla="*/ 0 w 481"/>
                  <a:gd name="T21" fmla="*/ 1 h 196"/>
                  <a:gd name="T22" fmla="*/ 0 w 481"/>
                  <a:gd name="T23" fmla="*/ 1 h 196"/>
                  <a:gd name="T24" fmla="*/ 0 w 481"/>
                  <a:gd name="T25" fmla="*/ 1 h 196"/>
                  <a:gd name="T26" fmla="*/ 0 w 481"/>
                  <a:gd name="T27" fmla="*/ 1 h 196"/>
                  <a:gd name="T28" fmla="*/ 0 w 481"/>
                  <a:gd name="T29" fmla="*/ 1 h 196"/>
                  <a:gd name="T30" fmla="*/ 0 w 481"/>
                  <a:gd name="T31" fmla="*/ 1 h 196"/>
                  <a:gd name="T32" fmla="*/ 0 w 481"/>
                  <a:gd name="T33" fmla="*/ 1 h 196"/>
                  <a:gd name="T34" fmla="*/ 0 w 481"/>
                  <a:gd name="T35" fmla="*/ 1 h 196"/>
                  <a:gd name="T36" fmla="*/ 0 w 481"/>
                  <a:gd name="T37" fmla="*/ 1 h 196"/>
                  <a:gd name="T38" fmla="*/ 0 w 481"/>
                  <a:gd name="T39" fmla="*/ 1 h 196"/>
                  <a:gd name="T40" fmla="*/ 0 w 481"/>
                  <a:gd name="T41" fmla="*/ 1 h 196"/>
                  <a:gd name="T42" fmla="*/ 0 w 481"/>
                  <a:gd name="T43" fmla="*/ 1 h 196"/>
                  <a:gd name="T44" fmla="*/ 0 w 481"/>
                  <a:gd name="T45" fmla="*/ 1 h 196"/>
                  <a:gd name="T46" fmla="*/ 0 w 481"/>
                  <a:gd name="T47" fmla="*/ 1 h 196"/>
                  <a:gd name="T48" fmla="*/ 0 w 481"/>
                  <a:gd name="T49" fmla="*/ 1 h 196"/>
                  <a:gd name="T50" fmla="*/ 0 w 481"/>
                  <a:gd name="T51" fmla="*/ 1 h 196"/>
                  <a:gd name="T52" fmla="*/ 0 w 481"/>
                  <a:gd name="T53" fmla="*/ 1 h 196"/>
                  <a:gd name="T54" fmla="*/ 0 w 481"/>
                  <a:gd name="T55" fmla="*/ 1 h 196"/>
                  <a:gd name="T56" fmla="*/ 0 w 481"/>
                  <a:gd name="T57" fmla="*/ 1 h 196"/>
                  <a:gd name="T58" fmla="*/ 0 w 481"/>
                  <a:gd name="T59" fmla="*/ 1 h 196"/>
                  <a:gd name="T60" fmla="*/ 0 w 481"/>
                  <a:gd name="T61" fmla="*/ 1 h 196"/>
                  <a:gd name="T62" fmla="*/ 0 w 481"/>
                  <a:gd name="T63" fmla="*/ 1 h 196"/>
                  <a:gd name="T64" fmla="*/ 0 w 481"/>
                  <a:gd name="T65" fmla="*/ 1 h 196"/>
                  <a:gd name="T66" fmla="*/ 0 w 481"/>
                  <a:gd name="T67" fmla="*/ 1 h 196"/>
                  <a:gd name="T68" fmla="*/ 0 w 481"/>
                  <a:gd name="T69" fmla="*/ 1 h 196"/>
                  <a:gd name="T70" fmla="*/ 0 w 481"/>
                  <a:gd name="T71" fmla="*/ 1 h 196"/>
                  <a:gd name="T72" fmla="*/ 0 w 481"/>
                  <a:gd name="T73" fmla="*/ 1 h 196"/>
                  <a:gd name="T74" fmla="*/ 0 w 481"/>
                  <a:gd name="T75" fmla="*/ 1 h 196"/>
                  <a:gd name="T76" fmla="*/ 0 w 481"/>
                  <a:gd name="T77" fmla="*/ 1 h 196"/>
                  <a:gd name="T78" fmla="*/ 0 w 481"/>
                  <a:gd name="T79" fmla="*/ 1 h 196"/>
                  <a:gd name="T80" fmla="*/ 0 w 481"/>
                  <a:gd name="T81" fmla="*/ 1 h 196"/>
                  <a:gd name="T82" fmla="*/ 0 w 481"/>
                  <a:gd name="T83" fmla="*/ 1 h 196"/>
                  <a:gd name="T84" fmla="*/ 0 w 481"/>
                  <a:gd name="T85" fmla="*/ 1 h 196"/>
                  <a:gd name="T86" fmla="*/ 0 w 481"/>
                  <a:gd name="T87" fmla="*/ 1 h 196"/>
                  <a:gd name="T88" fmla="*/ 0 w 481"/>
                  <a:gd name="T89" fmla="*/ 0 h 196"/>
                  <a:gd name="T90" fmla="*/ 0 w 481"/>
                  <a:gd name="T91" fmla="*/ 1 h 196"/>
                  <a:gd name="T92" fmla="*/ 0 w 481"/>
                  <a:gd name="T93" fmla="*/ 1 h 196"/>
                  <a:gd name="T94" fmla="*/ 0 w 481"/>
                  <a:gd name="T95" fmla="*/ 1 h 196"/>
                  <a:gd name="T96" fmla="*/ 0 w 481"/>
                  <a:gd name="T97" fmla="*/ 1 h 196"/>
                  <a:gd name="T98" fmla="*/ 0 w 481"/>
                  <a:gd name="T99" fmla="*/ 1 h 196"/>
                  <a:gd name="T100" fmla="*/ 0 w 481"/>
                  <a:gd name="T101" fmla="*/ 1 h 196"/>
                  <a:gd name="T102" fmla="*/ 0 w 481"/>
                  <a:gd name="T103" fmla="*/ 1 h 196"/>
                  <a:gd name="T104" fmla="*/ 0 w 481"/>
                  <a:gd name="T105" fmla="*/ 1 h 196"/>
                  <a:gd name="T106" fmla="*/ 0 w 481"/>
                  <a:gd name="T107" fmla="*/ 1 h 196"/>
                  <a:gd name="T108" fmla="*/ 0 w 481"/>
                  <a:gd name="T109" fmla="*/ 1 h 196"/>
                  <a:gd name="T110" fmla="*/ 0 w 481"/>
                  <a:gd name="T111" fmla="*/ 1 h 196"/>
                  <a:gd name="T112" fmla="*/ 0 w 481"/>
                  <a:gd name="T113" fmla="*/ 1 h 196"/>
                  <a:gd name="T114" fmla="*/ 0 w 481"/>
                  <a:gd name="T115" fmla="*/ 1 h 196"/>
                  <a:gd name="T116" fmla="*/ 0 w 481"/>
                  <a:gd name="T117" fmla="*/ 1 h 196"/>
                  <a:gd name="T118" fmla="*/ 0 w 481"/>
                  <a:gd name="T119" fmla="*/ 1 h 196"/>
                  <a:gd name="T120" fmla="*/ 0 w 481"/>
                  <a:gd name="T121" fmla="*/ 1 h 196"/>
                  <a:gd name="T122" fmla="*/ 0 w 481"/>
                  <a:gd name="T123" fmla="*/ 1 h 196"/>
                  <a:gd name="T124" fmla="*/ 0 w 481"/>
                  <a:gd name="T125" fmla="*/ 1 h 19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81"/>
                  <a:gd name="T190" fmla="*/ 0 h 196"/>
                  <a:gd name="T191" fmla="*/ 481 w 481"/>
                  <a:gd name="T192" fmla="*/ 196 h 19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81" h="196">
                    <a:moveTo>
                      <a:pt x="481" y="149"/>
                    </a:moveTo>
                    <a:lnTo>
                      <a:pt x="481" y="149"/>
                    </a:lnTo>
                    <a:lnTo>
                      <a:pt x="479" y="149"/>
                    </a:lnTo>
                    <a:lnTo>
                      <a:pt x="478" y="149"/>
                    </a:lnTo>
                    <a:lnTo>
                      <a:pt x="476" y="148"/>
                    </a:lnTo>
                    <a:lnTo>
                      <a:pt x="475" y="148"/>
                    </a:lnTo>
                    <a:lnTo>
                      <a:pt x="471" y="148"/>
                    </a:lnTo>
                    <a:lnTo>
                      <a:pt x="470" y="146"/>
                    </a:lnTo>
                    <a:lnTo>
                      <a:pt x="468" y="145"/>
                    </a:lnTo>
                    <a:lnTo>
                      <a:pt x="465" y="143"/>
                    </a:lnTo>
                    <a:lnTo>
                      <a:pt x="461" y="142"/>
                    </a:lnTo>
                    <a:lnTo>
                      <a:pt x="458" y="141"/>
                    </a:lnTo>
                    <a:lnTo>
                      <a:pt x="455" y="139"/>
                    </a:lnTo>
                    <a:lnTo>
                      <a:pt x="453" y="139"/>
                    </a:lnTo>
                    <a:lnTo>
                      <a:pt x="450" y="139"/>
                    </a:lnTo>
                    <a:lnTo>
                      <a:pt x="448" y="138"/>
                    </a:lnTo>
                    <a:lnTo>
                      <a:pt x="444" y="136"/>
                    </a:lnTo>
                    <a:lnTo>
                      <a:pt x="439" y="135"/>
                    </a:lnTo>
                    <a:lnTo>
                      <a:pt x="436" y="135"/>
                    </a:lnTo>
                    <a:lnTo>
                      <a:pt x="433" y="135"/>
                    </a:lnTo>
                    <a:lnTo>
                      <a:pt x="430" y="134"/>
                    </a:lnTo>
                    <a:lnTo>
                      <a:pt x="427" y="134"/>
                    </a:lnTo>
                    <a:lnTo>
                      <a:pt x="425" y="132"/>
                    </a:lnTo>
                    <a:lnTo>
                      <a:pt x="422" y="132"/>
                    </a:lnTo>
                    <a:lnTo>
                      <a:pt x="416" y="131"/>
                    </a:lnTo>
                    <a:lnTo>
                      <a:pt x="410" y="131"/>
                    </a:lnTo>
                    <a:lnTo>
                      <a:pt x="405" y="132"/>
                    </a:lnTo>
                    <a:lnTo>
                      <a:pt x="402" y="132"/>
                    </a:lnTo>
                    <a:lnTo>
                      <a:pt x="394" y="134"/>
                    </a:lnTo>
                    <a:lnTo>
                      <a:pt x="387" y="135"/>
                    </a:lnTo>
                    <a:lnTo>
                      <a:pt x="382" y="135"/>
                    </a:lnTo>
                    <a:lnTo>
                      <a:pt x="379" y="135"/>
                    </a:lnTo>
                    <a:lnTo>
                      <a:pt x="364" y="139"/>
                    </a:lnTo>
                    <a:lnTo>
                      <a:pt x="348" y="142"/>
                    </a:lnTo>
                    <a:lnTo>
                      <a:pt x="331" y="146"/>
                    </a:lnTo>
                    <a:lnTo>
                      <a:pt x="314" y="149"/>
                    </a:lnTo>
                    <a:lnTo>
                      <a:pt x="297" y="152"/>
                    </a:lnTo>
                    <a:lnTo>
                      <a:pt x="280" y="156"/>
                    </a:lnTo>
                    <a:lnTo>
                      <a:pt x="264" y="159"/>
                    </a:lnTo>
                    <a:lnTo>
                      <a:pt x="247" y="163"/>
                    </a:lnTo>
                    <a:lnTo>
                      <a:pt x="211" y="170"/>
                    </a:lnTo>
                    <a:lnTo>
                      <a:pt x="194" y="173"/>
                    </a:lnTo>
                    <a:lnTo>
                      <a:pt x="176" y="177"/>
                    </a:lnTo>
                    <a:lnTo>
                      <a:pt x="159" y="179"/>
                    </a:lnTo>
                    <a:lnTo>
                      <a:pt x="143" y="182"/>
                    </a:lnTo>
                    <a:lnTo>
                      <a:pt x="127" y="185"/>
                    </a:lnTo>
                    <a:lnTo>
                      <a:pt x="111" y="188"/>
                    </a:lnTo>
                    <a:lnTo>
                      <a:pt x="108" y="189"/>
                    </a:lnTo>
                    <a:lnTo>
                      <a:pt x="105" y="191"/>
                    </a:lnTo>
                    <a:lnTo>
                      <a:pt x="103" y="191"/>
                    </a:lnTo>
                    <a:lnTo>
                      <a:pt x="100" y="192"/>
                    </a:lnTo>
                    <a:lnTo>
                      <a:pt x="96" y="192"/>
                    </a:lnTo>
                    <a:lnTo>
                      <a:pt x="93" y="192"/>
                    </a:lnTo>
                    <a:lnTo>
                      <a:pt x="91" y="192"/>
                    </a:lnTo>
                    <a:lnTo>
                      <a:pt x="90" y="193"/>
                    </a:lnTo>
                    <a:lnTo>
                      <a:pt x="86" y="193"/>
                    </a:lnTo>
                    <a:lnTo>
                      <a:pt x="85" y="195"/>
                    </a:lnTo>
                    <a:lnTo>
                      <a:pt x="82" y="195"/>
                    </a:lnTo>
                    <a:lnTo>
                      <a:pt x="79" y="196"/>
                    </a:lnTo>
                    <a:lnTo>
                      <a:pt x="76" y="196"/>
                    </a:lnTo>
                    <a:lnTo>
                      <a:pt x="71" y="195"/>
                    </a:lnTo>
                    <a:lnTo>
                      <a:pt x="66" y="195"/>
                    </a:lnTo>
                    <a:lnTo>
                      <a:pt x="62" y="195"/>
                    </a:lnTo>
                    <a:lnTo>
                      <a:pt x="57" y="193"/>
                    </a:lnTo>
                    <a:lnTo>
                      <a:pt x="54" y="192"/>
                    </a:lnTo>
                    <a:lnTo>
                      <a:pt x="50" y="191"/>
                    </a:lnTo>
                    <a:lnTo>
                      <a:pt x="46" y="189"/>
                    </a:lnTo>
                    <a:lnTo>
                      <a:pt x="43" y="188"/>
                    </a:lnTo>
                    <a:lnTo>
                      <a:pt x="37" y="185"/>
                    </a:lnTo>
                    <a:lnTo>
                      <a:pt x="31" y="182"/>
                    </a:lnTo>
                    <a:lnTo>
                      <a:pt x="28" y="181"/>
                    </a:lnTo>
                    <a:lnTo>
                      <a:pt x="25" y="178"/>
                    </a:lnTo>
                    <a:lnTo>
                      <a:pt x="22" y="177"/>
                    </a:lnTo>
                    <a:lnTo>
                      <a:pt x="20" y="174"/>
                    </a:lnTo>
                    <a:lnTo>
                      <a:pt x="16" y="170"/>
                    </a:lnTo>
                    <a:lnTo>
                      <a:pt x="11" y="167"/>
                    </a:lnTo>
                    <a:lnTo>
                      <a:pt x="8" y="164"/>
                    </a:lnTo>
                    <a:lnTo>
                      <a:pt x="6" y="163"/>
                    </a:lnTo>
                    <a:lnTo>
                      <a:pt x="3" y="161"/>
                    </a:lnTo>
                    <a:lnTo>
                      <a:pt x="2" y="160"/>
                    </a:lnTo>
                    <a:lnTo>
                      <a:pt x="0" y="160"/>
                    </a:lnTo>
                    <a:lnTo>
                      <a:pt x="0" y="159"/>
                    </a:lnTo>
                    <a:lnTo>
                      <a:pt x="0" y="157"/>
                    </a:lnTo>
                    <a:lnTo>
                      <a:pt x="0" y="156"/>
                    </a:lnTo>
                    <a:lnTo>
                      <a:pt x="0" y="152"/>
                    </a:lnTo>
                    <a:lnTo>
                      <a:pt x="0" y="150"/>
                    </a:lnTo>
                    <a:lnTo>
                      <a:pt x="0" y="149"/>
                    </a:lnTo>
                    <a:lnTo>
                      <a:pt x="0" y="146"/>
                    </a:lnTo>
                    <a:lnTo>
                      <a:pt x="0" y="143"/>
                    </a:lnTo>
                    <a:lnTo>
                      <a:pt x="0" y="141"/>
                    </a:lnTo>
                    <a:lnTo>
                      <a:pt x="0" y="136"/>
                    </a:lnTo>
                    <a:lnTo>
                      <a:pt x="0" y="128"/>
                    </a:lnTo>
                    <a:lnTo>
                      <a:pt x="0" y="121"/>
                    </a:lnTo>
                    <a:lnTo>
                      <a:pt x="0" y="120"/>
                    </a:lnTo>
                    <a:lnTo>
                      <a:pt x="0" y="117"/>
                    </a:lnTo>
                    <a:lnTo>
                      <a:pt x="0" y="116"/>
                    </a:lnTo>
                    <a:lnTo>
                      <a:pt x="0" y="113"/>
                    </a:lnTo>
                    <a:lnTo>
                      <a:pt x="0" y="109"/>
                    </a:lnTo>
                    <a:lnTo>
                      <a:pt x="0" y="103"/>
                    </a:lnTo>
                    <a:lnTo>
                      <a:pt x="0" y="102"/>
                    </a:lnTo>
                    <a:lnTo>
                      <a:pt x="0" y="99"/>
                    </a:lnTo>
                    <a:lnTo>
                      <a:pt x="0" y="98"/>
                    </a:lnTo>
                    <a:lnTo>
                      <a:pt x="0" y="95"/>
                    </a:lnTo>
                    <a:lnTo>
                      <a:pt x="0" y="91"/>
                    </a:lnTo>
                    <a:lnTo>
                      <a:pt x="0" y="85"/>
                    </a:lnTo>
                    <a:lnTo>
                      <a:pt x="0" y="64"/>
                    </a:lnTo>
                    <a:lnTo>
                      <a:pt x="0" y="63"/>
                    </a:lnTo>
                    <a:lnTo>
                      <a:pt x="0" y="60"/>
                    </a:lnTo>
                    <a:lnTo>
                      <a:pt x="0" y="57"/>
                    </a:lnTo>
                    <a:lnTo>
                      <a:pt x="0" y="53"/>
                    </a:lnTo>
                    <a:lnTo>
                      <a:pt x="0" y="50"/>
                    </a:lnTo>
                    <a:lnTo>
                      <a:pt x="0" y="49"/>
                    </a:lnTo>
                    <a:lnTo>
                      <a:pt x="0" y="46"/>
                    </a:lnTo>
                    <a:lnTo>
                      <a:pt x="0" y="42"/>
                    </a:lnTo>
                    <a:lnTo>
                      <a:pt x="0" y="39"/>
                    </a:lnTo>
                    <a:lnTo>
                      <a:pt x="0" y="35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2" y="18"/>
                    </a:lnTo>
                    <a:lnTo>
                      <a:pt x="3" y="21"/>
                    </a:lnTo>
                    <a:lnTo>
                      <a:pt x="6" y="23"/>
                    </a:lnTo>
                    <a:lnTo>
                      <a:pt x="8" y="25"/>
                    </a:lnTo>
                    <a:lnTo>
                      <a:pt x="11" y="28"/>
                    </a:lnTo>
                    <a:lnTo>
                      <a:pt x="16" y="31"/>
                    </a:lnTo>
                    <a:lnTo>
                      <a:pt x="20" y="35"/>
                    </a:lnTo>
                    <a:lnTo>
                      <a:pt x="22" y="38"/>
                    </a:lnTo>
                    <a:lnTo>
                      <a:pt x="25" y="41"/>
                    </a:lnTo>
                    <a:lnTo>
                      <a:pt x="31" y="45"/>
                    </a:lnTo>
                    <a:lnTo>
                      <a:pt x="37" y="49"/>
                    </a:lnTo>
                    <a:lnTo>
                      <a:pt x="40" y="50"/>
                    </a:lnTo>
                    <a:lnTo>
                      <a:pt x="43" y="53"/>
                    </a:lnTo>
                    <a:lnTo>
                      <a:pt x="46" y="56"/>
                    </a:lnTo>
                    <a:lnTo>
                      <a:pt x="50" y="57"/>
                    </a:lnTo>
                    <a:lnTo>
                      <a:pt x="54" y="60"/>
                    </a:lnTo>
                    <a:lnTo>
                      <a:pt x="57" y="61"/>
                    </a:lnTo>
                    <a:lnTo>
                      <a:pt x="62" y="63"/>
                    </a:lnTo>
                    <a:lnTo>
                      <a:pt x="66" y="63"/>
                    </a:lnTo>
                    <a:lnTo>
                      <a:pt x="71" y="64"/>
                    </a:lnTo>
                    <a:lnTo>
                      <a:pt x="76" y="64"/>
                    </a:lnTo>
                    <a:lnTo>
                      <a:pt x="79" y="64"/>
                    </a:lnTo>
                    <a:lnTo>
                      <a:pt x="82" y="64"/>
                    </a:lnTo>
                    <a:lnTo>
                      <a:pt x="86" y="64"/>
                    </a:lnTo>
                    <a:lnTo>
                      <a:pt x="90" y="64"/>
                    </a:lnTo>
                    <a:lnTo>
                      <a:pt x="91" y="64"/>
                    </a:lnTo>
                    <a:lnTo>
                      <a:pt x="93" y="63"/>
                    </a:lnTo>
                    <a:lnTo>
                      <a:pt x="96" y="61"/>
                    </a:lnTo>
                    <a:lnTo>
                      <a:pt x="99" y="61"/>
                    </a:lnTo>
                    <a:lnTo>
                      <a:pt x="100" y="61"/>
                    </a:lnTo>
                    <a:lnTo>
                      <a:pt x="105" y="60"/>
                    </a:lnTo>
                    <a:lnTo>
                      <a:pt x="108" y="60"/>
                    </a:lnTo>
                    <a:lnTo>
                      <a:pt x="111" y="60"/>
                    </a:lnTo>
                    <a:lnTo>
                      <a:pt x="127" y="57"/>
                    </a:lnTo>
                    <a:lnTo>
                      <a:pt x="143" y="53"/>
                    </a:lnTo>
                    <a:lnTo>
                      <a:pt x="159" y="50"/>
                    </a:lnTo>
                    <a:lnTo>
                      <a:pt x="176" y="46"/>
                    </a:lnTo>
                    <a:lnTo>
                      <a:pt x="194" y="43"/>
                    </a:lnTo>
                    <a:lnTo>
                      <a:pt x="211" y="39"/>
                    </a:lnTo>
                    <a:lnTo>
                      <a:pt x="247" y="32"/>
                    </a:lnTo>
                    <a:lnTo>
                      <a:pt x="264" y="28"/>
                    </a:lnTo>
                    <a:lnTo>
                      <a:pt x="280" y="25"/>
                    </a:lnTo>
                    <a:lnTo>
                      <a:pt x="297" y="23"/>
                    </a:lnTo>
                    <a:lnTo>
                      <a:pt x="314" y="18"/>
                    </a:lnTo>
                    <a:lnTo>
                      <a:pt x="331" y="16"/>
                    </a:lnTo>
                    <a:lnTo>
                      <a:pt x="348" y="13"/>
                    </a:lnTo>
                    <a:lnTo>
                      <a:pt x="364" y="10"/>
                    </a:lnTo>
                    <a:lnTo>
                      <a:pt x="379" y="7"/>
                    </a:lnTo>
                    <a:lnTo>
                      <a:pt x="382" y="6"/>
                    </a:lnTo>
                    <a:lnTo>
                      <a:pt x="387" y="4"/>
                    </a:lnTo>
                    <a:lnTo>
                      <a:pt x="394" y="3"/>
                    </a:lnTo>
                    <a:lnTo>
                      <a:pt x="402" y="2"/>
                    </a:lnTo>
                    <a:lnTo>
                      <a:pt x="405" y="2"/>
                    </a:lnTo>
                    <a:lnTo>
                      <a:pt x="410" y="0"/>
                    </a:lnTo>
                    <a:lnTo>
                      <a:pt x="413" y="0"/>
                    </a:lnTo>
                    <a:lnTo>
                      <a:pt x="416" y="0"/>
                    </a:lnTo>
                    <a:lnTo>
                      <a:pt x="422" y="2"/>
                    </a:lnTo>
                    <a:lnTo>
                      <a:pt x="427" y="3"/>
                    </a:lnTo>
                    <a:lnTo>
                      <a:pt x="430" y="3"/>
                    </a:lnTo>
                    <a:lnTo>
                      <a:pt x="433" y="3"/>
                    </a:lnTo>
                    <a:lnTo>
                      <a:pt x="436" y="4"/>
                    </a:lnTo>
                    <a:lnTo>
                      <a:pt x="439" y="6"/>
                    </a:lnTo>
                    <a:lnTo>
                      <a:pt x="444" y="7"/>
                    </a:lnTo>
                    <a:lnTo>
                      <a:pt x="448" y="9"/>
                    </a:lnTo>
                    <a:lnTo>
                      <a:pt x="450" y="10"/>
                    </a:lnTo>
                    <a:lnTo>
                      <a:pt x="453" y="10"/>
                    </a:lnTo>
                    <a:lnTo>
                      <a:pt x="455" y="11"/>
                    </a:lnTo>
                    <a:lnTo>
                      <a:pt x="458" y="11"/>
                    </a:lnTo>
                    <a:lnTo>
                      <a:pt x="461" y="13"/>
                    </a:lnTo>
                    <a:lnTo>
                      <a:pt x="465" y="14"/>
                    </a:lnTo>
                    <a:lnTo>
                      <a:pt x="468" y="14"/>
                    </a:lnTo>
                    <a:lnTo>
                      <a:pt x="470" y="14"/>
                    </a:lnTo>
                    <a:lnTo>
                      <a:pt x="471" y="16"/>
                    </a:lnTo>
                    <a:lnTo>
                      <a:pt x="475" y="17"/>
                    </a:lnTo>
                    <a:lnTo>
                      <a:pt x="476" y="18"/>
                    </a:lnTo>
                    <a:lnTo>
                      <a:pt x="478" y="18"/>
                    </a:lnTo>
                    <a:lnTo>
                      <a:pt x="479" y="20"/>
                    </a:lnTo>
                    <a:lnTo>
                      <a:pt x="481" y="21"/>
                    </a:lnTo>
                    <a:lnTo>
                      <a:pt x="481" y="23"/>
                    </a:lnTo>
                    <a:lnTo>
                      <a:pt x="481" y="24"/>
                    </a:lnTo>
                    <a:lnTo>
                      <a:pt x="481" y="25"/>
                    </a:lnTo>
                    <a:lnTo>
                      <a:pt x="481" y="27"/>
                    </a:lnTo>
                    <a:lnTo>
                      <a:pt x="481" y="29"/>
                    </a:lnTo>
                    <a:lnTo>
                      <a:pt x="481" y="31"/>
                    </a:lnTo>
                    <a:lnTo>
                      <a:pt x="481" y="34"/>
                    </a:lnTo>
                    <a:lnTo>
                      <a:pt x="481" y="35"/>
                    </a:lnTo>
                    <a:lnTo>
                      <a:pt x="481" y="38"/>
                    </a:lnTo>
                    <a:lnTo>
                      <a:pt x="481" y="41"/>
                    </a:lnTo>
                    <a:lnTo>
                      <a:pt x="481" y="48"/>
                    </a:lnTo>
                    <a:lnTo>
                      <a:pt x="481" y="50"/>
                    </a:lnTo>
                    <a:lnTo>
                      <a:pt x="481" y="53"/>
                    </a:lnTo>
                    <a:lnTo>
                      <a:pt x="481" y="56"/>
                    </a:lnTo>
                    <a:lnTo>
                      <a:pt x="481" y="57"/>
                    </a:lnTo>
                    <a:lnTo>
                      <a:pt x="481" y="61"/>
                    </a:lnTo>
                    <a:lnTo>
                      <a:pt x="481" y="66"/>
                    </a:lnTo>
                    <a:lnTo>
                      <a:pt x="481" y="68"/>
                    </a:lnTo>
                    <a:lnTo>
                      <a:pt x="481" y="71"/>
                    </a:lnTo>
                    <a:lnTo>
                      <a:pt x="481" y="73"/>
                    </a:lnTo>
                    <a:lnTo>
                      <a:pt x="481" y="74"/>
                    </a:lnTo>
                    <a:lnTo>
                      <a:pt x="481" y="78"/>
                    </a:lnTo>
                    <a:lnTo>
                      <a:pt x="481" y="82"/>
                    </a:lnTo>
                    <a:lnTo>
                      <a:pt x="481" y="84"/>
                    </a:lnTo>
                    <a:lnTo>
                      <a:pt x="481" y="85"/>
                    </a:lnTo>
                    <a:lnTo>
                      <a:pt x="481" y="88"/>
                    </a:lnTo>
                    <a:lnTo>
                      <a:pt x="481" y="89"/>
                    </a:lnTo>
                    <a:lnTo>
                      <a:pt x="481" y="93"/>
                    </a:lnTo>
                    <a:lnTo>
                      <a:pt x="481" y="98"/>
                    </a:lnTo>
                    <a:lnTo>
                      <a:pt x="481" y="100"/>
                    </a:lnTo>
                    <a:lnTo>
                      <a:pt x="481" y="103"/>
                    </a:lnTo>
                    <a:lnTo>
                      <a:pt x="481" y="104"/>
                    </a:lnTo>
                    <a:lnTo>
                      <a:pt x="481" y="106"/>
                    </a:lnTo>
                    <a:lnTo>
                      <a:pt x="481" y="110"/>
                    </a:lnTo>
                    <a:lnTo>
                      <a:pt x="481" y="114"/>
                    </a:lnTo>
                    <a:lnTo>
                      <a:pt x="481" y="116"/>
                    </a:lnTo>
                    <a:lnTo>
                      <a:pt x="481" y="117"/>
                    </a:lnTo>
                    <a:lnTo>
                      <a:pt x="481" y="121"/>
                    </a:lnTo>
                    <a:lnTo>
                      <a:pt x="481" y="124"/>
                    </a:lnTo>
                    <a:lnTo>
                      <a:pt x="481" y="128"/>
                    </a:lnTo>
                    <a:lnTo>
                      <a:pt x="481" y="131"/>
                    </a:lnTo>
                    <a:lnTo>
                      <a:pt x="481" y="136"/>
                    </a:lnTo>
                    <a:lnTo>
                      <a:pt x="481" y="142"/>
                    </a:lnTo>
                    <a:lnTo>
                      <a:pt x="481" y="145"/>
                    </a:lnTo>
                    <a:lnTo>
                      <a:pt x="481" y="148"/>
                    </a:lnTo>
                    <a:lnTo>
                      <a:pt x="481" y="1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 defTabSz="914145"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 kern="0" dirty="0">
                  <a:solidFill>
                    <a:sysClr val="windowText" lastClr="000000"/>
                  </a:solidFill>
                  <a:latin typeface="Calibri"/>
                  <a:sym typeface="Calibri" pitchFamily="34" charset="0"/>
                </a:endParaRPr>
              </a:p>
            </p:txBody>
          </p:sp>
          <p:sp>
            <p:nvSpPr>
              <p:cNvPr id="86" name="Freeform 6"/>
              <p:cNvSpPr>
                <a:spLocks noEditPoints="1"/>
              </p:cNvSpPr>
              <p:nvPr/>
            </p:nvSpPr>
            <p:spPr bwMode="auto">
              <a:xfrm>
                <a:off x="2979" y="624"/>
                <a:ext cx="256" cy="97"/>
              </a:xfrm>
              <a:custGeom>
                <a:avLst/>
                <a:gdLst>
                  <a:gd name="T0" fmla="*/ 1 w 508"/>
                  <a:gd name="T1" fmla="*/ 0 h 217"/>
                  <a:gd name="T2" fmla="*/ 1 w 508"/>
                  <a:gd name="T3" fmla="*/ 0 h 217"/>
                  <a:gd name="T4" fmla="*/ 1 w 508"/>
                  <a:gd name="T5" fmla="*/ 0 h 217"/>
                  <a:gd name="T6" fmla="*/ 1 w 508"/>
                  <a:gd name="T7" fmla="*/ 0 h 217"/>
                  <a:gd name="T8" fmla="*/ 1 w 508"/>
                  <a:gd name="T9" fmla="*/ 0 h 217"/>
                  <a:gd name="T10" fmla="*/ 1 w 508"/>
                  <a:gd name="T11" fmla="*/ 0 h 217"/>
                  <a:gd name="T12" fmla="*/ 1 w 508"/>
                  <a:gd name="T13" fmla="*/ 0 h 217"/>
                  <a:gd name="T14" fmla="*/ 1 w 508"/>
                  <a:gd name="T15" fmla="*/ 0 h 217"/>
                  <a:gd name="T16" fmla="*/ 1 w 508"/>
                  <a:gd name="T17" fmla="*/ 0 h 217"/>
                  <a:gd name="T18" fmla="*/ 1 w 508"/>
                  <a:gd name="T19" fmla="*/ 0 h 217"/>
                  <a:gd name="T20" fmla="*/ 1 w 508"/>
                  <a:gd name="T21" fmla="*/ 0 h 217"/>
                  <a:gd name="T22" fmla="*/ 1 w 508"/>
                  <a:gd name="T23" fmla="*/ 0 h 217"/>
                  <a:gd name="T24" fmla="*/ 1 w 508"/>
                  <a:gd name="T25" fmla="*/ 0 h 217"/>
                  <a:gd name="T26" fmla="*/ 1 w 508"/>
                  <a:gd name="T27" fmla="*/ 0 h 217"/>
                  <a:gd name="T28" fmla="*/ 1 w 508"/>
                  <a:gd name="T29" fmla="*/ 0 h 217"/>
                  <a:gd name="T30" fmla="*/ 1 w 508"/>
                  <a:gd name="T31" fmla="*/ 0 h 217"/>
                  <a:gd name="T32" fmla="*/ 1 w 508"/>
                  <a:gd name="T33" fmla="*/ 0 h 217"/>
                  <a:gd name="T34" fmla="*/ 1 w 508"/>
                  <a:gd name="T35" fmla="*/ 0 h 217"/>
                  <a:gd name="T36" fmla="*/ 1 w 508"/>
                  <a:gd name="T37" fmla="*/ 0 h 217"/>
                  <a:gd name="T38" fmla="*/ 1 w 508"/>
                  <a:gd name="T39" fmla="*/ 0 h 217"/>
                  <a:gd name="T40" fmla="*/ 1 w 508"/>
                  <a:gd name="T41" fmla="*/ 0 h 217"/>
                  <a:gd name="T42" fmla="*/ 1 w 508"/>
                  <a:gd name="T43" fmla="*/ 0 h 217"/>
                  <a:gd name="T44" fmla="*/ 0 w 508"/>
                  <a:gd name="T45" fmla="*/ 0 h 217"/>
                  <a:gd name="T46" fmla="*/ 1 w 508"/>
                  <a:gd name="T47" fmla="*/ 0 h 217"/>
                  <a:gd name="T48" fmla="*/ 1 w 508"/>
                  <a:gd name="T49" fmla="*/ 0 h 217"/>
                  <a:gd name="T50" fmla="*/ 0 w 508"/>
                  <a:gd name="T51" fmla="*/ 0 h 217"/>
                  <a:gd name="T52" fmla="*/ 1 w 508"/>
                  <a:gd name="T53" fmla="*/ 0 h 217"/>
                  <a:gd name="T54" fmla="*/ 0 w 508"/>
                  <a:gd name="T55" fmla="*/ 0 h 217"/>
                  <a:gd name="T56" fmla="*/ 1 w 508"/>
                  <a:gd name="T57" fmla="*/ 0 h 217"/>
                  <a:gd name="T58" fmla="*/ 0 w 508"/>
                  <a:gd name="T59" fmla="*/ 0 h 217"/>
                  <a:gd name="T60" fmla="*/ 1 w 508"/>
                  <a:gd name="T61" fmla="*/ 0 h 217"/>
                  <a:gd name="T62" fmla="*/ 1 w 508"/>
                  <a:gd name="T63" fmla="*/ 0 h 217"/>
                  <a:gd name="T64" fmla="*/ 1 w 508"/>
                  <a:gd name="T65" fmla="*/ 0 h 217"/>
                  <a:gd name="T66" fmla="*/ 1 w 508"/>
                  <a:gd name="T67" fmla="*/ 0 h 217"/>
                  <a:gd name="T68" fmla="*/ 1 w 508"/>
                  <a:gd name="T69" fmla="*/ 0 h 217"/>
                  <a:gd name="T70" fmla="*/ 1 w 508"/>
                  <a:gd name="T71" fmla="*/ 0 h 217"/>
                  <a:gd name="T72" fmla="*/ 1 w 508"/>
                  <a:gd name="T73" fmla="*/ 0 h 217"/>
                  <a:gd name="T74" fmla="*/ 1 w 508"/>
                  <a:gd name="T75" fmla="*/ 0 h 217"/>
                  <a:gd name="T76" fmla="*/ 1 w 508"/>
                  <a:gd name="T77" fmla="*/ 0 h 217"/>
                  <a:gd name="T78" fmla="*/ 1 w 508"/>
                  <a:gd name="T79" fmla="*/ 0 h 217"/>
                  <a:gd name="T80" fmla="*/ 1 w 508"/>
                  <a:gd name="T81" fmla="*/ 0 h 217"/>
                  <a:gd name="T82" fmla="*/ 1 w 508"/>
                  <a:gd name="T83" fmla="*/ 0 h 217"/>
                  <a:gd name="T84" fmla="*/ 1 w 508"/>
                  <a:gd name="T85" fmla="*/ 0 h 217"/>
                  <a:gd name="T86" fmla="*/ 1 w 508"/>
                  <a:gd name="T87" fmla="*/ 0 h 217"/>
                  <a:gd name="T88" fmla="*/ 1 w 508"/>
                  <a:gd name="T89" fmla="*/ 0 h 217"/>
                  <a:gd name="T90" fmla="*/ 1 w 508"/>
                  <a:gd name="T91" fmla="*/ 0 h 217"/>
                  <a:gd name="T92" fmla="*/ 1 w 508"/>
                  <a:gd name="T93" fmla="*/ 0 h 217"/>
                  <a:gd name="T94" fmla="*/ 1 w 508"/>
                  <a:gd name="T95" fmla="*/ 0 h 217"/>
                  <a:gd name="T96" fmla="*/ 1 w 508"/>
                  <a:gd name="T97" fmla="*/ 0 h 217"/>
                  <a:gd name="T98" fmla="*/ 1 w 508"/>
                  <a:gd name="T99" fmla="*/ 0 h 217"/>
                  <a:gd name="T100" fmla="*/ 1 w 508"/>
                  <a:gd name="T101" fmla="*/ 0 h 217"/>
                  <a:gd name="T102" fmla="*/ 1 w 508"/>
                  <a:gd name="T103" fmla="*/ 0 h 217"/>
                  <a:gd name="T104" fmla="*/ 1 w 508"/>
                  <a:gd name="T105" fmla="*/ 0 h 217"/>
                  <a:gd name="T106" fmla="*/ 1 w 508"/>
                  <a:gd name="T107" fmla="*/ 0 h 217"/>
                  <a:gd name="T108" fmla="*/ 1 w 508"/>
                  <a:gd name="T109" fmla="*/ 0 h 217"/>
                  <a:gd name="T110" fmla="*/ 1 w 508"/>
                  <a:gd name="T111" fmla="*/ 0 h 217"/>
                  <a:gd name="T112" fmla="*/ 1 w 508"/>
                  <a:gd name="T113" fmla="*/ 0 h 217"/>
                  <a:gd name="T114" fmla="*/ 1 w 508"/>
                  <a:gd name="T115" fmla="*/ 0 h 217"/>
                  <a:gd name="T116" fmla="*/ 1 w 508"/>
                  <a:gd name="T117" fmla="*/ 0 h 217"/>
                  <a:gd name="T118" fmla="*/ 1 w 508"/>
                  <a:gd name="T119" fmla="*/ 0 h 217"/>
                  <a:gd name="T120" fmla="*/ 1 w 508"/>
                  <a:gd name="T121" fmla="*/ 0 h 217"/>
                  <a:gd name="T122" fmla="*/ 1 w 508"/>
                  <a:gd name="T123" fmla="*/ 0 h 21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508"/>
                  <a:gd name="T187" fmla="*/ 0 h 217"/>
                  <a:gd name="T188" fmla="*/ 508 w 508"/>
                  <a:gd name="T189" fmla="*/ 217 h 217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508" h="217">
                    <a:moveTo>
                      <a:pt x="493" y="171"/>
                    </a:moveTo>
                    <a:lnTo>
                      <a:pt x="491" y="171"/>
                    </a:lnTo>
                    <a:lnTo>
                      <a:pt x="490" y="170"/>
                    </a:lnTo>
                    <a:lnTo>
                      <a:pt x="486" y="170"/>
                    </a:lnTo>
                    <a:lnTo>
                      <a:pt x="483" y="170"/>
                    </a:lnTo>
                    <a:lnTo>
                      <a:pt x="480" y="168"/>
                    </a:lnTo>
                    <a:lnTo>
                      <a:pt x="476" y="167"/>
                    </a:lnTo>
                    <a:lnTo>
                      <a:pt x="488" y="146"/>
                    </a:lnTo>
                    <a:lnTo>
                      <a:pt x="491" y="147"/>
                    </a:lnTo>
                    <a:lnTo>
                      <a:pt x="494" y="149"/>
                    </a:lnTo>
                    <a:lnTo>
                      <a:pt x="496" y="149"/>
                    </a:lnTo>
                    <a:lnTo>
                      <a:pt x="497" y="149"/>
                    </a:lnTo>
                    <a:lnTo>
                      <a:pt x="499" y="149"/>
                    </a:lnTo>
                    <a:lnTo>
                      <a:pt x="499" y="150"/>
                    </a:lnTo>
                    <a:lnTo>
                      <a:pt x="500" y="150"/>
                    </a:lnTo>
                    <a:lnTo>
                      <a:pt x="493" y="171"/>
                    </a:lnTo>
                    <a:close/>
                    <a:moveTo>
                      <a:pt x="488" y="146"/>
                    </a:moveTo>
                    <a:lnTo>
                      <a:pt x="485" y="157"/>
                    </a:lnTo>
                    <a:lnTo>
                      <a:pt x="488" y="146"/>
                    </a:lnTo>
                    <a:close/>
                    <a:moveTo>
                      <a:pt x="480" y="167"/>
                    </a:moveTo>
                    <a:lnTo>
                      <a:pt x="488" y="146"/>
                    </a:lnTo>
                    <a:lnTo>
                      <a:pt x="480" y="167"/>
                    </a:lnTo>
                    <a:close/>
                    <a:moveTo>
                      <a:pt x="488" y="146"/>
                    </a:moveTo>
                    <a:lnTo>
                      <a:pt x="485" y="157"/>
                    </a:lnTo>
                    <a:lnTo>
                      <a:pt x="488" y="146"/>
                    </a:lnTo>
                    <a:close/>
                    <a:moveTo>
                      <a:pt x="480" y="167"/>
                    </a:moveTo>
                    <a:lnTo>
                      <a:pt x="476" y="167"/>
                    </a:lnTo>
                    <a:lnTo>
                      <a:pt x="485" y="146"/>
                    </a:lnTo>
                    <a:lnTo>
                      <a:pt x="488" y="146"/>
                    </a:lnTo>
                    <a:lnTo>
                      <a:pt x="480" y="167"/>
                    </a:lnTo>
                    <a:close/>
                    <a:moveTo>
                      <a:pt x="485" y="146"/>
                    </a:moveTo>
                    <a:lnTo>
                      <a:pt x="480" y="157"/>
                    </a:lnTo>
                    <a:lnTo>
                      <a:pt x="485" y="146"/>
                    </a:lnTo>
                    <a:close/>
                    <a:moveTo>
                      <a:pt x="476" y="167"/>
                    </a:moveTo>
                    <a:lnTo>
                      <a:pt x="476" y="163"/>
                    </a:lnTo>
                    <a:lnTo>
                      <a:pt x="485" y="142"/>
                    </a:lnTo>
                    <a:lnTo>
                      <a:pt x="485" y="146"/>
                    </a:lnTo>
                    <a:lnTo>
                      <a:pt x="476" y="167"/>
                    </a:lnTo>
                    <a:close/>
                    <a:moveTo>
                      <a:pt x="476" y="163"/>
                    </a:moveTo>
                    <a:lnTo>
                      <a:pt x="474" y="163"/>
                    </a:lnTo>
                    <a:lnTo>
                      <a:pt x="471" y="163"/>
                    </a:lnTo>
                    <a:lnTo>
                      <a:pt x="470" y="163"/>
                    </a:lnTo>
                    <a:lnTo>
                      <a:pt x="468" y="161"/>
                    </a:lnTo>
                    <a:lnTo>
                      <a:pt x="466" y="161"/>
                    </a:lnTo>
                    <a:lnTo>
                      <a:pt x="465" y="160"/>
                    </a:lnTo>
                    <a:lnTo>
                      <a:pt x="473" y="139"/>
                    </a:lnTo>
                    <a:lnTo>
                      <a:pt x="474" y="140"/>
                    </a:lnTo>
                    <a:lnTo>
                      <a:pt x="476" y="140"/>
                    </a:lnTo>
                    <a:lnTo>
                      <a:pt x="477" y="142"/>
                    </a:lnTo>
                    <a:lnTo>
                      <a:pt x="479" y="142"/>
                    </a:lnTo>
                    <a:lnTo>
                      <a:pt x="482" y="142"/>
                    </a:lnTo>
                    <a:lnTo>
                      <a:pt x="485" y="142"/>
                    </a:lnTo>
                    <a:lnTo>
                      <a:pt x="476" y="163"/>
                    </a:lnTo>
                    <a:close/>
                    <a:moveTo>
                      <a:pt x="473" y="139"/>
                    </a:moveTo>
                    <a:lnTo>
                      <a:pt x="468" y="150"/>
                    </a:lnTo>
                    <a:lnTo>
                      <a:pt x="473" y="139"/>
                    </a:lnTo>
                    <a:close/>
                    <a:moveTo>
                      <a:pt x="465" y="160"/>
                    </a:moveTo>
                    <a:lnTo>
                      <a:pt x="453" y="160"/>
                    </a:lnTo>
                    <a:lnTo>
                      <a:pt x="460" y="135"/>
                    </a:lnTo>
                    <a:lnTo>
                      <a:pt x="462" y="136"/>
                    </a:lnTo>
                    <a:lnTo>
                      <a:pt x="463" y="138"/>
                    </a:lnTo>
                    <a:lnTo>
                      <a:pt x="465" y="138"/>
                    </a:lnTo>
                    <a:lnTo>
                      <a:pt x="466" y="139"/>
                    </a:lnTo>
                    <a:lnTo>
                      <a:pt x="470" y="139"/>
                    </a:lnTo>
                    <a:lnTo>
                      <a:pt x="473" y="139"/>
                    </a:lnTo>
                    <a:lnTo>
                      <a:pt x="465" y="160"/>
                    </a:lnTo>
                    <a:close/>
                    <a:moveTo>
                      <a:pt x="453" y="160"/>
                    </a:moveTo>
                    <a:lnTo>
                      <a:pt x="453" y="159"/>
                    </a:lnTo>
                    <a:lnTo>
                      <a:pt x="451" y="159"/>
                    </a:lnTo>
                    <a:lnTo>
                      <a:pt x="451" y="157"/>
                    </a:lnTo>
                    <a:lnTo>
                      <a:pt x="449" y="157"/>
                    </a:lnTo>
                    <a:lnTo>
                      <a:pt x="448" y="157"/>
                    </a:lnTo>
                    <a:lnTo>
                      <a:pt x="445" y="157"/>
                    </a:lnTo>
                    <a:lnTo>
                      <a:pt x="453" y="135"/>
                    </a:lnTo>
                    <a:lnTo>
                      <a:pt x="456" y="135"/>
                    </a:lnTo>
                    <a:lnTo>
                      <a:pt x="457" y="135"/>
                    </a:lnTo>
                    <a:lnTo>
                      <a:pt x="459" y="135"/>
                    </a:lnTo>
                    <a:lnTo>
                      <a:pt x="460" y="135"/>
                    </a:lnTo>
                    <a:lnTo>
                      <a:pt x="453" y="160"/>
                    </a:lnTo>
                    <a:close/>
                    <a:moveTo>
                      <a:pt x="448" y="135"/>
                    </a:moveTo>
                    <a:lnTo>
                      <a:pt x="453" y="135"/>
                    </a:lnTo>
                    <a:lnTo>
                      <a:pt x="448" y="146"/>
                    </a:lnTo>
                    <a:lnTo>
                      <a:pt x="448" y="135"/>
                    </a:lnTo>
                    <a:close/>
                    <a:moveTo>
                      <a:pt x="445" y="157"/>
                    </a:moveTo>
                    <a:lnTo>
                      <a:pt x="448" y="135"/>
                    </a:lnTo>
                    <a:lnTo>
                      <a:pt x="445" y="157"/>
                    </a:lnTo>
                    <a:close/>
                    <a:moveTo>
                      <a:pt x="445" y="157"/>
                    </a:moveTo>
                    <a:lnTo>
                      <a:pt x="443" y="157"/>
                    </a:lnTo>
                    <a:lnTo>
                      <a:pt x="442" y="157"/>
                    </a:lnTo>
                    <a:lnTo>
                      <a:pt x="440" y="157"/>
                    </a:lnTo>
                    <a:lnTo>
                      <a:pt x="445" y="132"/>
                    </a:lnTo>
                    <a:lnTo>
                      <a:pt x="446" y="132"/>
                    </a:lnTo>
                    <a:lnTo>
                      <a:pt x="448" y="134"/>
                    </a:lnTo>
                    <a:lnTo>
                      <a:pt x="448" y="135"/>
                    </a:lnTo>
                    <a:lnTo>
                      <a:pt x="445" y="157"/>
                    </a:lnTo>
                    <a:close/>
                    <a:moveTo>
                      <a:pt x="440" y="157"/>
                    </a:moveTo>
                    <a:lnTo>
                      <a:pt x="445" y="132"/>
                    </a:lnTo>
                    <a:lnTo>
                      <a:pt x="440" y="157"/>
                    </a:lnTo>
                    <a:close/>
                    <a:moveTo>
                      <a:pt x="440" y="157"/>
                    </a:moveTo>
                    <a:lnTo>
                      <a:pt x="439" y="156"/>
                    </a:lnTo>
                    <a:lnTo>
                      <a:pt x="436" y="154"/>
                    </a:lnTo>
                    <a:lnTo>
                      <a:pt x="434" y="154"/>
                    </a:lnTo>
                    <a:lnTo>
                      <a:pt x="431" y="154"/>
                    </a:lnTo>
                    <a:lnTo>
                      <a:pt x="426" y="153"/>
                    </a:lnTo>
                    <a:lnTo>
                      <a:pt x="425" y="153"/>
                    </a:lnTo>
                    <a:lnTo>
                      <a:pt x="422" y="153"/>
                    </a:lnTo>
                    <a:lnTo>
                      <a:pt x="425" y="132"/>
                    </a:lnTo>
                    <a:lnTo>
                      <a:pt x="426" y="132"/>
                    </a:lnTo>
                    <a:lnTo>
                      <a:pt x="429" y="132"/>
                    </a:lnTo>
                    <a:lnTo>
                      <a:pt x="431" y="132"/>
                    </a:lnTo>
                    <a:lnTo>
                      <a:pt x="434" y="132"/>
                    </a:lnTo>
                    <a:lnTo>
                      <a:pt x="439" y="132"/>
                    </a:lnTo>
                    <a:lnTo>
                      <a:pt x="445" y="132"/>
                    </a:lnTo>
                    <a:lnTo>
                      <a:pt x="440" y="157"/>
                    </a:lnTo>
                    <a:close/>
                    <a:moveTo>
                      <a:pt x="422" y="132"/>
                    </a:moveTo>
                    <a:lnTo>
                      <a:pt x="425" y="132"/>
                    </a:lnTo>
                    <a:lnTo>
                      <a:pt x="425" y="142"/>
                    </a:lnTo>
                    <a:lnTo>
                      <a:pt x="422" y="132"/>
                    </a:lnTo>
                    <a:close/>
                    <a:moveTo>
                      <a:pt x="425" y="153"/>
                    </a:moveTo>
                    <a:lnTo>
                      <a:pt x="422" y="153"/>
                    </a:lnTo>
                    <a:lnTo>
                      <a:pt x="419" y="154"/>
                    </a:lnTo>
                    <a:lnTo>
                      <a:pt x="417" y="154"/>
                    </a:lnTo>
                    <a:lnTo>
                      <a:pt x="416" y="154"/>
                    </a:lnTo>
                    <a:lnTo>
                      <a:pt x="416" y="156"/>
                    </a:lnTo>
                    <a:lnTo>
                      <a:pt x="414" y="157"/>
                    </a:lnTo>
                    <a:lnTo>
                      <a:pt x="405" y="132"/>
                    </a:lnTo>
                    <a:lnTo>
                      <a:pt x="408" y="132"/>
                    </a:lnTo>
                    <a:lnTo>
                      <a:pt x="411" y="132"/>
                    </a:lnTo>
                    <a:lnTo>
                      <a:pt x="413" y="132"/>
                    </a:lnTo>
                    <a:lnTo>
                      <a:pt x="414" y="132"/>
                    </a:lnTo>
                    <a:lnTo>
                      <a:pt x="419" y="132"/>
                    </a:lnTo>
                    <a:lnTo>
                      <a:pt x="422" y="132"/>
                    </a:lnTo>
                    <a:lnTo>
                      <a:pt x="425" y="153"/>
                    </a:lnTo>
                    <a:close/>
                    <a:moveTo>
                      <a:pt x="414" y="157"/>
                    </a:moveTo>
                    <a:lnTo>
                      <a:pt x="411" y="157"/>
                    </a:lnTo>
                    <a:lnTo>
                      <a:pt x="408" y="157"/>
                    </a:lnTo>
                    <a:lnTo>
                      <a:pt x="406" y="157"/>
                    </a:lnTo>
                    <a:lnTo>
                      <a:pt x="403" y="157"/>
                    </a:lnTo>
                    <a:lnTo>
                      <a:pt x="400" y="157"/>
                    </a:lnTo>
                    <a:lnTo>
                      <a:pt x="397" y="157"/>
                    </a:lnTo>
                    <a:lnTo>
                      <a:pt x="394" y="135"/>
                    </a:lnTo>
                    <a:lnTo>
                      <a:pt x="397" y="135"/>
                    </a:lnTo>
                    <a:lnTo>
                      <a:pt x="399" y="135"/>
                    </a:lnTo>
                    <a:lnTo>
                      <a:pt x="400" y="135"/>
                    </a:lnTo>
                    <a:lnTo>
                      <a:pt x="402" y="134"/>
                    </a:lnTo>
                    <a:lnTo>
                      <a:pt x="403" y="134"/>
                    </a:lnTo>
                    <a:lnTo>
                      <a:pt x="405" y="132"/>
                    </a:lnTo>
                    <a:lnTo>
                      <a:pt x="414" y="157"/>
                    </a:lnTo>
                    <a:close/>
                    <a:moveTo>
                      <a:pt x="397" y="157"/>
                    </a:moveTo>
                    <a:lnTo>
                      <a:pt x="394" y="135"/>
                    </a:lnTo>
                    <a:lnTo>
                      <a:pt x="397" y="157"/>
                    </a:lnTo>
                    <a:close/>
                    <a:moveTo>
                      <a:pt x="397" y="157"/>
                    </a:moveTo>
                    <a:lnTo>
                      <a:pt x="362" y="163"/>
                    </a:lnTo>
                    <a:lnTo>
                      <a:pt x="359" y="142"/>
                    </a:lnTo>
                    <a:lnTo>
                      <a:pt x="394" y="135"/>
                    </a:lnTo>
                    <a:lnTo>
                      <a:pt x="397" y="157"/>
                    </a:lnTo>
                    <a:close/>
                    <a:moveTo>
                      <a:pt x="362" y="163"/>
                    </a:moveTo>
                    <a:lnTo>
                      <a:pt x="326" y="171"/>
                    </a:lnTo>
                    <a:lnTo>
                      <a:pt x="319" y="150"/>
                    </a:lnTo>
                    <a:lnTo>
                      <a:pt x="359" y="142"/>
                    </a:lnTo>
                    <a:lnTo>
                      <a:pt x="362" y="163"/>
                    </a:lnTo>
                    <a:close/>
                    <a:moveTo>
                      <a:pt x="326" y="171"/>
                    </a:moveTo>
                    <a:lnTo>
                      <a:pt x="302" y="177"/>
                    </a:lnTo>
                    <a:lnTo>
                      <a:pt x="275" y="181"/>
                    </a:lnTo>
                    <a:lnTo>
                      <a:pt x="249" y="186"/>
                    </a:lnTo>
                    <a:lnTo>
                      <a:pt x="223" y="192"/>
                    </a:lnTo>
                    <a:lnTo>
                      <a:pt x="211" y="195"/>
                    </a:lnTo>
                    <a:lnTo>
                      <a:pt x="198" y="197"/>
                    </a:lnTo>
                    <a:lnTo>
                      <a:pt x="186" y="200"/>
                    </a:lnTo>
                    <a:lnTo>
                      <a:pt x="174" y="203"/>
                    </a:lnTo>
                    <a:lnTo>
                      <a:pt x="162" y="206"/>
                    </a:lnTo>
                    <a:lnTo>
                      <a:pt x="151" y="209"/>
                    </a:lnTo>
                    <a:lnTo>
                      <a:pt x="140" y="211"/>
                    </a:lnTo>
                    <a:lnTo>
                      <a:pt x="129" y="214"/>
                    </a:lnTo>
                    <a:lnTo>
                      <a:pt x="121" y="189"/>
                    </a:lnTo>
                    <a:lnTo>
                      <a:pt x="132" y="186"/>
                    </a:lnTo>
                    <a:lnTo>
                      <a:pt x="145" y="185"/>
                    </a:lnTo>
                    <a:lnTo>
                      <a:pt x="157" y="182"/>
                    </a:lnTo>
                    <a:lnTo>
                      <a:pt x="168" y="179"/>
                    </a:lnTo>
                    <a:lnTo>
                      <a:pt x="180" y="178"/>
                    </a:lnTo>
                    <a:lnTo>
                      <a:pt x="194" y="175"/>
                    </a:lnTo>
                    <a:lnTo>
                      <a:pt x="219" y="170"/>
                    </a:lnTo>
                    <a:lnTo>
                      <a:pt x="243" y="165"/>
                    </a:lnTo>
                    <a:lnTo>
                      <a:pt x="269" y="160"/>
                    </a:lnTo>
                    <a:lnTo>
                      <a:pt x="282" y="157"/>
                    </a:lnTo>
                    <a:lnTo>
                      <a:pt x="295" y="156"/>
                    </a:lnTo>
                    <a:lnTo>
                      <a:pt x="306" y="153"/>
                    </a:lnTo>
                    <a:lnTo>
                      <a:pt x="319" y="150"/>
                    </a:lnTo>
                    <a:lnTo>
                      <a:pt x="326" y="171"/>
                    </a:lnTo>
                    <a:close/>
                    <a:moveTo>
                      <a:pt x="121" y="189"/>
                    </a:moveTo>
                    <a:lnTo>
                      <a:pt x="126" y="199"/>
                    </a:lnTo>
                    <a:lnTo>
                      <a:pt x="121" y="189"/>
                    </a:lnTo>
                    <a:close/>
                    <a:moveTo>
                      <a:pt x="129" y="214"/>
                    </a:moveTo>
                    <a:lnTo>
                      <a:pt x="121" y="189"/>
                    </a:lnTo>
                    <a:lnTo>
                      <a:pt x="129" y="214"/>
                    </a:lnTo>
                    <a:close/>
                    <a:moveTo>
                      <a:pt x="129" y="214"/>
                    </a:moveTo>
                    <a:lnTo>
                      <a:pt x="126" y="199"/>
                    </a:lnTo>
                    <a:lnTo>
                      <a:pt x="129" y="214"/>
                    </a:lnTo>
                    <a:close/>
                    <a:moveTo>
                      <a:pt x="129" y="214"/>
                    </a:moveTo>
                    <a:lnTo>
                      <a:pt x="114" y="214"/>
                    </a:lnTo>
                    <a:lnTo>
                      <a:pt x="109" y="192"/>
                    </a:lnTo>
                    <a:lnTo>
                      <a:pt x="111" y="192"/>
                    </a:lnTo>
                    <a:lnTo>
                      <a:pt x="112" y="192"/>
                    </a:lnTo>
                    <a:lnTo>
                      <a:pt x="114" y="192"/>
                    </a:lnTo>
                    <a:lnTo>
                      <a:pt x="117" y="190"/>
                    </a:lnTo>
                    <a:lnTo>
                      <a:pt x="118" y="189"/>
                    </a:lnTo>
                    <a:lnTo>
                      <a:pt x="121" y="189"/>
                    </a:lnTo>
                    <a:lnTo>
                      <a:pt x="129" y="214"/>
                    </a:lnTo>
                    <a:close/>
                    <a:moveTo>
                      <a:pt x="109" y="192"/>
                    </a:moveTo>
                    <a:lnTo>
                      <a:pt x="114" y="203"/>
                    </a:lnTo>
                    <a:lnTo>
                      <a:pt x="109" y="192"/>
                    </a:lnTo>
                    <a:close/>
                    <a:moveTo>
                      <a:pt x="114" y="214"/>
                    </a:moveTo>
                    <a:lnTo>
                      <a:pt x="109" y="217"/>
                    </a:lnTo>
                    <a:lnTo>
                      <a:pt x="101" y="192"/>
                    </a:lnTo>
                    <a:lnTo>
                      <a:pt x="109" y="192"/>
                    </a:lnTo>
                    <a:lnTo>
                      <a:pt x="114" y="214"/>
                    </a:lnTo>
                    <a:close/>
                    <a:moveTo>
                      <a:pt x="109" y="217"/>
                    </a:moveTo>
                    <a:lnTo>
                      <a:pt x="106" y="203"/>
                    </a:lnTo>
                    <a:lnTo>
                      <a:pt x="109" y="217"/>
                    </a:lnTo>
                    <a:close/>
                    <a:moveTo>
                      <a:pt x="109" y="217"/>
                    </a:moveTo>
                    <a:lnTo>
                      <a:pt x="97" y="217"/>
                    </a:lnTo>
                    <a:lnTo>
                      <a:pt x="94" y="196"/>
                    </a:lnTo>
                    <a:lnTo>
                      <a:pt x="95" y="196"/>
                    </a:lnTo>
                    <a:lnTo>
                      <a:pt x="97" y="195"/>
                    </a:lnTo>
                    <a:lnTo>
                      <a:pt x="98" y="193"/>
                    </a:lnTo>
                    <a:lnTo>
                      <a:pt x="100" y="193"/>
                    </a:lnTo>
                    <a:lnTo>
                      <a:pt x="101" y="193"/>
                    </a:lnTo>
                    <a:lnTo>
                      <a:pt x="101" y="192"/>
                    </a:lnTo>
                    <a:lnTo>
                      <a:pt x="109" y="217"/>
                    </a:lnTo>
                    <a:close/>
                    <a:moveTo>
                      <a:pt x="97" y="217"/>
                    </a:moveTo>
                    <a:lnTo>
                      <a:pt x="97" y="217"/>
                    </a:lnTo>
                    <a:lnTo>
                      <a:pt x="95" y="217"/>
                    </a:lnTo>
                    <a:lnTo>
                      <a:pt x="94" y="217"/>
                    </a:lnTo>
                    <a:lnTo>
                      <a:pt x="92" y="217"/>
                    </a:lnTo>
                    <a:lnTo>
                      <a:pt x="91" y="217"/>
                    </a:lnTo>
                    <a:lnTo>
                      <a:pt x="86" y="196"/>
                    </a:lnTo>
                    <a:lnTo>
                      <a:pt x="89" y="196"/>
                    </a:lnTo>
                    <a:lnTo>
                      <a:pt x="91" y="196"/>
                    </a:lnTo>
                    <a:lnTo>
                      <a:pt x="92" y="196"/>
                    </a:lnTo>
                    <a:lnTo>
                      <a:pt x="94" y="196"/>
                    </a:lnTo>
                    <a:lnTo>
                      <a:pt x="97" y="217"/>
                    </a:lnTo>
                    <a:close/>
                    <a:moveTo>
                      <a:pt x="91" y="217"/>
                    </a:moveTo>
                    <a:lnTo>
                      <a:pt x="91" y="207"/>
                    </a:lnTo>
                    <a:lnTo>
                      <a:pt x="91" y="217"/>
                    </a:lnTo>
                    <a:close/>
                    <a:moveTo>
                      <a:pt x="91" y="217"/>
                    </a:moveTo>
                    <a:lnTo>
                      <a:pt x="86" y="217"/>
                    </a:lnTo>
                    <a:lnTo>
                      <a:pt x="91" y="196"/>
                    </a:lnTo>
                    <a:lnTo>
                      <a:pt x="91" y="217"/>
                    </a:lnTo>
                    <a:close/>
                    <a:moveTo>
                      <a:pt x="86" y="217"/>
                    </a:moveTo>
                    <a:lnTo>
                      <a:pt x="86" y="217"/>
                    </a:lnTo>
                    <a:lnTo>
                      <a:pt x="85" y="217"/>
                    </a:lnTo>
                    <a:lnTo>
                      <a:pt x="83" y="217"/>
                    </a:lnTo>
                    <a:lnTo>
                      <a:pt x="86" y="196"/>
                    </a:lnTo>
                    <a:lnTo>
                      <a:pt x="88" y="196"/>
                    </a:lnTo>
                    <a:lnTo>
                      <a:pt x="89" y="196"/>
                    </a:lnTo>
                    <a:lnTo>
                      <a:pt x="91" y="196"/>
                    </a:lnTo>
                    <a:lnTo>
                      <a:pt x="86" y="217"/>
                    </a:lnTo>
                    <a:close/>
                    <a:moveTo>
                      <a:pt x="83" y="217"/>
                    </a:moveTo>
                    <a:lnTo>
                      <a:pt x="81" y="217"/>
                    </a:lnTo>
                    <a:lnTo>
                      <a:pt x="80" y="217"/>
                    </a:lnTo>
                    <a:lnTo>
                      <a:pt x="78" y="217"/>
                    </a:lnTo>
                    <a:lnTo>
                      <a:pt x="83" y="196"/>
                    </a:lnTo>
                    <a:lnTo>
                      <a:pt x="85" y="196"/>
                    </a:lnTo>
                    <a:lnTo>
                      <a:pt x="86" y="196"/>
                    </a:lnTo>
                    <a:lnTo>
                      <a:pt x="83" y="217"/>
                    </a:lnTo>
                    <a:close/>
                    <a:moveTo>
                      <a:pt x="78" y="217"/>
                    </a:moveTo>
                    <a:lnTo>
                      <a:pt x="74" y="217"/>
                    </a:lnTo>
                    <a:lnTo>
                      <a:pt x="71" y="217"/>
                    </a:lnTo>
                    <a:lnTo>
                      <a:pt x="66" y="215"/>
                    </a:lnTo>
                    <a:lnTo>
                      <a:pt x="63" y="215"/>
                    </a:lnTo>
                    <a:lnTo>
                      <a:pt x="60" y="214"/>
                    </a:lnTo>
                    <a:lnTo>
                      <a:pt x="58" y="213"/>
                    </a:lnTo>
                    <a:lnTo>
                      <a:pt x="57" y="211"/>
                    </a:lnTo>
                    <a:lnTo>
                      <a:pt x="54" y="210"/>
                    </a:lnTo>
                    <a:lnTo>
                      <a:pt x="63" y="189"/>
                    </a:lnTo>
                    <a:lnTo>
                      <a:pt x="65" y="189"/>
                    </a:lnTo>
                    <a:lnTo>
                      <a:pt x="66" y="190"/>
                    </a:lnTo>
                    <a:lnTo>
                      <a:pt x="69" y="192"/>
                    </a:lnTo>
                    <a:lnTo>
                      <a:pt x="71" y="192"/>
                    </a:lnTo>
                    <a:lnTo>
                      <a:pt x="77" y="193"/>
                    </a:lnTo>
                    <a:lnTo>
                      <a:pt x="80" y="195"/>
                    </a:lnTo>
                    <a:lnTo>
                      <a:pt x="83" y="196"/>
                    </a:lnTo>
                    <a:lnTo>
                      <a:pt x="78" y="217"/>
                    </a:lnTo>
                    <a:close/>
                    <a:moveTo>
                      <a:pt x="54" y="210"/>
                    </a:moveTo>
                    <a:lnTo>
                      <a:pt x="51" y="210"/>
                    </a:lnTo>
                    <a:lnTo>
                      <a:pt x="58" y="199"/>
                    </a:lnTo>
                    <a:lnTo>
                      <a:pt x="54" y="210"/>
                    </a:lnTo>
                    <a:close/>
                    <a:moveTo>
                      <a:pt x="51" y="210"/>
                    </a:moveTo>
                    <a:lnTo>
                      <a:pt x="49" y="209"/>
                    </a:lnTo>
                    <a:lnTo>
                      <a:pt x="48" y="209"/>
                    </a:lnTo>
                    <a:lnTo>
                      <a:pt x="45" y="207"/>
                    </a:lnTo>
                    <a:lnTo>
                      <a:pt x="41" y="206"/>
                    </a:lnTo>
                    <a:lnTo>
                      <a:pt x="40" y="204"/>
                    </a:lnTo>
                    <a:lnTo>
                      <a:pt x="38" y="203"/>
                    </a:lnTo>
                    <a:lnTo>
                      <a:pt x="51" y="185"/>
                    </a:lnTo>
                    <a:lnTo>
                      <a:pt x="52" y="185"/>
                    </a:lnTo>
                    <a:lnTo>
                      <a:pt x="54" y="185"/>
                    </a:lnTo>
                    <a:lnTo>
                      <a:pt x="55" y="186"/>
                    </a:lnTo>
                    <a:lnTo>
                      <a:pt x="57" y="188"/>
                    </a:lnTo>
                    <a:lnTo>
                      <a:pt x="60" y="189"/>
                    </a:lnTo>
                    <a:lnTo>
                      <a:pt x="63" y="192"/>
                    </a:lnTo>
                    <a:lnTo>
                      <a:pt x="51" y="210"/>
                    </a:lnTo>
                    <a:close/>
                    <a:moveTo>
                      <a:pt x="38" y="203"/>
                    </a:moveTo>
                    <a:lnTo>
                      <a:pt x="37" y="202"/>
                    </a:lnTo>
                    <a:lnTo>
                      <a:pt x="35" y="200"/>
                    </a:lnTo>
                    <a:lnTo>
                      <a:pt x="32" y="199"/>
                    </a:lnTo>
                    <a:lnTo>
                      <a:pt x="29" y="197"/>
                    </a:lnTo>
                    <a:lnTo>
                      <a:pt x="28" y="197"/>
                    </a:lnTo>
                    <a:lnTo>
                      <a:pt x="26" y="196"/>
                    </a:lnTo>
                    <a:lnTo>
                      <a:pt x="43" y="178"/>
                    </a:lnTo>
                    <a:lnTo>
                      <a:pt x="45" y="178"/>
                    </a:lnTo>
                    <a:lnTo>
                      <a:pt x="46" y="178"/>
                    </a:lnTo>
                    <a:lnTo>
                      <a:pt x="46" y="179"/>
                    </a:lnTo>
                    <a:lnTo>
                      <a:pt x="48" y="179"/>
                    </a:lnTo>
                    <a:lnTo>
                      <a:pt x="49" y="181"/>
                    </a:lnTo>
                    <a:lnTo>
                      <a:pt x="49" y="182"/>
                    </a:lnTo>
                    <a:lnTo>
                      <a:pt x="51" y="184"/>
                    </a:lnTo>
                    <a:lnTo>
                      <a:pt x="51" y="185"/>
                    </a:lnTo>
                    <a:lnTo>
                      <a:pt x="38" y="203"/>
                    </a:lnTo>
                    <a:close/>
                    <a:moveTo>
                      <a:pt x="26" y="196"/>
                    </a:moveTo>
                    <a:lnTo>
                      <a:pt x="35" y="185"/>
                    </a:lnTo>
                    <a:lnTo>
                      <a:pt x="26" y="196"/>
                    </a:lnTo>
                    <a:close/>
                    <a:moveTo>
                      <a:pt x="26" y="196"/>
                    </a:moveTo>
                    <a:lnTo>
                      <a:pt x="23" y="193"/>
                    </a:lnTo>
                    <a:lnTo>
                      <a:pt x="21" y="192"/>
                    </a:lnTo>
                    <a:lnTo>
                      <a:pt x="20" y="190"/>
                    </a:lnTo>
                    <a:lnTo>
                      <a:pt x="17" y="188"/>
                    </a:lnTo>
                    <a:lnTo>
                      <a:pt x="15" y="186"/>
                    </a:lnTo>
                    <a:lnTo>
                      <a:pt x="14" y="185"/>
                    </a:lnTo>
                    <a:lnTo>
                      <a:pt x="11" y="182"/>
                    </a:lnTo>
                    <a:lnTo>
                      <a:pt x="9" y="181"/>
                    </a:lnTo>
                    <a:lnTo>
                      <a:pt x="6" y="179"/>
                    </a:lnTo>
                    <a:lnTo>
                      <a:pt x="4" y="178"/>
                    </a:lnTo>
                    <a:lnTo>
                      <a:pt x="3" y="178"/>
                    </a:lnTo>
                    <a:lnTo>
                      <a:pt x="23" y="160"/>
                    </a:lnTo>
                    <a:lnTo>
                      <a:pt x="24" y="161"/>
                    </a:lnTo>
                    <a:lnTo>
                      <a:pt x="26" y="163"/>
                    </a:lnTo>
                    <a:lnTo>
                      <a:pt x="28" y="164"/>
                    </a:lnTo>
                    <a:lnTo>
                      <a:pt x="31" y="167"/>
                    </a:lnTo>
                    <a:lnTo>
                      <a:pt x="34" y="171"/>
                    </a:lnTo>
                    <a:lnTo>
                      <a:pt x="38" y="174"/>
                    </a:lnTo>
                    <a:lnTo>
                      <a:pt x="43" y="178"/>
                    </a:lnTo>
                    <a:lnTo>
                      <a:pt x="26" y="196"/>
                    </a:lnTo>
                    <a:close/>
                    <a:moveTo>
                      <a:pt x="3" y="178"/>
                    </a:moveTo>
                    <a:lnTo>
                      <a:pt x="3" y="174"/>
                    </a:lnTo>
                    <a:lnTo>
                      <a:pt x="3" y="171"/>
                    </a:lnTo>
                    <a:lnTo>
                      <a:pt x="15" y="171"/>
                    </a:lnTo>
                    <a:lnTo>
                      <a:pt x="3" y="178"/>
                    </a:lnTo>
                    <a:close/>
                    <a:moveTo>
                      <a:pt x="3" y="171"/>
                    </a:moveTo>
                    <a:lnTo>
                      <a:pt x="3" y="170"/>
                    </a:lnTo>
                    <a:lnTo>
                      <a:pt x="3" y="168"/>
                    </a:lnTo>
                    <a:lnTo>
                      <a:pt x="3" y="167"/>
                    </a:lnTo>
                    <a:lnTo>
                      <a:pt x="3" y="164"/>
                    </a:lnTo>
                    <a:lnTo>
                      <a:pt x="1" y="163"/>
                    </a:lnTo>
                    <a:lnTo>
                      <a:pt x="1" y="161"/>
                    </a:lnTo>
                    <a:lnTo>
                      <a:pt x="0" y="160"/>
                    </a:lnTo>
                    <a:lnTo>
                      <a:pt x="26" y="160"/>
                    </a:lnTo>
                    <a:lnTo>
                      <a:pt x="26" y="163"/>
                    </a:lnTo>
                    <a:lnTo>
                      <a:pt x="26" y="164"/>
                    </a:lnTo>
                    <a:lnTo>
                      <a:pt x="26" y="167"/>
                    </a:lnTo>
                    <a:lnTo>
                      <a:pt x="26" y="168"/>
                    </a:lnTo>
                    <a:lnTo>
                      <a:pt x="26" y="170"/>
                    </a:lnTo>
                    <a:lnTo>
                      <a:pt x="26" y="171"/>
                    </a:lnTo>
                    <a:lnTo>
                      <a:pt x="3" y="171"/>
                    </a:lnTo>
                    <a:close/>
                    <a:moveTo>
                      <a:pt x="26" y="157"/>
                    </a:moveTo>
                    <a:lnTo>
                      <a:pt x="26" y="160"/>
                    </a:lnTo>
                    <a:lnTo>
                      <a:pt x="15" y="160"/>
                    </a:lnTo>
                    <a:lnTo>
                      <a:pt x="26" y="157"/>
                    </a:lnTo>
                    <a:close/>
                    <a:moveTo>
                      <a:pt x="0" y="160"/>
                    </a:moveTo>
                    <a:lnTo>
                      <a:pt x="0" y="157"/>
                    </a:lnTo>
                    <a:lnTo>
                      <a:pt x="0" y="154"/>
                    </a:lnTo>
                    <a:lnTo>
                      <a:pt x="0" y="153"/>
                    </a:lnTo>
                    <a:lnTo>
                      <a:pt x="0" y="150"/>
                    </a:lnTo>
                    <a:lnTo>
                      <a:pt x="0" y="149"/>
                    </a:lnTo>
                    <a:lnTo>
                      <a:pt x="0" y="146"/>
                    </a:lnTo>
                    <a:lnTo>
                      <a:pt x="26" y="146"/>
                    </a:lnTo>
                    <a:lnTo>
                      <a:pt x="26" y="147"/>
                    </a:lnTo>
                    <a:lnTo>
                      <a:pt x="26" y="149"/>
                    </a:lnTo>
                    <a:lnTo>
                      <a:pt x="26" y="153"/>
                    </a:lnTo>
                    <a:lnTo>
                      <a:pt x="26" y="154"/>
                    </a:lnTo>
                    <a:lnTo>
                      <a:pt x="26" y="156"/>
                    </a:lnTo>
                    <a:lnTo>
                      <a:pt x="26" y="157"/>
                    </a:lnTo>
                    <a:lnTo>
                      <a:pt x="0" y="160"/>
                    </a:lnTo>
                    <a:close/>
                    <a:moveTo>
                      <a:pt x="0" y="146"/>
                    </a:moveTo>
                    <a:lnTo>
                      <a:pt x="0" y="143"/>
                    </a:lnTo>
                    <a:lnTo>
                      <a:pt x="0" y="140"/>
                    </a:lnTo>
                    <a:lnTo>
                      <a:pt x="0" y="139"/>
                    </a:lnTo>
                    <a:lnTo>
                      <a:pt x="0" y="136"/>
                    </a:lnTo>
                    <a:lnTo>
                      <a:pt x="0" y="135"/>
                    </a:lnTo>
                    <a:lnTo>
                      <a:pt x="0" y="132"/>
                    </a:lnTo>
                    <a:lnTo>
                      <a:pt x="26" y="132"/>
                    </a:lnTo>
                    <a:lnTo>
                      <a:pt x="26" y="135"/>
                    </a:lnTo>
                    <a:lnTo>
                      <a:pt x="26" y="136"/>
                    </a:lnTo>
                    <a:lnTo>
                      <a:pt x="26" y="139"/>
                    </a:lnTo>
                    <a:lnTo>
                      <a:pt x="26" y="140"/>
                    </a:lnTo>
                    <a:lnTo>
                      <a:pt x="26" y="143"/>
                    </a:lnTo>
                    <a:lnTo>
                      <a:pt x="26" y="146"/>
                    </a:lnTo>
                    <a:lnTo>
                      <a:pt x="0" y="146"/>
                    </a:lnTo>
                    <a:close/>
                    <a:moveTo>
                      <a:pt x="0" y="132"/>
                    </a:moveTo>
                    <a:lnTo>
                      <a:pt x="15" y="132"/>
                    </a:lnTo>
                    <a:lnTo>
                      <a:pt x="0" y="132"/>
                    </a:lnTo>
                    <a:close/>
                    <a:moveTo>
                      <a:pt x="0" y="132"/>
                    </a:moveTo>
                    <a:lnTo>
                      <a:pt x="0" y="131"/>
                    </a:lnTo>
                    <a:lnTo>
                      <a:pt x="0" y="129"/>
                    </a:lnTo>
                    <a:lnTo>
                      <a:pt x="0" y="127"/>
                    </a:lnTo>
                    <a:lnTo>
                      <a:pt x="0" y="125"/>
                    </a:lnTo>
                    <a:lnTo>
                      <a:pt x="26" y="125"/>
                    </a:lnTo>
                    <a:lnTo>
                      <a:pt x="26" y="127"/>
                    </a:lnTo>
                    <a:lnTo>
                      <a:pt x="26" y="129"/>
                    </a:lnTo>
                    <a:lnTo>
                      <a:pt x="26" y="131"/>
                    </a:lnTo>
                    <a:lnTo>
                      <a:pt x="26" y="132"/>
                    </a:lnTo>
                    <a:lnTo>
                      <a:pt x="0" y="132"/>
                    </a:lnTo>
                    <a:close/>
                    <a:moveTo>
                      <a:pt x="0" y="125"/>
                    </a:moveTo>
                    <a:lnTo>
                      <a:pt x="0" y="122"/>
                    </a:lnTo>
                    <a:lnTo>
                      <a:pt x="0" y="121"/>
                    </a:lnTo>
                    <a:lnTo>
                      <a:pt x="0" y="120"/>
                    </a:lnTo>
                    <a:lnTo>
                      <a:pt x="0" y="118"/>
                    </a:lnTo>
                    <a:lnTo>
                      <a:pt x="0" y="117"/>
                    </a:lnTo>
                    <a:lnTo>
                      <a:pt x="0" y="115"/>
                    </a:lnTo>
                    <a:lnTo>
                      <a:pt x="0" y="114"/>
                    </a:lnTo>
                    <a:lnTo>
                      <a:pt x="0" y="115"/>
                    </a:lnTo>
                    <a:lnTo>
                      <a:pt x="0" y="114"/>
                    </a:lnTo>
                    <a:lnTo>
                      <a:pt x="26" y="114"/>
                    </a:lnTo>
                    <a:lnTo>
                      <a:pt x="26" y="115"/>
                    </a:lnTo>
                    <a:lnTo>
                      <a:pt x="26" y="118"/>
                    </a:lnTo>
                    <a:lnTo>
                      <a:pt x="26" y="120"/>
                    </a:lnTo>
                    <a:lnTo>
                      <a:pt x="26" y="118"/>
                    </a:lnTo>
                    <a:lnTo>
                      <a:pt x="26" y="120"/>
                    </a:lnTo>
                    <a:lnTo>
                      <a:pt x="26" y="121"/>
                    </a:lnTo>
                    <a:lnTo>
                      <a:pt x="26" y="122"/>
                    </a:lnTo>
                    <a:lnTo>
                      <a:pt x="26" y="124"/>
                    </a:lnTo>
                    <a:lnTo>
                      <a:pt x="26" y="125"/>
                    </a:lnTo>
                    <a:lnTo>
                      <a:pt x="0" y="125"/>
                    </a:lnTo>
                    <a:close/>
                    <a:moveTo>
                      <a:pt x="0" y="114"/>
                    </a:moveTo>
                    <a:lnTo>
                      <a:pt x="26" y="114"/>
                    </a:lnTo>
                    <a:lnTo>
                      <a:pt x="0" y="114"/>
                    </a:lnTo>
                    <a:close/>
                    <a:moveTo>
                      <a:pt x="0" y="114"/>
                    </a:moveTo>
                    <a:lnTo>
                      <a:pt x="0" y="107"/>
                    </a:lnTo>
                    <a:lnTo>
                      <a:pt x="26" y="107"/>
                    </a:lnTo>
                    <a:lnTo>
                      <a:pt x="26" y="114"/>
                    </a:lnTo>
                    <a:lnTo>
                      <a:pt x="0" y="114"/>
                    </a:lnTo>
                    <a:close/>
                    <a:moveTo>
                      <a:pt x="0" y="107"/>
                    </a:moveTo>
                    <a:lnTo>
                      <a:pt x="15" y="107"/>
                    </a:lnTo>
                    <a:lnTo>
                      <a:pt x="0" y="107"/>
                    </a:lnTo>
                    <a:close/>
                    <a:moveTo>
                      <a:pt x="0" y="107"/>
                    </a:moveTo>
                    <a:lnTo>
                      <a:pt x="26" y="107"/>
                    </a:lnTo>
                    <a:lnTo>
                      <a:pt x="0" y="107"/>
                    </a:lnTo>
                    <a:close/>
                    <a:moveTo>
                      <a:pt x="0" y="107"/>
                    </a:moveTo>
                    <a:lnTo>
                      <a:pt x="0" y="96"/>
                    </a:lnTo>
                    <a:lnTo>
                      <a:pt x="26" y="96"/>
                    </a:lnTo>
                    <a:lnTo>
                      <a:pt x="26" y="107"/>
                    </a:lnTo>
                    <a:lnTo>
                      <a:pt x="0" y="107"/>
                    </a:lnTo>
                    <a:close/>
                    <a:moveTo>
                      <a:pt x="0" y="96"/>
                    </a:moveTo>
                    <a:lnTo>
                      <a:pt x="0" y="89"/>
                    </a:lnTo>
                    <a:lnTo>
                      <a:pt x="26" y="89"/>
                    </a:lnTo>
                    <a:lnTo>
                      <a:pt x="26" y="96"/>
                    </a:lnTo>
                    <a:lnTo>
                      <a:pt x="0" y="96"/>
                    </a:lnTo>
                    <a:close/>
                    <a:moveTo>
                      <a:pt x="0" y="89"/>
                    </a:moveTo>
                    <a:lnTo>
                      <a:pt x="0" y="88"/>
                    </a:lnTo>
                    <a:lnTo>
                      <a:pt x="0" y="86"/>
                    </a:lnTo>
                    <a:lnTo>
                      <a:pt x="0" y="82"/>
                    </a:lnTo>
                    <a:lnTo>
                      <a:pt x="0" y="78"/>
                    </a:lnTo>
                    <a:lnTo>
                      <a:pt x="0" y="77"/>
                    </a:lnTo>
                    <a:lnTo>
                      <a:pt x="0" y="75"/>
                    </a:lnTo>
                    <a:lnTo>
                      <a:pt x="26" y="75"/>
                    </a:lnTo>
                    <a:lnTo>
                      <a:pt x="26" y="78"/>
                    </a:lnTo>
                    <a:lnTo>
                      <a:pt x="26" y="79"/>
                    </a:lnTo>
                    <a:lnTo>
                      <a:pt x="26" y="82"/>
                    </a:lnTo>
                    <a:lnTo>
                      <a:pt x="26" y="84"/>
                    </a:lnTo>
                    <a:lnTo>
                      <a:pt x="26" y="86"/>
                    </a:lnTo>
                    <a:lnTo>
                      <a:pt x="26" y="89"/>
                    </a:lnTo>
                    <a:lnTo>
                      <a:pt x="0" y="89"/>
                    </a:lnTo>
                    <a:close/>
                    <a:moveTo>
                      <a:pt x="26" y="75"/>
                    </a:moveTo>
                    <a:lnTo>
                      <a:pt x="15" y="75"/>
                    </a:lnTo>
                    <a:lnTo>
                      <a:pt x="26" y="75"/>
                    </a:lnTo>
                    <a:close/>
                    <a:moveTo>
                      <a:pt x="0" y="75"/>
                    </a:moveTo>
                    <a:lnTo>
                      <a:pt x="26" y="75"/>
                    </a:lnTo>
                    <a:lnTo>
                      <a:pt x="0" y="75"/>
                    </a:lnTo>
                    <a:close/>
                    <a:moveTo>
                      <a:pt x="0" y="75"/>
                    </a:moveTo>
                    <a:lnTo>
                      <a:pt x="0" y="74"/>
                    </a:lnTo>
                    <a:lnTo>
                      <a:pt x="0" y="72"/>
                    </a:lnTo>
                    <a:lnTo>
                      <a:pt x="0" y="71"/>
                    </a:lnTo>
                    <a:lnTo>
                      <a:pt x="0" y="70"/>
                    </a:lnTo>
                    <a:lnTo>
                      <a:pt x="0" y="68"/>
                    </a:lnTo>
                    <a:lnTo>
                      <a:pt x="26" y="68"/>
                    </a:lnTo>
                    <a:lnTo>
                      <a:pt x="26" y="70"/>
                    </a:lnTo>
                    <a:lnTo>
                      <a:pt x="26" y="71"/>
                    </a:lnTo>
                    <a:lnTo>
                      <a:pt x="26" y="72"/>
                    </a:lnTo>
                    <a:lnTo>
                      <a:pt x="26" y="74"/>
                    </a:lnTo>
                    <a:lnTo>
                      <a:pt x="26" y="75"/>
                    </a:lnTo>
                    <a:lnTo>
                      <a:pt x="0" y="75"/>
                    </a:lnTo>
                    <a:close/>
                    <a:moveTo>
                      <a:pt x="0" y="68"/>
                    </a:moveTo>
                    <a:lnTo>
                      <a:pt x="0" y="65"/>
                    </a:lnTo>
                    <a:lnTo>
                      <a:pt x="0" y="63"/>
                    </a:lnTo>
                    <a:lnTo>
                      <a:pt x="0" y="61"/>
                    </a:lnTo>
                    <a:lnTo>
                      <a:pt x="0" y="60"/>
                    </a:lnTo>
                    <a:lnTo>
                      <a:pt x="26" y="60"/>
                    </a:lnTo>
                    <a:lnTo>
                      <a:pt x="26" y="61"/>
                    </a:lnTo>
                    <a:lnTo>
                      <a:pt x="26" y="63"/>
                    </a:lnTo>
                    <a:lnTo>
                      <a:pt x="26" y="64"/>
                    </a:lnTo>
                    <a:lnTo>
                      <a:pt x="26" y="65"/>
                    </a:lnTo>
                    <a:lnTo>
                      <a:pt x="26" y="67"/>
                    </a:lnTo>
                    <a:lnTo>
                      <a:pt x="26" y="68"/>
                    </a:lnTo>
                    <a:lnTo>
                      <a:pt x="0" y="68"/>
                    </a:lnTo>
                    <a:close/>
                    <a:moveTo>
                      <a:pt x="0" y="60"/>
                    </a:moveTo>
                    <a:lnTo>
                      <a:pt x="15" y="60"/>
                    </a:lnTo>
                    <a:lnTo>
                      <a:pt x="0" y="60"/>
                    </a:lnTo>
                    <a:close/>
                    <a:moveTo>
                      <a:pt x="0" y="60"/>
                    </a:moveTo>
                    <a:lnTo>
                      <a:pt x="1" y="59"/>
                    </a:lnTo>
                    <a:lnTo>
                      <a:pt x="1" y="56"/>
                    </a:lnTo>
                    <a:lnTo>
                      <a:pt x="3" y="54"/>
                    </a:lnTo>
                    <a:lnTo>
                      <a:pt x="3" y="52"/>
                    </a:lnTo>
                    <a:lnTo>
                      <a:pt x="3" y="49"/>
                    </a:lnTo>
                    <a:lnTo>
                      <a:pt x="3" y="46"/>
                    </a:lnTo>
                    <a:lnTo>
                      <a:pt x="26" y="46"/>
                    </a:lnTo>
                    <a:lnTo>
                      <a:pt x="26" y="47"/>
                    </a:lnTo>
                    <a:lnTo>
                      <a:pt x="26" y="49"/>
                    </a:lnTo>
                    <a:lnTo>
                      <a:pt x="26" y="53"/>
                    </a:lnTo>
                    <a:lnTo>
                      <a:pt x="26" y="57"/>
                    </a:lnTo>
                    <a:lnTo>
                      <a:pt x="26" y="59"/>
                    </a:lnTo>
                    <a:lnTo>
                      <a:pt x="26" y="60"/>
                    </a:lnTo>
                    <a:lnTo>
                      <a:pt x="0" y="60"/>
                    </a:lnTo>
                    <a:close/>
                    <a:moveTo>
                      <a:pt x="3" y="46"/>
                    </a:moveTo>
                    <a:lnTo>
                      <a:pt x="3" y="35"/>
                    </a:lnTo>
                    <a:lnTo>
                      <a:pt x="26" y="35"/>
                    </a:lnTo>
                    <a:lnTo>
                      <a:pt x="26" y="46"/>
                    </a:lnTo>
                    <a:lnTo>
                      <a:pt x="3" y="46"/>
                    </a:lnTo>
                    <a:close/>
                    <a:moveTo>
                      <a:pt x="3" y="35"/>
                    </a:moveTo>
                    <a:lnTo>
                      <a:pt x="15" y="35"/>
                    </a:lnTo>
                    <a:lnTo>
                      <a:pt x="3" y="35"/>
                    </a:lnTo>
                    <a:close/>
                    <a:moveTo>
                      <a:pt x="3" y="35"/>
                    </a:moveTo>
                    <a:lnTo>
                      <a:pt x="3" y="29"/>
                    </a:lnTo>
                    <a:lnTo>
                      <a:pt x="26" y="29"/>
                    </a:lnTo>
                    <a:lnTo>
                      <a:pt x="26" y="35"/>
                    </a:lnTo>
                    <a:lnTo>
                      <a:pt x="3" y="35"/>
                    </a:lnTo>
                    <a:close/>
                    <a:moveTo>
                      <a:pt x="3" y="29"/>
                    </a:moveTo>
                    <a:lnTo>
                      <a:pt x="3" y="0"/>
                    </a:lnTo>
                    <a:lnTo>
                      <a:pt x="23" y="21"/>
                    </a:lnTo>
                    <a:lnTo>
                      <a:pt x="15" y="29"/>
                    </a:lnTo>
                    <a:lnTo>
                      <a:pt x="3" y="29"/>
                    </a:lnTo>
                    <a:close/>
                    <a:moveTo>
                      <a:pt x="23" y="21"/>
                    </a:moveTo>
                    <a:lnTo>
                      <a:pt x="23" y="22"/>
                    </a:lnTo>
                    <a:lnTo>
                      <a:pt x="24" y="22"/>
                    </a:lnTo>
                    <a:lnTo>
                      <a:pt x="26" y="24"/>
                    </a:lnTo>
                    <a:lnTo>
                      <a:pt x="28" y="27"/>
                    </a:lnTo>
                    <a:lnTo>
                      <a:pt x="31" y="29"/>
                    </a:lnTo>
                    <a:lnTo>
                      <a:pt x="34" y="32"/>
                    </a:lnTo>
                    <a:lnTo>
                      <a:pt x="38" y="35"/>
                    </a:lnTo>
                    <a:lnTo>
                      <a:pt x="43" y="39"/>
                    </a:lnTo>
                    <a:lnTo>
                      <a:pt x="26" y="53"/>
                    </a:lnTo>
                    <a:lnTo>
                      <a:pt x="23" y="52"/>
                    </a:lnTo>
                    <a:lnTo>
                      <a:pt x="21" y="49"/>
                    </a:lnTo>
                    <a:lnTo>
                      <a:pt x="20" y="47"/>
                    </a:lnTo>
                    <a:lnTo>
                      <a:pt x="17" y="46"/>
                    </a:lnTo>
                    <a:lnTo>
                      <a:pt x="15" y="45"/>
                    </a:lnTo>
                    <a:lnTo>
                      <a:pt x="14" y="43"/>
                    </a:lnTo>
                    <a:lnTo>
                      <a:pt x="12" y="42"/>
                    </a:lnTo>
                    <a:lnTo>
                      <a:pt x="11" y="40"/>
                    </a:lnTo>
                    <a:lnTo>
                      <a:pt x="9" y="38"/>
                    </a:lnTo>
                    <a:lnTo>
                      <a:pt x="8" y="36"/>
                    </a:lnTo>
                    <a:lnTo>
                      <a:pt x="8" y="35"/>
                    </a:lnTo>
                    <a:lnTo>
                      <a:pt x="23" y="21"/>
                    </a:lnTo>
                    <a:close/>
                    <a:moveTo>
                      <a:pt x="26" y="53"/>
                    </a:moveTo>
                    <a:lnTo>
                      <a:pt x="35" y="46"/>
                    </a:lnTo>
                    <a:lnTo>
                      <a:pt x="26" y="53"/>
                    </a:lnTo>
                    <a:close/>
                    <a:moveTo>
                      <a:pt x="43" y="39"/>
                    </a:moveTo>
                    <a:lnTo>
                      <a:pt x="45" y="39"/>
                    </a:lnTo>
                    <a:lnTo>
                      <a:pt x="46" y="39"/>
                    </a:lnTo>
                    <a:lnTo>
                      <a:pt x="48" y="40"/>
                    </a:lnTo>
                    <a:lnTo>
                      <a:pt x="49" y="40"/>
                    </a:lnTo>
                    <a:lnTo>
                      <a:pt x="52" y="43"/>
                    </a:lnTo>
                    <a:lnTo>
                      <a:pt x="54" y="46"/>
                    </a:lnTo>
                    <a:lnTo>
                      <a:pt x="38" y="64"/>
                    </a:lnTo>
                    <a:lnTo>
                      <a:pt x="26" y="53"/>
                    </a:lnTo>
                    <a:lnTo>
                      <a:pt x="43" y="39"/>
                    </a:lnTo>
                    <a:close/>
                    <a:moveTo>
                      <a:pt x="54" y="46"/>
                    </a:moveTo>
                    <a:lnTo>
                      <a:pt x="57" y="49"/>
                    </a:lnTo>
                    <a:lnTo>
                      <a:pt x="60" y="52"/>
                    </a:lnTo>
                    <a:lnTo>
                      <a:pt x="61" y="52"/>
                    </a:lnTo>
                    <a:lnTo>
                      <a:pt x="63" y="53"/>
                    </a:lnTo>
                    <a:lnTo>
                      <a:pt x="65" y="53"/>
                    </a:lnTo>
                    <a:lnTo>
                      <a:pt x="66" y="53"/>
                    </a:lnTo>
                    <a:lnTo>
                      <a:pt x="51" y="75"/>
                    </a:lnTo>
                    <a:lnTo>
                      <a:pt x="38" y="64"/>
                    </a:lnTo>
                    <a:lnTo>
                      <a:pt x="54" y="46"/>
                    </a:lnTo>
                    <a:close/>
                    <a:moveTo>
                      <a:pt x="66" y="53"/>
                    </a:moveTo>
                    <a:lnTo>
                      <a:pt x="51" y="75"/>
                    </a:lnTo>
                    <a:lnTo>
                      <a:pt x="66" y="53"/>
                    </a:lnTo>
                    <a:close/>
                    <a:moveTo>
                      <a:pt x="51" y="75"/>
                    </a:moveTo>
                    <a:lnTo>
                      <a:pt x="58" y="64"/>
                    </a:lnTo>
                    <a:lnTo>
                      <a:pt x="51" y="75"/>
                    </a:lnTo>
                    <a:close/>
                    <a:moveTo>
                      <a:pt x="66" y="53"/>
                    </a:moveTo>
                    <a:lnTo>
                      <a:pt x="66" y="54"/>
                    </a:lnTo>
                    <a:lnTo>
                      <a:pt x="66" y="56"/>
                    </a:lnTo>
                    <a:lnTo>
                      <a:pt x="68" y="56"/>
                    </a:lnTo>
                    <a:lnTo>
                      <a:pt x="68" y="57"/>
                    </a:lnTo>
                    <a:lnTo>
                      <a:pt x="69" y="57"/>
                    </a:lnTo>
                    <a:lnTo>
                      <a:pt x="71" y="57"/>
                    </a:lnTo>
                    <a:lnTo>
                      <a:pt x="54" y="75"/>
                    </a:lnTo>
                    <a:lnTo>
                      <a:pt x="52" y="75"/>
                    </a:lnTo>
                    <a:lnTo>
                      <a:pt x="51" y="75"/>
                    </a:lnTo>
                    <a:lnTo>
                      <a:pt x="66" y="53"/>
                    </a:lnTo>
                    <a:close/>
                    <a:moveTo>
                      <a:pt x="71" y="57"/>
                    </a:moveTo>
                    <a:lnTo>
                      <a:pt x="58" y="78"/>
                    </a:lnTo>
                    <a:lnTo>
                      <a:pt x="57" y="78"/>
                    </a:lnTo>
                    <a:lnTo>
                      <a:pt x="57" y="77"/>
                    </a:lnTo>
                    <a:lnTo>
                      <a:pt x="55" y="77"/>
                    </a:lnTo>
                    <a:lnTo>
                      <a:pt x="54" y="75"/>
                    </a:lnTo>
                    <a:lnTo>
                      <a:pt x="71" y="57"/>
                    </a:lnTo>
                    <a:close/>
                    <a:moveTo>
                      <a:pt x="71" y="57"/>
                    </a:moveTo>
                    <a:lnTo>
                      <a:pt x="74" y="59"/>
                    </a:lnTo>
                    <a:lnTo>
                      <a:pt x="75" y="60"/>
                    </a:lnTo>
                    <a:lnTo>
                      <a:pt x="80" y="61"/>
                    </a:lnTo>
                    <a:lnTo>
                      <a:pt x="83" y="63"/>
                    </a:lnTo>
                    <a:lnTo>
                      <a:pt x="85" y="64"/>
                    </a:lnTo>
                    <a:lnTo>
                      <a:pt x="88" y="64"/>
                    </a:lnTo>
                    <a:lnTo>
                      <a:pt x="91" y="64"/>
                    </a:lnTo>
                    <a:lnTo>
                      <a:pt x="86" y="86"/>
                    </a:lnTo>
                    <a:lnTo>
                      <a:pt x="83" y="85"/>
                    </a:lnTo>
                    <a:lnTo>
                      <a:pt x="80" y="85"/>
                    </a:lnTo>
                    <a:lnTo>
                      <a:pt x="77" y="85"/>
                    </a:lnTo>
                    <a:lnTo>
                      <a:pt x="72" y="84"/>
                    </a:lnTo>
                    <a:lnTo>
                      <a:pt x="65" y="81"/>
                    </a:lnTo>
                    <a:lnTo>
                      <a:pt x="61" y="79"/>
                    </a:lnTo>
                    <a:lnTo>
                      <a:pt x="58" y="78"/>
                    </a:lnTo>
                    <a:lnTo>
                      <a:pt x="71" y="57"/>
                    </a:lnTo>
                    <a:close/>
                    <a:moveTo>
                      <a:pt x="91" y="86"/>
                    </a:moveTo>
                    <a:lnTo>
                      <a:pt x="86" y="86"/>
                    </a:lnTo>
                    <a:lnTo>
                      <a:pt x="91" y="75"/>
                    </a:lnTo>
                    <a:lnTo>
                      <a:pt x="91" y="86"/>
                    </a:lnTo>
                    <a:close/>
                    <a:moveTo>
                      <a:pt x="91" y="64"/>
                    </a:moveTo>
                    <a:lnTo>
                      <a:pt x="91" y="86"/>
                    </a:lnTo>
                    <a:lnTo>
                      <a:pt x="91" y="64"/>
                    </a:lnTo>
                    <a:close/>
                    <a:moveTo>
                      <a:pt x="91" y="86"/>
                    </a:moveTo>
                    <a:lnTo>
                      <a:pt x="91" y="75"/>
                    </a:lnTo>
                    <a:lnTo>
                      <a:pt x="91" y="86"/>
                    </a:lnTo>
                    <a:close/>
                    <a:moveTo>
                      <a:pt x="91" y="64"/>
                    </a:moveTo>
                    <a:lnTo>
                      <a:pt x="91" y="86"/>
                    </a:lnTo>
                    <a:lnTo>
                      <a:pt x="91" y="64"/>
                    </a:lnTo>
                    <a:close/>
                    <a:moveTo>
                      <a:pt x="91" y="64"/>
                    </a:moveTo>
                    <a:lnTo>
                      <a:pt x="91" y="64"/>
                    </a:lnTo>
                    <a:lnTo>
                      <a:pt x="92" y="64"/>
                    </a:lnTo>
                    <a:lnTo>
                      <a:pt x="94" y="64"/>
                    </a:lnTo>
                    <a:lnTo>
                      <a:pt x="94" y="86"/>
                    </a:lnTo>
                    <a:lnTo>
                      <a:pt x="92" y="86"/>
                    </a:lnTo>
                    <a:lnTo>
                      <a:pt x="91" y="86"/>
                    </a:lnTo>
                    <a:lnTo>
                      <a:pt x="91" y="64"/>
                    </a:lnTo>
                    <a:close/>
                    <a:moveTo>
                      <a:pt x="94" y="64"/>
                    </a:moveTo>
                    <a:lnTo>
                      <a:pt x="95" y="64"/>
                    </a:lnTo>
                    <a:lnTo>
                      <a:pt x="97" y="64"/>
                    </a:lnTo>
                    <a:lnTo>
                      <a:pt x="98" y="64"/>
                    </a:lnTo>
                    <a:lnTo>
                      <a:pt x="100" y="64"/>
                    </a:lnTo>
                    <a:lnTo>
                      <a:pt x="101" y="64"/>
                    </a:lnTo>
                    <a:lnTo>
                      <a:pt x="109" y="86"/>
                    </a:lnTo>
                    <a:lnTo>
                      <a:pt x="108" y="86"/>
                    </a:lnTo>
                    <a:lnTo>
                      <a:pt x="106" y="86"/>
                    </a:lnTo>
                    <a:lnTo>
                      <a:pt x="101" y="86"/>
                    </a:lnTo>
                    <a:lnTo>
                      <a:pt x="97" y="86"/>
                    </a:lnTo>
                    <a:lnTo>
                      <a:pt x="95" y="86"/>
                    </a:lnTo>
                    <a:lnTo>
                      <a:pt x="94" y="86"/>
                    </a:lnTo>
                    <a:lnTo>
                      <a:pt x="94" y="64"/>
                    </a:lnTo>
                    <a:close/>
                    <a:moveTo>
                      <a:pt x="101" y="64"/>
                    </a:moveTo>
                    <a:lnTo>
                      <a:pt x="105" y="63"/>
                    </a:lnTo>
                    <a:lnTo>
                      <a:pt x="106" y="61"/>
                    </a:lnTo>
                    <a:lnTo>
                      <a:pt x="109" y="61"/>
                    </a:lnTo>
                    <a:lnTo>
                      <a:pt x="111" y="61"/>
                    </a:lnTo>
                    <a:lnTo>
                      <a:pt x="114" y="60"/>
                    </a:lnTo>
                    <a:lnTo>
                      <a:pt x="117" y="60"/>
                    </a:lnTo>
                    <a:lnTo>
                      <a:pt x="126" y="82"/>
                    </a:lnTo>
                    <a:lnTo>
                      <a:pt x="123" y="82"/>
                    </a:lnTo>
                    <a:lnTo>
                      <a:pt x="120" y="82"/>
                    </a:lnTo>
                    <a:lnTo>
                      <a:pt x="118" y="84"/>
                    </a:lnTo>
                    <a:lnTo>
                      <a:pt x="115" y="84"/>
                    </a:lnTo>
                    <a:lnTo>
                      <a:pt x="112" y="85"/>
                    </a:lnTo>
                    <a:lnTo>
                      <a:pt x="111" y="85"/>
                    </a:lnTo>
                    <a:lnTo>
                      <a:pt x="109" y="86"/>
                    </a:lnTo>
                    <a:lnTo>
                      <a:pt x="101" y="64"/>
                    </a:lnTo>
                    <a:close/>
                    <a:moveTo>
                      <a:pt x="117" y="60"/>
                    </a:moveTo>
                    <a:lnTo>
                      <a:pt x="121" y="71"/>
                    </a:lnTo>
                    <a:lnTo>
                      <a:pt x="117" y="60"/>
                    </a:lnTo>
                    <a:close/>
                    <a:moveTo>
                      <a:pt x="117" y="60"/>
                    </a:moveTo>
                    <a:lnTo>
                      <a:pt x="121" y="60"/>
                    </a:lnTo>
                    <a:lnTo>
                      <a:pt x="129" y="82"/>
                    </a:lnTo>
                    <a:lnTo>
                      <a:pt x="126" y="82"/>
                    </a:lnTo>
                    <a:lnTo>
                      <a:pt x="117" y="60"/>
                    </a:lnTo>
                    <a:close/>
                    <a:moveTo>
                      <a:pt x="121" y="60"/>
                    </a:moveTo>
                    <a:lnTo>
                      <a:pt x="126" y="71"/>
                    </a:lnTo>
                    <a:lnTo>
                      <a:pt x="121" y="60"/>
                    </a:lnTo>
                    <a:close/>
                    <a:moveTo>
                      <a:pt x="121" y="60"/>
                    </a:moveTo>
                    <a:lnTo>
                      <a:pt x="129" y="82"/>
                    </a:lnTo>
                    <a:lnTo>
                      <a:pt x="121" y="60"/>
                    </a:lnTo>
                    <a:close/>
                    <a:moveTo>
                      <a:pt x="129" y="82"/>
                    </a:moveTo>
                    <a:lnTo>
                      <a:pt x="126" y="71"/>
                    </a:lnTo>
                    <a:lnTo>
                      <a:pt x="129" y="82"/>
                    </a:lnTo>
                    <a:close/>
                    <a:moveTo>
                      <a:pt x="121" y="60"/>
                    </a:moveTo>
                    <a:lnTo>
                      <a:pt x="137" y="57"/>
                    </a:lnTo>
                    <a:lnTo>
                      <a:pt x="152" y="53"/>
                    </a:lnTo>
                    <a:lnTo>
                      <a:pt x="168" y="49"/>
                    </a:lnTo>
                    <a:lnTo>
                      <a:pt x="183" y="46"/>
                    </a:lnTo>
                    <a:lnTo>
                      <a:pt x="215" y="39"/>
                    </a:lnTo>
                    <a:lnTo>
                      <a:pt x="232" y="35"/>
                    </a:lnTo>
                    <a:lnTo>
                      <a:pt x="248" y="32"/>
                    </a:lnTo>
                    <a:lnTo>
                      <a:pt x="251" y="57"/>
                    </a:lnTo>
                    <a:lnTo>
                      <a:pt x="235" y="60"/>
                    </a:lnTo>
                    <a:lnTo>
                      <a:pt x="220" y="63"/>
                    </a:lnTo>
                    <a:lnTo>
                      <a:pt x="203" y="65"/>
                    </a:lnTo>
                    <a:lnTo>
                      <a:pt x="188" y="70"/>
                    </a:lnTo>
                    <a:lnTo>
                      <a:pt x="172" y="72"/>
                    </a:lnTo>
                    <a:lnTo>
                      <a:pt x="158" y="77"/>
                    </a:lnTo>
                    <a:lnTo>
                      <a:pt x="143" y="79"/>
                    </a:lnTo>
                    <a:lnTo>
                      <a:pt x="129" y="82"/>
                    </a:lnTo>
                    <a:lnTo>
                      <a:pt x="121" y="60"/>
                    </a:lnTo>
                    <a:close/>
                    <a:moveTo>
                      <a:pt x="248" y="32"/>
                    </a:moveTo>
                    <a:lnTo>
                      <a:pt x="266" y="29"/>
                    </a:lnTo>
                    <a:lnTo>
                      <a:pt x="286" y="27"/>
                    </a:lnTo>
                    <a:lnTo>
                      <a:pt x="305" y="22"/>
                    </a:lnTo>
                    <a:lnTo>
                      <a:pt x="323" y="20"/>
                    </a:lnTo>
                    <a:lnTo>
                      <a:pt x="342" y="15"/>
                    </a:lnTo>
                    <a:lnTo>
                      <a:pt x="360" y="11"/>
                    </a:lnTo>
                    <a:lnTo>
                      <a:pt x="377" y="7"/>
                    </a:lnTo>
                    <a:lnTo>
                      <a:pt x="394" y="3"/>
                    </a:lnTo>
                    <a:lnTo>
                      <a:pt x="397" y="29"/>
                    </a:lnTo>
                    <a:lnTo>
                      <a:pt x="380" y="32"/>
                    </a:lnTo>
                    <a:lnTo>
                      <a:pt x="363" y="35"/>
                    </a:lnTo>
                    <a:lnTo>
                      <a:pt x="346" y="38"/>
                    </a:lnTo>
                    <a:lnTo>
                      <a:pt x="328" y="40"/>
                    </a:lnTo>
                    <a:lnTo>
                      <a:pt x="308" y="45"/>
                    </a:lnTo>
                    <a:lnTo>
                      <a:pt x="291" y="49"/>
                    </a:lnTo>
                    <a:lnTo>
                      <a:pt x="251" y="57"/>
                    </a:lnTo>
                    <a:lnTo>
                      <a:pt x="248" y="32"/>
                    </a:lnTo>
                    <a:close/>
                    <a:moveTo>
                      <a:pt x="394" y="3"/>
                    </a:moveTo>
                    <a:lnTo>
                      <a:pt x="397" y="3"/>
                    </a:lnTo>
                    <a:lnTo>
                      <a:pt x="400" y="3"/>
                    </a:lnTo>
                    <a:lnTo>
                      <a:pt x="402" y="3"/>
                    </a:lnTo>
                    <a:lnTo>
                      <a:pt x="405" y="3"/>
                    </a:lnTo>
                    <a:lnTo>
                      <a:pt x="406" y="3"/>
                    </a:lnTo>
                    <a:lnTo>
                      <a:pt x="409" y="3"/>
                    </a:lnTo>
                    <a:lnTo>
                      <a:pt x="414" y="25"/>
                    </a:lnTo>
                    <a:lnTo>
                      <a:pt x="411" y="25"/>
                    </a:lnTo>
                    <a:lnTo>
                      <a:pt x="408" y="25"/>
                    </a:lnTo>
                    <a:lnTo>
                      <a:pt x="406" y="25"/>
                    </a:lnTo>
                    <a:lnTo>
                      <a:pt x="403" y="25"/>
                    </a:lnTo>
                    <a:lnTo>
                      <a:pt x="402" y="27"/>
                    </a:lnTo>
                    <a:lnTo>
                      <a:pt x="400" y="27"/>
                    </a:lnTo>
                    <a:lnTo>
                      <a:pt x="399" y="28"/>
                    </a:lnTo>
                    <a:lnTo>
                      <a:pt x="397" y="29"/>
                    </a:lnTo>
                    <a:lnTo>
                      <a:pt x="394" y="3"/>
                    </a:lnTo>
                    <a:close/>
                    <a:moveTo>
                      <a:pt x="409" y="3"/>
                    </a:moveTo>
                    <a:lnTo>
                      <a:pt x="411" y="3"/>
                    </a:lnTo>
                    <a:lnTo>
                      <a:pt x="413" y="2"/>
                    </a:lnTo>
                    <a:lnTo>
                      <a:pt x="414" y="2"/>
                    </a:lnTo>
                    <a:lnTo>
                      <a:pt x="416" y="0"/>
                    </a:lnTo>
                    <a:lnTo>
                      <a:pt x="419" y="0"/>
                    </a:lnTo>
                    <a:lnTo>
                      <a:pt x="422" y="0"/>
                    </a:lnTo>
                    <a:lnTo>
                      <a:pt x="425" y="25"/>
                    </a:lnTo>
                    <a:lnTo>
                      <a:pt x="414" y="25"/>
                    </a:lnTo>
                    <a:lnTo>
                      <a:pt x="409" y="3"/>
                    </a:lnTo>
                    <a:close/>
                    <a:moveTo>
                      <a:pt x="422" y="0"/>
                    </a:moveTo>
                    <a:lnTo>
                      <a:pt x="425" y="0"/>
                    </a:lnTo>
                    <a:lnTo>
                      <a:pt x="425" y="11"/>
                    </a:lnTo>
                    <a:lnTo>
                      <a:pt x="422" y="0"/>
                    </a:lnTo>
                    <a:close/>
                    <a:moveTo>
                      <a:pt x="425" y="0"/>
                    </a:moveTo>
                    <a:lnTo>
                      <a:pt x="425" y="25"/>
                    </a:lnTo>
                    <a:lnTo>
                      <a:pt x="422" y="25"/>
                    </a:lnTo>
                    <a:lnTo>
                      <a:pt x="425" y="0"/>
                    </a:lnTo>
                    <a:close/>
                    <a:moveTo>
                      <a:pt x="425" y="0"/>
                    </a:moveTo>
                    <a:lnTo>
                      <a:pt x="426" y="0"/>
                    </a:lnTo>
                    <a:lnTo>
                      <a:pt x="428" y="0"/>
                    </a:lnTo>
                    <a:lnTo>
                      <a:pt x="429" y="0"/>
                    </a:lnTo>
                    <a:lnTo>
                      <a:pt x="425" y="25"/>
                    </a:lnTo>
                    <a:lnTo>
                      <a:pt x="425" y="0"/>
                    </a:lnTo>
                    <a:close/>
                    <a:moveTo>
                      <a:pt x="429" y="0"/>
                    </a:moveTo>
                    <a:lnTo>
                      <a:pt x="429" y="0"/>
                    </a:lnTo>
                    <a:lnTo>
                      <a:pt x="431" y="0"/>
                    </a:lnTo>
                    <a:lnTo>
                      <a:pt x="433" y="0"/>
                    </a:lnTo>
                    <a:lnTo>
                      <a:pt x="429" y="25"/>
                    </a:lnTo>
                    <a:lnTo>
                      <a:pt x="428" y="25"/>
                    </a:lnTo>
                    <a:lnTo>
                      <a:pt x="426" y="25"/>
                    </a:lnTo>
                    <a:lnTo>
                      <a:pt x="425" y="25"/>
                    </a:lnTo>
                    <a:lnTo>
                      <a:pt x="429" y="0"/>
                    </a:lnTo>
                    <a:close/>
                    <a:moveTo>
                      <a:pt x="433" y="0"/>
                    </a:moveTo>
                    <a:lnTo>
                      <a:pt x="436" y="0"/>
                    </a:lnTo>
                    <a:lnTo>
                      <a:pt x="437" y="0"/>
                    </a:lnTo>
                    <a:lnTo>
                      <a:pt x="440" y="2"/>
                    </a:lnTo>
                    <a:lnTo>
                      <a:pt x="445" y="3"/>
                    </a:lnTo>
                    <a:lnTo>
                      <a:pt x="446" y="3"/>
                    </a:lnTo>
                    <a:lnTo>
                      <a:pt x="448" y="3"/>
                    </a:lnTo>
                    <a:lnTo>
                      <a:pt x="445" y="25"/>
                    </a:lnTo>
                    <a:lnTo>
                      <a:pt x="442" y="25"/>
                    </a:lnTo>
                    <a:lnTo>
                      <a:pt x="439" y="25"/>
                    </a:lnTo>
                    <a:lnTo>
                      <a:pt x="437" y="25"/>
                    </a:lnTo>
                    <a:lnTo>
                      <a:pt x="434" y="25"/>
                    </a:lnTo>
                    <a:lnTo>
                      <a:pt x="433" y="25"/>
                    </a:lnTo>
                    <a:lnTo>
                      <a:pt x="429" y="25"/>
                    </a:lnTo>
                    <a:lnTo>
                      <a:pt x="433" y="0"/>
                    </a:lnTo>
                    <a:close/>
                    <a:moveTo>
                      <a:pt x="448" y="3"/>
                    </a:moveTo>
                    <a:lnTo>
                      <a:pt x="453" y="3"/>
                    </a:lnTo>
                    <a:lnTo>
                      <a:pt x="448" y="14"/>
                    </a:lnTo>
                    <a:lnTo>
                      <a:pt x="448" y="3"/>
                    </a:lnTo>
                    <a:close/>
                    <a:moveTo>
                      <a:pt x="453" y="3"/>
                    </a:moveTo>
                    <a:lnTo>
                      <a:pt x="445" y="25"/>
                    </a:lnTo>
                    <a:lnTo>
                      <a:pt x="453" y="3"/>
                    </a:lnTo>
                    <a:close/>
                    <a:moveTo>
                      <a:pt x="453" y="3"/>
                    </a:moveTo>
                    <a:lnTo>
                      <a:pt x="448" y="14"/>
                    </a:lnTo>
                    <a:lnTo>
                      <a:pt x="453" y="3"/>
                    </a:lnTo>
                    <a:close/>
                    <a:moveTo>
                      <a:pt x="453" y="3"/>
                    </a:moveTo>
                    <a:lnTo>
                      <a:pt x="448" y="25"/>
                    </a:lnTo>
                    <a:lnTo>
                      <a:pt x="446" y="25"/>
                    </a:lnTo>
                    <a:lnTo>
                      <a:pt x="445" y="25"/>
                    </a:lnTo>
                    <a:lnTo>
                      <a:pt x="453" y="3"/>
                    </a:lnTo>
                    <a:close/>
                    <a:moveTo>
                      <a:pt x="453" y="3"/>
                    </a:moveTo>
                    <a:lnTo>
                      <a:pt x="454" y="3"/>
                    </a:lnTo>
                    <a:lnTo>
                      <a:pt x="456" y="3"/>
                    </a:lnTo>
                    <a:lnTo>
                      <a:pt x="457" y="3"/>
                    </a:lnTo>
                    <a:lnTo>
                      <a:pt x="448" y="29"/>
                    </a:lnTo>
                    <a:lnTo>
                      <a:pt x="448" y="28"/>
                    </a:lnTo>
                    <a:lnTo>
                      <a:pt x="448" y="27"/>
                    </a:lnTo>
                    <a:lnTo>
                      <a:pt x="448" y="25"/>
                    </a:lnTo>
                    <a:lnTo>
                      <a:pt x="453" y="3"/>
                    </a:lnTo>
                    <a:close/>
                    <a:moveTo>
                      <a:pt x="457" y="3"/>
                    </a:moveTo>
                    <a:lnTo>
                      <a:pt x="459" y="4"/>
                    </a:lnTo>
                    <a:lnTo>
                      <a:pt x="462" y="6"/>
                    </a:lnTo>
                    <a:lnTo>
                      <a:pt x="463" y="7"/>
                    </a:lnTo>
                    <a:lnTo>
                      <a:pt x="466" y="7"/>
                    </a:lnTo>
                    <a:lnTo>
                      <a:pt x="470" y="9"/>
                    </a:lnTo>
                    <a:lnTo>
                      <a:pt x="471" y="10"/>
                    </a:lnTo>
                    <a:lnTo>
                      <a:pt x="473" y="11"/>
                    </a:lnTo>
                    <a:lnTo>
                      <a:pt x="465" y="32"/>
                    </a:lnTo>
                    <a:lnTo>
                      <a:pt x="463" y="31"/>
                    </a:lnTo>
                    <a:lnTo>
                      <a:pt x="462" y="29"/>
                    </a:lnTo>
                    <a:lnTo>
                      <a:pt x="460" y="29"/>
                    </a:lnTo>
                    <a:lnTo>
                      <a:pt x="457" y="29"/>
                    </a:lnTo>
                    <a:lnTo>
                      <a:pt x="456" y="29"/>
                    </a:lnTo>
                    <a:lnTo>
                      <a:pt x="454" y="29"/>
                    </a:lnTo>
                    <a:lnTo>
                      <a:pt x="451" y="29"/>
                    </a:lnTo>
                    <a:lnTo>
                      <a:pt x="448" y="29"/>
                    </a:lnTo>
                    <a:lnTo>
                      <a:pt x="457" y="3"/>
                    </a:lnTo>
                    <a:close/>
                    <a:moveTo>
                      <a:pt x="473" y="11"/>
                    </a:moveTo>
                    <a:lnTo>
                      <a:pt x="468" y="21"/>
                    </a:lnTo>
                    <a:lnTo>
                      <a:pt x="473" y="11"/>
                    </a:lnTo>
                    <a:close/>
                    <a:moveTo>
                      <a:pt x="473" y="11"/>
                    </a:moveTo>
                    <a:lnTo>
                      <a:pt x="465" y="32"/>
                    </a:lnTo>
                    <a:lnTo>
                      <a:pt x="473" y="11"/>
                    </a:lnTo>
                    <a:close/>
                    <a:moveTo>
                      <a:pt x="473" y="11"/>
                    </a:moveTo>
                    <a:lnTo>
                      <a:pt x="468" y="21"/>
                    </a:lnTo>
                    <a:lnTo>
                      <a:pt x="473" y="11"/>
                    </a:lnTo>
                    <a:close/>
                    <a:moveTo>
                      <a:pt x="473" y="11"/>
                    </a:moveTo>
                    <a:lnTo>
                      <a:pt x="476" y="11"/>
                    </a:lnTo>
                    <a:lnTo>
                      <a:pt x="477" y="11"/>
                    </a:lnTo>
                    <a:lnTo>
                      <a:pt x="479" y="11"/>
                    </a:lnTo>
                    <a:lnTo>
                      <a:pt x="480" y="13"/>
                    </a:lnTo>
                    <a:lnTo>
                      <a:pt x="482" y="14"/>
                    </a:lnTo>
                    <a:lnTo>
                      <a:pt x="483" y="14"/>
                    </a:lnTo>
                    <a:lnTo>
                      <a:pt x="485" y="14"/>
                    </a:lnTo>
                    <a:lnTo>
                      <a:pt x="473" y="35"/>
                    </a:lnTo>
                    <a:lnTo>
                      <a:pt x="471" y="35"/>
                    </a:lnTo>
                    <a:lnTo>
                      <a:pt x="470" y="34"/>
                    </a:lnTo>
                    <a:lnTo>
                      <a:pt x="468" y="34"/>
                    </a:lnTo>
                    <a:lnTo>
                      <a:pt x="466" y="34"/>
                    </a:lnTo>
                    <a:lnTo>
                      <a:pt x="466" y="32"/>
                    </a:lnTo>
                    <a:lnTo>
                      <a:pt x="465" y="32"/>
                    </a:lnTo>
                    <a:lnTo>
                      <a:pt x="473" y="11"/>
                    </a:lnTo>
                    <a:close/>
                    <a:moveTo>
                      <a:pt x="485" y="14"/>
                    </a:moveTo>
                    <a:lnTo>
                      <a:pt x="485" y="14"/>
                    </a:lnTo>
                    <a:lnTo>
                      <a:pt x="486" y="14"/>
                    </a:lnTo>
                    <a:lnTo>
                      <a:pt x="488" y="14"/>
                    </a:lnTo>
                    <a:lnTo>
                      <a:pt x="480" y="35"/>
                    </a:lnTo>
                    <a:lnTo>
                      <a:pt x="477" y="35"/>
                    </a:lnTo>
                    <a:lnTo>
                      <a:pt x="474" y="35"/>
                    </a:lnTo>
                    <a:lnTo>
                      <a:pt x="473" y="35"/>
                    </a:lnTo>
                    <a:lnTo>
                      <a:pt x="485" y="14"/>
                    </a:lnTo>
                    <a:close/>
                    <a:moveTo>
                      <a:pt x="488" y="14"/>
                    </a:moveTo>
                    <a:lnTo>
                      <a:pt x="485" y="25"/>
                    </a:lnTo>
                    <a:lnTo>
                      <a:pt x="488" y="14"/>
                    </a:lnTo>
                    <a:close/>
                    <a:moveTo>
                      <a:pt x="488" y="14"/>
                    </a:moveTo>
                    <a:lnTo>
                      <a:pt x="491" y="15"/>
                    </a:lnTo>
                    <a:lnTo>
                      <a:pt x="494" y="17"/>
                    </a:lnTo>
                    <a:lnTo>
                      <a:pt x="496" y="18"/>
                    </a:lnTo>
                    <a:lnTo>
                      <a:pt x="497" y="20"/>
                    </a:lnTo>
                    <a:lnTo>
                      <a:pt x="499" y="20"/>
                    </a:lnTo>
                    <a:lnTo>
                      <a:pt x="499" y="21"/>
                    </a:lnTo>
                    <a:lnTo>
                      <a:pt x="500" y="21"/>
                    </a:lnTo>
                    <a:lnTo>
                      <a:pt x="493" y="42"/>
                    </a:lnTo>
                    <a:lnTo>
                      <a:pt x="491" y="42"/>
                    </a:lnTo>
                    <a:lnTo>
                      <a:pt x="491" y="40"/>
                    </a:lnTo>
                    <a:lnTo>
                      <a:pt x="490" y="40"/>
                    </a:lnTo>
                    <a:lnTo>
                      <a:pt x="488" y="39"/>
                    </a:lnTo>
                    <a:lnTo>
                      <a:pt x="485" y="38"/>
                    </a:lnTo>
                    <a:lnTo>
                      <a:pt x="483" y="36"/>
                    </a:lnTo>
                    <a:lnTo>
                      <a:pt x="480" y="35"/>
                    </a:lnTo>
                    <a:lnTo>
                      <a:pt x="488" y="14"/>
                    </a:lnTo>
                    <a:close/>
                    <a:moveTo>
                      <a:pt x="500" y="21"/>
                    </a:moveTo>
                    <a:lnTo>
                      <a:pt x="508" y="25"/>
                    </a:lnTo>
                    <a:lnTo>
                      <a:pt x="508" y="32"/>
                    </a:lnTo>
                    <a:lnTo>
                      <a:pt x="496" y="32"/>
                    </a:lnTo>
                    <a:lnTo>
                      <a:pt x="500" y="21"/>
                    </a:lnTo>
                    <a:close/>
                    <a:moveTo>
                      <a:pt x="508" y="32"/>
                    </a:moveTo>
                    <a:lnTo>
                      <a:pt x="508" y="34"/>
                    </a:lnTo>
                    <a:lnTo>
                      <a:pt x="508" y="35"/>
                    </a:lnTo>
                    <a:lnTo>
                      <a:pt x="508" y="36"/>
                    </a:lnTo>
                    <a:lnTo>
                      <a:pt x="508" y="39"/>
                    </a:lnTo>
                    <a:lnTo>
                      <a:pt x="508" y="40"/>
                    </a:lnTo>
                    <a:lnTo>
                      <a:pt x="508" y="42"/>
                    </a:lnTo>
                    <a:lnTo>
                      <a:pt x="485" y="42"/>
                    </a:lnTo>
                    <a:lnTo>
                      <a:pt x="485" y="40"/>
                    </a:lnTo>
                    <a:lnTo>
                      <a:pt x="485" y="38"/>
                    </a:lnTo>
                    <a:lnTo>
                      <a:pt x="485" y="36"/>
                    </a:lnTo>
                    <a:lnTo>
                      <a:pt x="485" y="35"/>
                    </a:lnTo>
                    <a:lnTo>
                      <a:pt x="485" y="34"/>
                    </a:lnTo>
                    <a:lnTo>
                      <a:pt x="485" y="32"/>
                    </a:lnTo>
                    <a:lnTo>
                      <a:pt x="508" y="32"/>
                    </a:lnTo>
                    <a:close/>
                    <a:moveTo>
                      <a:pt x="508" y="42"/>
                    </a:moveTo>
                    <a:lnTo>
                      <a:pt x="496" y="42"/>
                    </a:lnTo>
                    <a:lnTo>
                      <a:pt x="508" y="42"/>
                    </a:lnTo>
                    <a:close/>
                    <a:moveTo>
                      <a:pt x="508" y="42"/>
                    </a:moveTo>
                    <a:lnTo>
                      <a:pt x="508" y="64"/>
                    </a:lnTo>
                    <a:lnTo>
                      <a:pt x="485" y="64"/>
                    </a:lnTo>
                    <a:lnTo>
                      <a:pt x="485" y="42"/>
                    </a:lnTo>
                    <a:lnTo>
                      <a:pt x="508" y="42"/>
                    </a:lnTo>
                    <a:close/>
                    <a:moveTo>
                      <a:pt x="508" y="64"/>
                    </a:moveTo>
                    <a:lnTo>
                      <a:pt x="496" y="64"/>
                    </a:lnTo>
                    <a:lnTo>
                      <a:pt x="508" y="64"/>
                    </a:lnTo>
                    <a:close/>
                    <a:moveTo>
                      <a:pt x="508" y="64"/>
                    </a:moveTo>
                    <a:lnTo>
                      <a:pt x="508" y="67"/>
                    </a:lnTo>
                    <a:lnTo>
                      <a:pt x="508" y="70"/>
                    </a:lnTo>
                    <a:lnTo>
                      <a:pt x="508" y="71"/>
                    </a:lnTo>
                    <a:lnTo>
                      <a:pt x="485" y="71"/>
                    </a:lnTo>
                    <a:lnTo>
                      <a:pt x="485" y="70"/>
                    </a:lnTo>
                    <a:lnTo>
                      <a:pt x="485" y="67"/>
                    </a:lnTo>
                    <a:lnTo>
                      <a:pt x="485" y="64"/>
                    </a:lnTo>
                    <a:lnTo>
                      <a:pt x="508" y="64"/>
                    </a:lnTo>
                    <a:close/>
                    <a:moveTo>
                      <a:pt x="508" y="71"/>
                    </a:moveTo>
                    <a:lnTo>
                      <a:pt x="508" y="82"/>
                    </a:lnTo>
                    <a:lnTo>
                      <a:pt x="485" y="82"/>
                    </a:lnTo>
                    <a:lnTo>
                      <a:pt x="485" y="71"/>
                    </a:lnTo>
                    <a:lnTo>
                      <a:pt x="508" y="71"/>
                    </a:lnTo>
                    <a:close/>
                    <a:moveTo>
                      <a:pt x="508" y="82"/>
                    </a:moveTo>
                    <a:lnTo>
                      <a:pt x="485" y="82"/>
                    </a:lnTo>
                    <a:lnTo>
                      <a:pt x="508" y="82"/>
                    </a:lnTo>
                    <a:close/>
                    <a:moveTo>
                      <a:pt x="508" y="82"/>
                    </a:moveTo>
                    <a:lnTo>
                      <a:pt x="508" y="84"/>
                    </a:lnTo>
                    <a:lnTo>
                      <a:pt x="508" y="86"/>
                    </a:lnTo>
                    <a:lnTo>
                      <a:pt x="508" y="88"/>
                    </a:lnTo>
                    <a:lnTo>
                      <a:pt x="508" y="89"/>
                    </a:lnTo>
                    <a:lnTo>
                      <a:pt x="485" y="89"/>
                    </a:lnTo>
                    <a:lnTo>
                      <a:pt x="485" y="88"/>
                    </a:lnTo>
                    <a:lnTo>
                      <a:pt x="485" y="86"/>
                    </a:lnTo>
                    <a:lnTo>
                      <a:pt x="485" y="84"/>
                    </a:lnTo>
                    <a:lnTo>
                      <a:pt x="485" y="82"/>
                    </a:lnTo>
                    <a:lnTo>
                      <a:pt x="508" y="82"/>
                    </a:lnTo>
                    <a:close/>
                    <a:moveTo>
                      <a:pt x="508" y="89"/>
                    </a:moveTo>
                    <a:lnTo>
                      <a:pt x="508" y="90"/>
                    </a:lnTo>
                    <a:lnTo>
                      <a:pt x="508" y="92"/>
                    </a:lnTo>
                    <a:lnTo>
                      <a:pt x="508" y="93"/>
                    </a:lnTo>
                    <a:lnTo>
                      <a:pt x="508" y="95"/>
                    </a:lnTo>
                    <a:lnTo>
                      <a:pt x="508" y="96"/>
                    </a:lnTo>
                    <a:lnTo>
                      <a:pt x="485" y="96"/>
                    </a:lnTo>
                    <a:lnTo>
                      <a:pt x="485" y="95"/>
                    </a:lnTo>
                    <a:lnTo>
                      <a:pt x="485" y="93"/>
                    </a:lnTo>
                    <a:lnTo>
                      <a:pt x="485" y="92"/>
                    </a:lnTo>
                    <a:lnTo>
                      <a:pt x="485" y="90"/>
                    </a:lnTo>
                    <a:lnTo>
                      <a:pt x="485" y="89"/>
                    </a:lnTo>
                    <a:lnTo>
                      <a:pt x="508" y="89"/>
                    </a:lnTo>
                    <a:close/>
                    <a:moveTo>
                      <a:pt x="508" y="96"/>
                    </a:moveTo>
                    <a:lnTo>
                      <a:pt x="496" y="96"/>
                    </a:lnTo>
                    <a:lnTo>
                      <a:pt x="508" y="96"/>
                    </a:lnTo>
                    <a:close/>
                    <a:moveTo>
                      <a:pt x="508" y="96"/>
                    </a:moveTo>
                    <a:lnTo>
                      <a:pt x="508" y="99"/>
                    </a:lnTo>
                    <a:lnTo>
                      <a:pt x="485" y="99"/>
                    </a:lnTo>
                    <a:lnTo>
                      <a:pt x="485" y="96"/>
                    </a:lnTo>
                    <a:lnTo>
                      <a:pt x="508" y="96"/>
                    </a:lnTo>
                    <a:close/>
                    <a:moveTo>
                      <a:pt x="508" y="99"/>
                    </a:moveTo>
                    <a:lnTo>
                      <a:pt x="508" y="110"/>
                    </a:lnTo>
                    <a:lnTo>
                      <a:pt x="485" y="110"/>
                    </a:lnTo>
                    <a:lnTo>
                      <a:pt x="485" y="99"/>
                    </a:lnTo>
                    <a:lnTo>
                      <a:pt x="508" y="99"/>
                    </a:lnTo>
                    <a:close/>
                    <a:moveTo>
                      <a:pt x="508" y="110"/>
                    </a:moveTo>
                    <a:lnTo>
                      <a:pt x="508" y="114"/>
                    </a:lnTo>
                    <a:lnTo>
                      <a:pt x="485" y="114"/>
                    </a:lnTo>
                    <a:lnTo>
                      <a:pt x="485" y="110"/>
                    </a:lnTo>
                    <a:lnTo>
                      <a:pt x="508" y="110"/>
                    </a:lnTo>
                    <a:close/>
                    <a:moveTo>
                      <a:pt x="508" y="114"/>
                    </a:moveTo>
                    <a:lnTo>
                      <a:pt x="508" y="128"/>
                    </a:lnTo>
                    <a:lnTo>
                      <a:pt x="485" y="128"/>
                    </a:lnTo>
                    <a:lnTo>
                      <a:pt x="485" y="114"/>
                    </a:lnTo>
                    <a:lnTo>
                      <a:pt x="508" y="114"/>
                    </a:lnTo>
                    <a:close/>
                    <a:moveTo>
                      <a:pt x="508" y="128"/>
                    </a:moveTo>
                    <a:lnTo>
                      <a:pt x="508" y="153"/>
                    </a:lnTo>
                    <a:lnTo>
                      <a:pt x="485" y="153"/>
                    </a:lnTo>
                    <a:lnTo>
                      <a:pt x="485" y="128"/>
                    </a:lnTo>
                    <a:lnTo>
                      <a:pt x="508" y="128"/>
                    </a:lnTo>
                    <a:close/>
                    <a:moveTo>
                      <a:pt x="508" y="153"/>
                    </a:moveTo>
                    <a:lnTo>
                      <a:pt x="508" y="160"/>
                    </a:lnTo>
                    <a:lnTo>
                      <a:pt x="485" y="160"/>
                    </a:lnTo>
                    <a:lnTo>
                      <a:pt x="485" y="153"/>
                    </a:lnTo>
                    <a:lnTo>
                      <a:pt x="508" y="153"/>
                    </a:lnTo>
                    <a:close/>
                  </a:path>
                </a:pathLst>
              </a:custGeom>
              <a:solidFill>
                <a:srgbClr val="131516"/>
              </a:solidFill>
              <a:ln>
                <a:noFill/>
              </a:ln>
              <a:extLst/>
            </p:spPr>
            <p:txBody>
              <a:bodyPr/>
              <a:lstStyle/>
              <a:p>
                <a:pPr defTabSz="914145"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 kern="0" dirty="0">
                  <a:solidFill>
                    <a:sysClr val="windowText" lastClr="000000"/>
                  </a:solidFill>
                  <a:latin typeface="Calibri"/>
                  <a:sym typeface="Calibri" pitchFamily="34" charset="0"/>
                </a:endParaRPr>
              </a:p>
            </p:txBody>
          </p:sp>
          <p:sp>
            <p:nvSpPr>
              <p:cNvPr id="87" name="Freeform 7"/>
              <p:cNvSpPr>
                <a:spLocks/>
              </p:cNvSpPr>
              <p:nvPr/>
            </p:nvSpPr>
            <p:spPr bwMode="auto">
              <a:xfrm>
                <a:off x="2989" y="694"/>
                <a:ext cx="240" cy="99"/>
              </a:xfrm>
              <a:custGeom>
                <a:avLst/>
                <a:gdLst>
                  <a:gd name="T0" fmla="*/ 0 w 481"/>
                  <a:gd name="T1" fmla="*/ 1 h 200"/>
                  <a:gd name="T2" fmla="*/ 0 w 481"/>
                  <a:gd name="T3" fmla="*/ 1 h 200"/>
                  <a:gd name="T4" fmla="*/ 0 w 481"/>
                  <a:gd name="T5" fmla="*/ 1 h 200"/>
                  <a:gd name="T6" fmla="*/ 0 w 481"/>
                  <a:gd name="T7" fmla="*/ 1 h 200"/>
                  <a:gd name="T8" fmla="*/ 0 w 481"/>
                  <a:gd name="T9" fmla="*/ 1 h 200"/>
                  <a:gd name="T10" fmla="*/ 0 w 481"/>
                  <a:gd name="T11" fmla="*/ 1 h 200"/>
                  <a:gd name="T12" fmla="*/ 0 w 481"/>
                  <a:gd name="T13" fmla="*/ 1 h 200"/>
                  <a:gd name="T14" fmla="*/ 0 w 481"/>
                  <a:gd name="T15" fmla="*/ 1 h 200"/>
                  <a:gd name="T16" fmla="*/ 0 w 481"/>
                  <a:gd name="T17" fmla="*/ 1 h 200"/>
                  <a:gd name="T18" fmla="*/ 0 w 481"/>
                  <a:gd name="T19" fmla="*/ 1 h 200"/>
                  <a:gd name="T20" fmla="*/ 0 w 481"/>
                  <a:gd name="T21" fmla="*/ 1 h 200"/>
                  <a:gd name="T22" fmla="*/ 0 w 481"/>
                  <a:gd name="T23" fmla="*/ 1 h 200"/>
                  <a:gd name="T24" fmla="*/ 0 w 481"/>
                  <a:gd name="T25" fmla="*/ 1 h 200"/>
                  <a:gd name="T26" fmla="*/ 0 w 481"/>
                  <a:gd name="T27" fmla="*/ 1 h 200"/>
                  <a:gd name="T28" fmla="*/ 0 w 481"/>
                  <a:gd name="T29" fmla="*/ 1 h 200"/>
                  <a:gd name="T30" fmla="*/ 0 w 481"/>
                  <a:gd name="T31" fmla="*/ 1 h 200"/>
                  <a:gd name="T32" fmla="*/ 0 w 481"/>
                  <a:gd name="T33" fmla="*/ 1 h 200"/>
                  <a:gd name="T34" fmla="*/ 0 w 481"/>
                  <a:gd name="T35" fmla="*/ 1 h 200"/>
                  <a:gd name="T36" fmla="*/ 0 w 481"/>
                  <a:gd name="T37" fmla="*/ 1 h 200"/>
                  <a:gd name="T38" fmla="*/ 0 w 481"/>
                  <a:gd name="T39" fmla="*/ 1 h 200"/>
                  <a:gd name="T40" fmla="*/ 0 w 481"/>
                  <a:gd name="T41" fmla="*/ 1 h 200"/>
                  <a:gd name="T42" fmla="*/ 0 w 481"/>
                  <a:gd name="T43" fmla="*/ 1 h 200"/>
                  <a:gd name="T44" fmla="*/ 0 w 481"/>
                  <a:gd name="T45" fmla="*/ 1 h 200"/>
                  <a:gd name="T46" fmla="*/ 0 w 481"/>
                  <a:gd name="T47" fmla="*/ 1 h 200"/>
                  <a:gd name="T48" fmla="*/ 0 w 481"/>
                  <a:gd name="T49" fmla="*/ 1 h 200"/>
                  <a:gd name="T50" fmla="*/ 0 w 481"/>
                  <a:gd name="T51" fmla="*/ 1 h 200"/>
                  <a:gd name="T52" fmla="*/ 0 w 481"/>
                  <a:gd name="T53" fmla="*/ 1 h 200"/>
                  <a:gd name="T54" fmla="*/ 0 w 481"/>
                  <a:gd name="T55" fmla="*/ 1 h 200"/>
                  <a:gd name="T56" fmla="*/ 0 w 481"/>
                  <a:gd name="T57" fmla="*/ 1 h 200"/>
                  <a:gd name="T58" fmla="*/ 0 w 481"/>
                  <a:gd name="T59" fmla="*/ 1 h 200"/>
                  <a:gd name="T60" fmla="*/ 0 w 481"/>
                  <a:gd name="T61" fmla="*/ 1 h 200"/>
                  <a:gd name="T62" fmla="*/ 0 w 481"/>
                  <a:gd name="T63" fmla="*/ 1 h 200"/>
                  <a:gd name="T64" fmla="*/ 0 w 481"/>
                  <a:gd name="T65" fmla="*/ 1 h 200"/>
                  <a:gd name="T66" fmla="*/ 0 w 481"/>
                  <a:gd name="T67" fmla="*/ 1 h 200"/>
                  <a:gd name="T68" fmla="*/ 0 w 481"/>
                  <a:gd name="T69" fmla="*/ 1 h 200"/>
                  <a:gd name="T70" fmla="*/ 0 w 481"/>
                  <a:gd name="T71" fmla="*/ 1 h 200"/>
                  <a:gd name="T72" fmla="*/ 0 w 481"/>
                  <a:gd name="T73" fmla="*/ 1 h 200"/>
                  <a:gd name="T74" fmla="*/ 0 w 481"/>
                  <a:gd name="T75" fmla="*/ 1 h 200"/>
                  <a:gd name="T76" fmla="*/ 0 w 481"/>
                  <a:gd name="T77" fmla="*/ 1 h 200"/>
                  <a:gd name="T78" fmla="*/ 0 w 481"/>
                  <a:gd name="T79" fmla="*/ 1 h 200"/>
                  <a:gd name="T80" fmla="*/ 0 w 481"/>
                  <a:gd name="T81" fmla="*/ 1 h 200"/>
                  <a:gd name="T82" fmla="*/ 0 w 481"/>
                  <a:gd name="T83" fmla="*/ 1 h 200"/>
                  <a:gd name="T84" fmla="*/ 0 w 481"/>
                  <a:gd name="T85" fmla="*/ 1 h 200"/>
                  <a:gd name="T86" fmla="*/ 0 w 481"/>
                  <a:gd name="T87" fmla="*/ 1 h 200"/>
                  <a:gd name="T88" fmla="*/ 0 w 481"/>
                  <a:gd name="T89" fmla="*/ 1 h 200"/>
                  <a:gd name="T90" fmla="*/ 0 w 481"/>
                  <a:gd name="T91" fmla="*/ 1 h 200"/>
                  <a:gd name="T92" fmla="*/ 0 w 481"/>
                  <a:gd name="T93" fmla="*/ 1 h 200"/>
                  <a:gd name="T94" fmla="*/ 0 w 481"/>
                  <a:gd name="T95" fmla="*/ 1 h 200"/>
                  <a:gd name="T96" fmla="*/ 0 w 481"/>
                  <a:gd name="T97" fmla="*/ 1 h 200"/>
                  <a:gd name="T98" fmla="*/ 0 w 481"/>
                  <a:gd name="T99" fmla="*/ 1 h 200"/>
                  <a:gd name="T100" fmla="*/ 0 w 481"/>
                  <a:gd name="T101" fmla="*/ 1 h 200"/>
                  <a:gd name="T102" fmla="*/ 0 w 481"/>
                  <a:gd name="T103" fmla="*/ 1 h 200"/>
                  <a:gd name="T104" fmla="*/ 0 w 481"/>
                  <a:gd name="T105" fmla="*/ 1 h 200"/>
                  <a:gd name="T106" fmla="*/ 0 w 481"/>
                  <a:gd name="T107" fmla="*/ 1 h 200"/>
                  <a:gd name="T108" fmla="*/ 0 w 481"/>
                  <a:gd name="T109" fmla="*/ 1 h 200"/>
                  <a:gd name="T110" fmla="*/ 0 w 481"/>
                  <a:gd name="T111" fmla="*/ 1 h 200"/>
                  <a:gd name="T112" fmla="*/ 0 w 481"/>
                  <a:gd name="T113" fmla="*/ 1 h 200"/>
                  <a:gd name="T114" fmla="*/ 0 w 481"/>
                  <a:gd name="T115" fmla="*/ 1 h 200"/>
                  <a:gd name="T116" fmla="*/ 0 w 481"/>
                  <a:gd name="T117" fmla="*/ 1 h 200"/>
                  <a:gd name="T118" fmla="*/ 0 w 481"/>
                  <a:gd name="T119" fmla="*/ 1 h 200"/>
                  <a:gd name="T120" fmla="*/ 0 w 481"/>
                  <a:gd name="T121" fmla="*/ 1 h 200"/>
                  <a:gd name="T122" fmla="*/ 0 w 481"/>
                  <a:gd name="T123" fmla="*/ 1 h 20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81"/>
                  <a:gd name="T187" fmla="*/ 0 h 200"/>
                  <a:gd name="T188" fmla="*/ 481 w 481"/>
                  <a:gd name="T189" fmla="*/ 200 h 20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81" h="200">
                    <a:moveTo>
                      <a:pt x="481" y="146"/>
                    </a:moveTo>
                    <a:lnTo>
                      <a:pt x="481" y="146"/>
                    </a:lnTo>
                    <a:lnTo>
                      <a:pt x="479" y="144"/>
                    </a:lnTo>
                    <a:lnTo>
                      <a:pt x="478" y="144"/>
                    </a:lnTo>
                    <a:lnTo>
                      <a:pt x="476" y="143"/>
                    </a:lnTo>
                    <a:lnTo>
                      <a:pt x="473" y="142"/>
                    </a:lnTo>
                    <a:lnTo>
                      <a:pt x="470" y="140"/>
                    </a:lnTo>
                    <a:lnTo>
                      <a:pt x="465" y="139"/>
                    </a:lnTo>
                    <a:lnTo>
                      <a:pt x="464" y="139"/>
                    </a:lnTo>
                    <a:lnTo>
                      <a:pt x="462" y="139"/>
                    </a:lnTo>
                    <a:lnTo>
                      <a:pt x="459" y="137"/>
                    </a:lnTo>
                    <a:lnTo>
                      <a:pt x="458" y="137"/>
                    </a:lnTo>
                    <a:lnTo>
                      <a:pt x="455" y="136"/>
                    </a:lnTo>
                    <a:lnTo>
                      <a:pt x="453" y="136"/>
                    </a:lnTo>
                    <a:lnTo>
                      <a:pt x="450" y="136"/>
                    </a:lnTo>
                    <a:lnTo>
                      <a:pt x="448" y="135"/>
                    </a:lnTo>
                    <a:lnTo>
                      <a:pt x="445" y="133"/>
                    </a:lnTo>
                    <a:lnTo>
                      <a:pt x="444" y="133"/>
                    </a:lnTo>
                    <a:lnTo>
                      <a:pt x="441" y="133"/>
                    </a:lnTo>
                    <a:lnTo>
                      <a:pt x="436" y="132"/>
                    </a:lnTo>
                    <a:lnTo>
                      <a:pt x="430" y="132"/>
                    </a:lnTo>
                    <a:lnTo>
                      <a:pt x="427" y="132"/>
                    </a:lnTo>
                    <a:lnTo>
                      <a:pt x="424" y="132"/>
                    </a:lnTo>
                    <a:lnTo>
                      <a:pt x="416" y="132"/>
                    </a:lnTo>
                    <a:lnTo>
                      <a:pt x="408" y="132"/>
                    </a:lnTo>
                    <a:lnTo>
                      <a:pt x="405" y="132"/>
                    </a:lnTo>
                    <a:lnTo>
                      <a:pt x="402" y="132"/>
                    </a:lnTo>
                    <a:lnTo>
                      <a:pt x="399" y="132"/>
                    </a:lnTo>
                    <a:lnTo>
                      <a:pt x="396" y="133"/>
                    </a:lnTo>
                    <a:lnTo>
                      <a:pt x="391" y="133"/>
                    </a:lnTo>
                    <a:lnTo>
                      <a:pt x="388" y="135"/>
                    </a:lnTo>
                    <a:lnTo>
                      <a:pt x="379" y="135"/>
                    </a:lnTo>
                    <a:lnTo>
                      <a:pt x="374" y="136"/>
                    </a:lnTo>
                    <a:lnTo>
                      <a:pt x="370" y="136"/>
                    </a:lnTo>
                    <a:lnTo>
                      <a:pt x="362" y="137"/>
                    </a:lnTo>
                    <a:lnTo>
                      <a:pt x="354" y="139"/>
                    </a:lnTo>
                    <a:lnTo>
                      <a:pt x="339" y="143"/>
                    </a:lnTo>
                    <a:lnTo>
                      <a:pt x="321" y="146"/>
                    </a:lnTo>
                    <a:lnTo>
                      <a:pt x="304" y="150"/>
                    </a:lnTo>
                    <a:lnTo>
                      <a:pt x="285" y="154"/>
                    </a:lnTo>
                    <a:lnTo>
                      <a:pt x="267" y="157"/>
                    </a:lnTo>
                    <a:lnTo>
                      <a:pt x="230" y="165"/>
                    </a:lnTo>
                    <a:lnTo>
                      <a:pt x="211" y="169"/>
                    </a:lnTo>
                    <a:lnTo>
                      <a:pt x="193" y="173"/>
                    </a:lnTo>
                    <a:lnTo>
                      <a:pt x="174" y="176"/>
                    </a:lnTo>
                    <a:lnTo>
                      <a:pt x="156" y="180"/>
                    </a:lnTo>
                    <a:lnTo>
                      <a:pt x="139" y="183"/>
                    </a:lnTo>
                    <a:lnTo>
                      <a:pt x="122" y="187"/>
                    </a:lnTo>
                    <a:lnTo>
                      <a:pt x="114" y="189"/>
                    </a:lnTo>
                    <a:lnTo>
                      <a:pt x="106" y="190"/>
                    </a:lnTo>
                    <a:lnTo>
                      <a:pt x="99" y="192"/>
                    </a:lnTo>
                    <a:lnTo>
                      <a:pt x="91" y="193"/>
                    </a:lnTo>
                    <a:lnTo>
                      <a:pt x="90" y="194"/>
                    </a:lnTo>
                    <a:lnTo>
                      <a:pt x="86" y="194"/>
                    </a:lnTo>
                    <a:lnTo>
                      <a:pt x="85" y="196"/>
                    </a:lnTo>
                    <a:lnTo>
                      <a:pt x="82" y="196"/>
                    </a:lnTo>
                    <a:lnTo>
                      <a:pt x="79" y="196"/>
                    </a:lnTo>
                    <a:lnTo>
                      <a:pt x="76" y="196"/>
                    </a:lnTo>
                    <a:lnTo>
                      <a:pt x="71" y="197"/>
                    </a:lnTo>
                    <a:lnTo>
                      <a:pt x="66" y="198"/>
                    </a:lnTo>
                    <a:lnTo>
                      <a:pt x="62" y="198"/>
                    </a:lnTo>
                    <a:lnTo>
                      <a:pt x="57" y="200"/>
                    </a:lnTo>
                    <a:lnTo>
                      <a:pt x="54" y="200"/>
                    </a:lnTo>
                    <a:lnTo>
                      <a:pt x="50" y="200"/>
                    </a:lnTo>
                    <a:lnTo>
                      <a:pt x="46" y="200"/>
                    </a:lnTo>
                    <a:lnTo>
                      <a:pt x="43" y="200"/>
                    </a:lnTo>
                    <a:lnTo>
                      <a:pt x="40" y="200"/>
                    </a:lnTo>
                    <a:lnTo>
                      <a:pt x="37" y="200"/>
                    </a:lnTo>
                    <a:lnTo>
                      <a:pt x="31" y="198"/>
                    </a:lnTo>
                    <a:lnTo>
                      <a:pt x="25" y="197"/>
                    </a:lnTo>
                    <a:lnTo>
                      <a:pt x="22" y="196"/>
                    </a:lnTo>
                    <a:lnTo>
                      <a:pt x="20" y="196"/>
                    </a:lnTo>
                    <a:lnTo>
                      <a:pt x="16" y="193"/>
                    </a:lnTo>
                    <a:lnTo>
                      <a:pt x="11" y="192"/>
                    </a:lnTo>
                    <a:lnTo>
                      <a:pt x="8" y="189"/>
                    </a:lnTo>
                    <a:lnTo>
                      <a:pt x="6" y="186"/>
                    </a:lnTo>
                    <a:lnTo>
                      <a:pt x="3" y="185"/>
                    </a:lnTo>
                    <a:lnTo>
                      <a:pt x="2" y="183"/>
                    </a:lnTo>
                    <a:lnTo>
                      <a:pt x="0" y="182"/>
                    </a:lnTo>
                    <a:lnTo>
                      <a:pt x="0" y="180"/>
                    </a:lnTo>
                    <a:lnTo>
                      <a:pt x="0" y="179"/>
                    </a:lnTo>
                    <a:lnTo>
                      <a:pt x="0" y="178"/>
                    </a:lnTo>
                    <a:lnTo>
                      <a:pt x="0" y="176"/>
                    </a:lnTo>
                    <a:lnTo>
                      <a:pt x="0" y="173"/>
                    </a:lnTo>
                    <a:lnTo>
                      <a:pt x="0" y="171"/>
                    </a:lnTo>
                    <a:lnTo>
                      <a:pt x="0" y="168"/>
                    </a:lnTo>
                    <a:lnTo>
                      <a:pt x="0" y="165"/>
                    </a:lnTo>
                    <a:lnTo>
                      <a:pt x="2" y="164"/>
                    </a:lnTo>
                    <a:lnTo>
                      <a:pt x="2" y="162"/>
                    </a:lnTo>
                    <a:lnTo>
                      <a:pt x="3" y="161"/>
                    </a:lnTo>
                    <a:lnTo>
                      <a:pt x="5" y="160"/>
                    </a:lnTo>
                    <a:lnTo>
                      <a:pt x="5" y="158"/>
                    </a:lnTo>
                    <a:lnTo>
                      <a:pt x="5" y="155"/>
                    </a:lnTo>
                    <a:lnTo>
                      <a:pt x="5" y="151"/>
                    </a:lnTo>
                    <a:lnTo>
                      <a:pt x="5" y="147"/>
                    </a:lnTo>
                    <a:lnTo>
                      <a:pt x="5" y="144"/>
                    </a:lnTo>
                    <a:lnTo>
                      <a:pt x="5" y="143"/>
                    </a:lnTo>
                    <a:lnTo>
                      <a:pt x="5" y="121"/>
                    </a:lnTo>
                    <a:lnTo>
                      <a:pt x="5" y="100"/>
                    </a:lnTo>
                    <a:lnTo>
                      <a:pt x="3" y="97"/>
                    </a:lnTo>
                    <a:lnTo>
                      <a:pt x="2" y="94"/>
                    </a:lnTo>
                    <a:lnTo>
                      <a:pt x="2" y="92"/>
                    </a:lnTo>
                    <a:lnTo>
                      <a:pt x="0" y="90"/>
                    </a:lnTo>
                    <a:lnTo>
                      <a:pt x="0" y="87"/>
                    </a:lnTo>
                    <a:lnTo>
                      <a:pt x="0" y="85"/>
                    </a:lnTo>
                    <a:lnTo>
                      <a:pt x="0" y="83"/>
                    </a:lnTo>
                    <a:lnTo>
                      <a:pt x="0" y="78"/>
                    </a:lnTo>
                    <a:lnTo>
                      <a:pt x="0" y="72"/>
                    </a:lnTo>
                    <a:lnTo>
                      <a:pt x="0" y="69"/>
                    </a:lnTo>
                    <a:lnTo>
                      <a:pt x="0" y="68"/>
                    </a:lnTo>
                    <a:lnTo>
                      <a:pt x="0" y="67"/>
                    </a:lnTo>
                    <a:lnTo>
                      <a:pt x="0" y="65"/>
                    </a:lnTo>
                    <a:lnTo>
                      <a:pt x="0" y="57"/>
                    </a:lnTo>
                    <a:lnTo>
                      <a:pt x="0" y="53"/>
                    </a:lnTo>
                    <a:lnTo>
                      <a:pt x="0" y="50"/>
                    </a:lnTo>
                    <a:lnTo>
                      <a:pt x="0" y="46"/>
                    </a:lnTo>
                    <a:lnTo>
                      <a:pt x="0" y="43"/>
                    </a:lnTo>
                    <a:lnTo>
                      <a:pt x="0" y="42"/>
                    </a:lnTo>
                    <a:lnTo>
                      <a:pt x="0" y="39"/>
                    </a:lnTo>
                    <a:lnTo>
                      <a:pt x="0" y="37"/>
                    </a:lnTo>
                    <a:lnTo>
                      <a:pt x="0" y="35"/>
                    </a:lnTo>
                    <a:lnTo>
                      <a:pt x="0" y="33"/>
                    </a:lnTo>
                    <a:lnTo>
                      <a:pt x="0" y="32"/>
                    </a:lnTo>
                    <a:lnTo>
                      <a:pt x="0" y="30"/>
                    </a:lnTo>
                    <a:lnTo>
                      <a:pt x="0" y="29"/>
                    </a:lnTo>
                    <a:lnTo>
                      <a:pt x="2" y="29"/>
                    </a:lnTo>
                    <a:lnTo>
                      <a:pt x="3" y="30"/>
                    </a:lnTo>
                    <a:lnTo>
                      <a:pt x="6" y="32"/>
                    </a:lnTo>
                    <a:lnTo>
                      <a:pt x="8" y="33"/>
                    </a:lnTo>
                    <a:lnTo>
                      <a:pt x="11" y="36"/>
                    </a:lnTo>
                    <a:lnTo>
                      <a:pt x="16" y="39"/>
                    </a:lnTo>
                    <a:lnTo>
                      <a:pt x="20" y="43"/>
                    </a:lnTo>
                    <a:lnTo>
                      <a:pt x="22" y="46"/>
                    </a:lnTo>
                    <a:lnTo>
                      <a:pt x="25" y="47"/>
                    </a:lnTo>
                    <a:lnTo>
                      <a:pt x="28" y="50"/>
                    </a:lnTo>
                    <a:lnTo>
                      <a:pt x="31" y="51"/>
                    </a:lnTo>
                    <a:lnTo>
                      <a:pt x="37" y="54"/>
                    </a:lnTo>
                    <a:lnTo>
                      <a:pt x="43" y="57"/>
                    </a:lnTo>
                    <a:lnTo>
                      <a:pt x="46" y="58"/>
                    </a:lnTo>
                    <a:lnTo>
                      <a:pt x="50" y="60"/>
                    </a:lnTo>
                    <a:lnTo>
                      <a:pt x="54" y="61"/>
                    </a:lnTo>
                    <a:lnTo>
                      <a:pt x="57" y="62"/>
                    </a:lnTo>
                    <a:lnTo>
                      <a:pt x="62" y="64"/>
                    </a:lnTo>
                    <a:lnTo>
                      <a:pt x="66" y="64"/>
                    </a:lnTo>
                    <a:lnTo>
                      <a:pt x="71" y="64"/>
                    </a:lnTo>
                    <a:lnTo>
                      <a:pt x="76" y="65"/>
                    </a:lnTo>
                    <a:lnTo>
                      <a:pt x="79" y="65"/>
                    </a:lnTo>
                    <a:lnTo>
                      <a:pt x="82" y="64"/>
                    </a:lnTo>
                    <a:lnTo>
                      <a:pt x="85" y="64"/>
                    </a:lnTo>
                    <a:lnTo>
                      <a:pt x="86" y="62"/>
                    </a:lnTo>
                    <a:lnTo>
                      <a:pt x="90" y="62"/>
                    </a:lnTo>
                    <a:lnTo>
                      <a:pt x="91" y="61"/>
                    </a:lnTo>
                    <a:lnTo>
                      <a:pt x="93" y="61"/>
                    </a:lnTo>
                    <a:lnTo>
                      <a:pt x="96" y="61"/>
                    </a:lnTo>
                    <a:lnTo>
                      <a:pt x="100" y="61"/>
                    </a:lnTo>
                    <a:lnTo>
                      <a:pt x="103" y="60"/>
                    </a:lnTo>
                    <a:lnTo>
                      <a:pt x="105" y="60"/>
                    </a:lnTo>
                    <a:lnTo>
                      <a:pt x="108" y="58"/>
                    </a:lnTo>
                    <a:lnTo>
                      <a:pt x="111" y="57"/>
                    </a:lnTo>
                    <a:lnTo>
                      <a:pt x="127" y="54"/>
                    </a:lnTo>
                    <a:lnTo>
                      <a:pt x="143" y="51"/>
                    </a:lnTo>
                    <a:lnTo>
                      <a:pt x="159" y="48"/>
                    </a:lnTo>
                    <a:lnTo>
                      <a:pt x="176" y="46"/>
                    </a:lnTo>
                    <a:lnTo>
                      <a:pt x="194" y="42"/>
                    </a:lnTo>
                    <a:lnTo>
                      <a:pt x="211" y="39"/>
                    </a:lnTo>
                    <a:lnTo>
                      <a:pt x="247" y="32"/>
                    </a:lnTo>
                    <a:lnTo>
                      <a:pt x="264" y="28"/>
                    </a:lnTo>
                    <a:lnTo>
                      <a:pt x="280" y="25"/>
                    </a:lnTo>
                    <a:lnTo>
                      <a:pt x="297" y="21"/>
                    </a:lnTo>
                    <a:lnTo>
                      <a:pt x="314" y="18"/>
                    </a:lnTo>
                    <a:lnTo>
                      <a:pt x="331" y="15"/>
                    </a:lnTo>
                    <a:lnTo>
                      <a:pt x="348" y="11"/>
                    </a:lnTo>
                    <a:lnTo>
                      <a:pt x="364" y="8"/>
                    </a:lnTo>
                    <a:lnTo>
                      <a:pt x="379" y="4"/>
                    </a:lnTo>
                    <a:lnTo>
                      <a:pt x="382" y="4"/>
                    </a:lnTo>
                    <a:lnTo>
                      <a:pt x="387" y="4"/>
                    </a:lnTo>
                    <a:lnTo>
                      <a:pt x="394" y="3"/>
                    </a:lnTo>
                    <a:lnTo>
                      <a:pt x="402" y="1"/>
                    </a:lnTo>
                    <a:lnTo>
                      <a:pt x="405" y="1"/>
                    </a:lnTo>
                    <a:lnTo>
                      <a:pt x="410" y="0"/>
                    </a:lnTo>
                    <a:lnTo>
                      <a:pt x="416" y="0"/>
                    </a:lnTo>
                    <a:lnTo>
                      <a:pt x="422" y="1"/>
                    </a:lnTo>
                    <a:lnTo>
                      <a:pt x="425" y="1"/>
                    </a:lnTo>
                    <a:lnTo>
                      <a:pt x="427" y="3"/>
                    </a:lnTo>
                    <a:lnTo>
                      <a:pt x="430" y="3"/>
                    </a:lnTo>
                    <a:lnTo>
                      <a:pt x="433" y="4"/>
                    </a:lnTo>
                    <a:lnTo>
                      <a:pt x="436" y="4"/>
                    </a:lnTo>
                    <a:lnTo>
                      <a:pt x="439" y="4"/>
                    </a:lnTo>
                    <a:lnTo>
                      <a:pt x="444" y="5"/>
                    </a:lnTo>
                    <a:lnTo>
                      <a:pt x="448" y="7"/>
                    </a:lnTo>
                    <a:lnTo>
                      <a:pt x="450" y="8"/>
                    </a:lnTo>
                    <a:lnTo>
                      <a:pt x="453" y="8"/>
                    </a:lnTo>
                    <a:lnTo>
                      <a:pt x="455" y="8"/>
                    </a:lnTo>
                    <a:lnTo>
                      <a:pt x="458" y="10"/>
                    </a:lnTo>
                    <a:lnTo>
                      <a:pt x="461" y="11"/>
                    </a:lnTo>
                    <a:lnTo>
                      <a:pt x="465" y="12"/>
                    </a:lnTo>
                    <a:lnTo>
                      <a:pt x="468" y="14"/>
                    </a:lnTo>
                    <a:lnTo>
                      <a:pt x="470" y="15"/>
                    </a:lnTo>
                    <a:lnTo>
                      <a:pt x="471" y="17"/>
                    </a:lnTo>
                    <a:lnTo>
                      <a:pt x="475" y="17"/>
                    </a:lnTo>
                    <a:lnTo>
                      <a:pt x="476" y="17"/>
                    </a:lnTo>
                    <a:lnTo>
                      <a:pt x="478" y="18"/>
                    </a:lnTo>
                    <a:lnTo>
                      <a:pt x="479" y="18"/>
                    </a:lnTo>
                    <a:lnTo>
                      <a:pt x="481" y="18"/>
                    </a:lnTo>
                    <a:lnTo>
                      <a:pt x="481" y="19"/>
                    </a:lnTo>
                    <a:lnTo>
                      <a:pt x="481" y="21"/>
                    </a:lnTo>
                    <a:lnTo>
                      <a:pt x="481" y="22"/>
                    </a:lnTo>
                    <a:lnTo>
                      <a:pt x="481" y="23"/>
                    </a:lnTo>
                    <a:lnTo>
                      <a:pt x="481" y="26"/>
                    </a:lnTo>
                    <a:lnTo>
                      <a:pt x="481" y="29"/>
                    </a:lnTo>
                    <a:lnTo>
                      <a:pt x="481" y="35"/>
                    </a:lnTo>
                    <a:lnTo>
                      <a:pt x="481" y="40"/>
                    </a:lnTo>
                    <a:lnTo>
                      <a:pt x="481" y="43"/>
                    </a:lnTo>
                    <a:lnTo>
                      <a:pt x="481" y="46"/>
                    </a:lnTo>
                    <a:lnTo>
                      <a:pt x="481" y="50"/>
                    </a:lnTo>
                    <a:lnTo>
                      <a:pt x="481" y="54"/>
                    </a:lnTo>
                    <a:lnTo>
                      <a:pt x="481" y="57"/>
                    </a:lnTo>
                    <a:lnTo>
                      <a:pt x="481" y="60"/>
                    </a:lnTo>
                    <a:lnTo>
                      <a:pt x="481" y="64"/>
                    </a:lnTo>
                    <a:lnTo>
                      <a:pt x="481" y="67"/>
                    </a:lnTo>
                    <a:lnTo>
                      <a:pt x="481" y="75"/>
                    </a:lnTo>
                    <a:lnTo>
                      <a:pt x="481" y="83"/>
                    </a:lnTo>
                    <a:lnTo>
                      <a:pt x="481" y="90"/>
                    </a:lnTo>
                    <a:lnTo>
                      <a:pt x="481" y="97"/>
                    </a:lnTo>
                    <a:lnTo>
                      <a:pt x="481" y="101"/>
                    </a:lnTo>
                    <a:lnTo>
                      <a:pt x="481" y="104"/>
                    </a:lnTo>
                    <a:lnTo>
                      <a:pt x="481" y="108"/>
                    </a:lnTo>
                    <a:lnTo>
                      <a:pt x="481" y="111"/>
                    </a:lnTo>
                    <a:lnTo>
                      <a:pt x="481" y="115"/>
                    </a:lnTo>
                    <a:lnTo>
                      <a:pt x="481" y="118"/>
                    </a:lnTo>
                    <a:lnTo>
                      <a:pt x="481" y="122"/>
                    </a:lnTo>
                    <a:lnTo>
                      <a:pt x="481" y="125"/>
                    </a:lnTo>
                    <a:lnTo>
                      <a:pt x="481" y="130"/>
                    </a:lnTo>
                    <a:lnTo>
                      <a:pt x="481" y="136"/>
                    </a:lnTo>
                    <a:lnTo>
                      <a:pt x="481" y="139"/>
                    </a:lnTo>
                    <a:lnTo>
                      <a:pt x="481" y="140"/>
                    </a:lnTo>
                    <a:lnTo>
                      <a:pt x="481" y="143"/>
                    </a:lnTo>
                    <a:lnTo>
                      <a:pt x="481" y="144"/>
                    </a:lnTo>
                    <a:lnTo>
                      <a:pt x="481" y="146"/>
                    </a:lnTo>
                    <a:close/>
                  </a:path>
                </a:pathLst>
              </a:custGeom>
              <a:solidFill>
                <a:srgbClr val="005399"/>
              </a:solidFill>
              <a:ln>
                <a:noFill/>
              </a:ln>
              <a:extLst/>
            </p:spPr>
            <p:txBody>
              <a:bodyPr/>
              <a:lstStyle/>
              <a:p>
                <a:pPr defTabSz="914145"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 kern="0" dirty="0">
                  <a:solidFill>
                    <a:sysClr val="windowText" lastClr="000000"/>
                  </a:solidFill>
                  <a:latin typeface="Calibri"/>
                  <a:sym typeface="Calibri" pitchFamily="34" charset="0"/>
                </a:endParaRPr>
              </a:p>
            </p:txBody>
          </p:sp>
          <p:sp>
            <p:nvSpPr>
              <p:cNvPr id="88" name="Freeform 8"/>
              <p:cNvSpPr>
                <a:spLocks noEditPoints="1"/>
              </p:cNvSpPr>
              <p:nvPr/>
            </p:nvSpPr>
            <p:spPr bwMode="auto">
              <a:xfrm>
                <a:off x="2981" y="691"/>
                <a:ext cx="254" cy="108"/>
              </a:xfrm>
              <a:custGeom>
                <a:avLst/>
                <a:gdLst>
                  <a:gd name="T0" fmla="*/ 1 w 505"/>
                  <a:gd name="T1" fmla="*/ 1 h 220"/>
                  <a:gd name="T2" fmla="*/ 1 w 505"/>
                  <a:gd name="T3" fmla="*/ 1 h 220"/>
                  <a:gd name="T4" fmla="*/ 1 w 505"/>
                  <a:gd name="T5" fmla="*/ 1 h 220"/>
                  <a:gd name="T6" fmla="*/ 1 w 505"/>
                  <a:gd name="T7" fmla="*/ 1 h 220"/>
                  <a:gd name="T8" fmla="*/ 1 w 505"/>
                  <a:gd name="T9" fmla="*/ 1 h 220"/>
                  <a:gd name="T10" fmla="*/ 1 w 505"/>
                  <a:gd name="T11" fmla="*/ 1 h 220"/>
                  <a:gd name="T12" fmla="*/ 1 w 505"/>
                  <a:gd name="T13" fmla="*/ 1 h 220"/>
                  <a:gd name="T14" fmla="*/ 1 w 505"/>
                  <a:gd name="T15" fmla="*/ 1 h 220"/>
                  <a:gd name="T16" fmla="*/ 1 w 505"/>
                  <a:gd name="T17" fmla="*/ 1 h 220"/>
                  <a:gd name="T18" fmla="*/ 1 w 505"/>
                  <a:gd name="T19" fmla="*/ 1 h 220"/>
                  <a:gd name="T20" fmla="*/ 1 w 505"/>
                  <a:gd name="T21" fmla="*/ 1 h 220"/>
                  <a:gd name="T22" fmla="*/ 1 w 505"/>
                  <a:gd name="T23" fmla="*/ 1 h 220"/>
                  <a:gd name="T24" fmla="*/ 1 w 505"/>
                  <a:gd name="T25" fmla="*/ 1 h 220"/>
                  <a:gd name="T26" fmla="*/ 1 w 505"/>
                  <a:gd name="T27" fmla="*/ 1 h 220"/>
                  <a:gd name="T28" fmla="*/ 1 w 505"/>
                  <a:gd name="T29" fmla="*/ 1 h 220"/>
                  <a:gd name="T30" fmla="*/ 1 w 505"/>
                  <a:gd name="T31" fmla="*/ 1 h 220"/>
                  <a:gd name="T32" fmla="*/ 1 w 505"/>
                  <a:gd name="T33" fmla="*/ 1 h 220"/>
                  <a:gd name="T34" fmla="*/ 1 w 505"/>
                  <a:gd name="T35" fmla="*/ 1 h 220"/>
                  <a:gd name="T36" fmla="*/ 1 w 505"/>
                  <a:gd name="T37" fmla="*/ 1 h 220"/>
                  <a:gd name="T38" fmla="*/ 1 w 505"/>
                  <a:gd name="T39" fmla="*/ 1 h 220"/>
                  <a:gd name="T40" fmla="*/ 1 w 505"/>
                  <a:gd name="T41" fmla="*/ 1 h 220"/>
                  <a:gd name="T42" fmla="*/ 1 w 505"/>
                  <a:gd name="T43" fmla="*/ 1 h 220"/>
                  <a:gd name="T44" fmla="*/ 1 w 505"/>
                  <a:gd name="T45" fmla="*/ 1 h 220"/>
                  <a:gd name="T46" fmla="*/ 1 w 505"/>
                  <a:gd name="T47" fmla="*/ 1 h 220"/>
                  <a:gd name="T48" fmla="*/ 1 w 505"/>
                  <a:gd name="T49" fmla="*/ 1 h 220"/>
                  <a:gd name="T50" fmla="*/ 1 w 505"/>
                  <a:gd name="T51" fmla="*/ 1 h 220"/>
                  <a:gd name="T52" fmla="*/ 1 w 505"/>
                  <a:gd name="T53" fmla="*/ 1 h 220"/>
                  <a:gd name="T54" fmla="*/ 0 w 505"/>
                  <a:gd name="T55" fmla="*/ 1 h 220"/>
                  <a:gd name="T56" fmla="*/ 0 w 505"/>
                  <a:gd name="T57" fmla="*/ 1 h 220"/>
                  <a:gd name="T58" fmla="*/ 1 w 505"/>
                  <a:gd name="T59" fmla="*/ 1 h 220"/>
                  <a:gd name="T60" fmla="*/ 1 w 505"/>
                  <a:gd name="T61" fmla="*/ 1 h 220"/>
                  <a:gd name="T62" fmla="*/ 0 w 505"/>
                  <a:gd name="T63" fmla="*/ 1 h 220"/>
                  <a:gd name="T64" fmla="*/ 0 w 505"/>
                  <a:gd name="T65" fmla="*/ 1 h 220"/>
                  <a:gd name="T66" fmla="*/ 0 w 505"/>
                  <a:gd name="T67" fmla="*/ 1 h 220"/>
                  <a:gd name="T68" fmla="*/ 1 w 505"/>
                  <a:gd name="T69" fmla="*/ 1 h 220"/>
                  <a:gd name="T70" fmla="*/ 1 w 505"/>
                  <a:gd name="T71" fmla="*/ 1 h 220"/>
                  <a:gd name="T72" fmla="*/ 1 w 505"/>
                  <a:gd name="T73" fmla="*/ 1 h 220"/>
                  <a:gd name="T74" fmla="*/ 1 w 505"/>
                  <a:gd name="T75" fmla="*/ 1 h 220"/>
                  <a:gd name="T76" fmla="*/ 1 w 505"/>
                  <a:gd name="T77" fmla="*/ 1 h 220"/>
                  <a:gd name="T78" fmla="*/ 1 w 505"/>
                  <a:gd name="T79" fmla="*/ 1 h 220"/>
                  <a:gd name="T80" fmla="*/ 1 w 505"/>
                  <a:gd name="T81" fmla="*/ 1 h 220"/>
                  <a:gd name="T82" fmla="*/ 1 w 505"/>
                  <a:gd name="T83" fmla="*/ 1 h 220"/>
                  <a:gd name="T84" fmla="*/ 1 w 505"/>
                  <a:gd name="T85" fmla="*/ 1 h 220"/>
                  <a:gd name="T86" fmla="*/ 1 w 505"/>
                  <a:gd name="T87" fmla="*/ 1 h 220"/>
                  <a:gd name="T88" fmla="*/ 1 w 505"/>
                  <a:gd name="T89" fmla="*/ 1 h 220"/>
                  <a:gd name="T90" fmla="*/ 1 w 505"/>
                  <a:gd name="T91" fmla="*/ 1 h 220"/>
                  <a:gd name="T92" fmla="*/ 1 w 505"/>
                  <a:gd name="T93" fmla="*/ 1 h 220"/>
                  <a:gd name="T94" fmla="*/ 1 w 505"/>
                  <a:gd name="T95" fmla="*/ 1 h 220"/>
                  <a:gd name="T96" fmla="*/ 1 w 505"/>
                  <a:gd name="T97" fmla="*/ 1 h 220"/>
                  <a:gd name="T98" fmla="*/ 1 w 505"/>
                  <a:gd name="T99" fmla="*/ 1 h 220"/>
                  <a:gd name="T100" fmla="*/ 1 w 505"/>
                  <a:gd name="T101" fmla="*/ 1 h 220"/>
                  <a:gd name="T102" fmla="*/ 1 w 505"/>
                  <a:gd name="T103" fmla="*/ 1 h 220"/>
                  <a:gd name="T104" fmla="*/ 1 w 505"/>
                  <a:gd name="T105" fmla="*/ 1 h 220"/>
                  <a:gd name="T106" fmla="*/ 1 w 505"/>
                  <a:gd name="T107" fmla="*/ 1 h 220"/>
                  <a:gd name="T108" fmla="*/ 1 w 505"/>
                  <a:gd name="T109" fmla="*/ 1 h 220"/>
                  <a:gd name="T110" fmla="*/ 1 w 505"/>
                  <a:gd name="T111" fmla="*/ 1 h 220"/>
                  <a:gd name="T112" fmla="*/ 1 w 505"/>
                  <a:gd name="T113" fmla="*/ 1 h 220"/>
                  <a:gd name="T114" fmla="*/ 1 w 505"/>
                  <a:gd name="T115" fmla="*/ 1 h 220"/>
                  <a:gd name="T116" fmla="*/ 1 w 505"/>
                  <a:gd name="T117" fmla="*/ 1 h 220"/>
                  <a:gd name="T118" fmla="*/ 1 w 505"/>
                  <a:gd name="T119" fmla="*/ 1 h 220"/>
                  <a:gd name="T120" fmla="*/ 1 w 505"/>
                  <a:gd name="T121" fmla="*/ 1 h 22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05"/>
                  <a:gd name="T184" fmla="*/ 0 h 220"/>
                  <a:gd name="T185" fmla="*/ 505 w 505"/>
                  <a:gd name="T186" fmla="*/ 220 h 22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05" h="220">
                    <a:moveTo>
                      <a:pt x="490" y="167"/>
                    </a:moveTo>
                    <a:lnTo>
                      <a:pt x="488" y="165"/>
                    </a:lnTo>
                    <a:lnTo>
                      <a:pt x="487" y="164"/>
                    </a:lnTo>
                    <a:lnTo>
                      <a:pt x="483" y="163"/>
                    </a:lnTo>
                    <a:lnTo>
                      <a:pt x="480" y="163"/>
                    </a:lnTo>
                    <a:lnTo>
                      <a:pt x="477" y="161"/>
                    </a:lnTo>
                    <a:lnTo>
                      <a:pt x="473" y="160"/>
                    </a:lnTo>
                    <a:lnTo>
                      <a:pt x="485" y="139"/>
                    </a:lnTo>
                    <a:lnTo>
                      <a:pt x="488" y="140"/>
                    </a:lnTo>
                    <a:lnTo>
                      <a:pt x="491" y="142"/>
                    </a:lnTo>
                    <a:lnTo>
                      <a:pt x="493" y="142"/>
                    </a:lnTo>
                    <a:lnTo>
                      <a:pt x="494" y="143"/>
                    </a:lnTo>
                    <a:lnTo>
                      <a:pt x="496" y="145"/>
                    </a:lnTo>
                    <a:lnTo>
                      <a:pt x="497" y="146"/>
                    </a:lnTo>
                    <a:lnTo>
                      <a:pt x="490" y="167"/>
                    </a:lnTo>
                    <a:close/>
                    <a:moveTo>
                      <a:pt x="485" y="139"/>
                    </a:moveTo>
                    <a:lnTo>
                      <a:pt x="477" y="149"/>
                    </a:lnTo>
                    <a:lnTo>
                      <a:pt x="485" y="139"/>
                    </a:lnTo>
                    <a:close/>
                    <a:moveTo>
                      <a:pt x="473" y="160"/>
                    </a:moveTo>
                    <a:lnTo>
                      <a:pt x="471" y="160"/>
                    </a:lnTo>
                    <a:lnTo>
                      <a:pt x="468" y="160"/>
                    </a:lnTo>
                    <a:lnTo>
                      <a:pt x="465" y="160"/>
                    </a:lnTo>
                    <a:lnTo>
                      <a:pt x="477" y="135"/>
                    </a:lnTo>
                    <a:lnTo>
                      <a:pt x="477" y="136"/>
                    </a:lnTo>
                    <a:lnTo>
                      <a:pt x="477" y="138"/>
                    </a:lnTo>
                    <a:lnTo>
                      <a:pt x="479" y="138"/>
                    </a:lnTo>
                    <a:lnTo>
                      <a:pt x="480" y="138"/>
                    </a:lnTo>
                    <a:lnTo>
                      <a:pt x="482" y="139"/>
                    </a:lnTo>
                    <a:lnTo>
                      <a:pt x="485" y="139"/>
                    </a:lnTo>
                    <a:lnTo>
                      <a:pt x="473" y="160"/>
                    </a:lnTo>
                    <a:close/>
                    <a:moveTo>
                      <a:pt x="465" y="160"/>
                    </a:moveTo>
                    <a:lnTo>
                      <a:pt x="465" y="158"/>
                    </a:lnTo>
                    <a:lnTo>
                      <a:pt x="465" y="157"/>
                    </a:lnTo>
                    <a:lnTo>
                      <a:pt x="463" y="157"/>
                    </a:lnTo>
                    <a:lnTo>
                      <a:pt x="463" y="156"/>
                    </a:lnTo>
                    <a:lnTo>
                      <a:pt x="460" y="156"/>
                    </a:lnTo>
                    <a:lnTo>
                      <a:pt x="457" y="156"/>
                    </a:lnTo>
                    <a:lnTo>
                      <a:pt x="465" y="135"/>
                    </a:lnTo>
                    <a:lnTo>
                      <a:pt x="477" y="135"/>
                    </a:lnTo>
                    <a:lnTo>
                      <a:pt x="465" y="160"/>
                    </a:lnTo>
                    <a:close/>
                    <a:moveTo>
                      <a:pt x="465" y="135"/>
                    </a:moveTo>
                    <a:lnTo>
                      <a:pt x="462" y="146"/>
                    </a:lnTo>
                    <a:lnTo>
                      <a:pt x="465" y="135"/>
                    </a:lnTo>
                    <a:close/>
                    <a:moveTo>
                      <a:pt x="457" y="156"/>
                    </a:moveTo>
                    <a:lnTo>
                      <a:pt x="465" y="135"/>
                    </a:lnTo>
                    <a:lnTo>
                      <a:pt x="457" y="156"/>
                    </a:lnTo>
                    <a:close/>
                    <a:moveTo>
                      <a:pt x="465" y="135"/>
                    </a:moveTo>
                    <a:lnTo>
                      <a:pt x="462" y="146"/>
                    </a:lnTo>
                    <a:lnTo>
                      <a:pt x="465" y="135"/>
                    </a:lnTo>
                    <a:close/>
                    <a:moveTo>
                      <a:pt x="457" y="156"/>
                    </a:moveTo>
                    <a:lnTo>
                      <a:pt x="462" y="131"/>
                    </a:lnTo>
                    <a:lnTo>
                      <a:pt x="463" y="132"/>
                    </a:lnTo>
                    <a:lnTo>
                      <a:pt x="463" y="133"/>
                    </a:lnTo>
                    <a:lnTo>
                      <a:pt x="465" y="133"/>
                    </a:lnTo>
                    <a:lnTo>
                      <a:pt x="465" y="135"/>
                    </a:lnTo>
                    <a:lnTo>
                      <a:pt x="457" y="156"/>
                    </a:lnTo>
                    <a:close/>
                    <a:moveTo>
                      <a:pt x="457" y="156"/>
                    </a:moveTo>
                    <a:lnTo>
                      <a:pt x="456" y="156"/>
                    </a:lnTo>
                    <a:lnTo>
                      <a:pt x="454" y="156"/>
                    </a:lnTo>
                    <a:lnTo>
                      <a:pt x="457" y="131"/>
                    </a:lnTo>
                    <a:lnTo>
                      <a:pt x="459" y="131"/>
                    </a:lnTo>
                    <a:lnTo>
                      <a:pt x="460" y="131"/>
                    </a:lnTo>
                    <a:lnTo>
                      <a:pt x="462" y="131"/>
                    </a:lnTo>
                    <a:lnTo>
                      <a:pt x="457" y="156"/>
                    </a:lnTo>
                    <a:close/>
                    <a:moveTo>
                      <a:pt x="457" y="131"/>
                    </a:moveTo>
                    <a:lnTo>
                      <a:pt x="457" y="142"/>
                    </a:lnTo>
                    <a:lnTo>
                      <a:pt x="457" y="131"/>
                    </a:lnTo>
                    <a:close/>
                    <a:moveTo>
                      <a:pt x="454" y="156"/>
                    </a:moveTo>
                    <a:lnTo>
                      <a:pt x="453" y="154"/>
                    </a:lnTo>
                    <a:lnTo>
                      <a:pt x="451" y="154"/>
                    </a:lnTo>
                    <a:lnTo>
                      <a:pt x="448" y="154"/>
                    </a:lnTo>
                    <a:lnTo>
                      <a:pt x="446" y="153"/>
                    </a:lnTo>
                    <a:lnTo>
                      <a:pt x="445" y="153"/>
                    </a:lnTo>
                    <a:lnTo>
                      <a:pt x="443" y="153"/>
                    </a:lnTo>
                    <a:lnTo>
                      <a:pt x="440" y="153"/>
                    </a:lnTo>
                    <a:lnTo>
                      <a:pt x="437" y="153"/>
                    </a:lnTo>
                    <a:lnTo>
                      <a:pt x="442" y="131"/>
                    </a:lnTo>
                    <a:lnTo>
                      <a:pt x="445" y="131"/>
                    </a:lnTo>
                    <a:lnTo>
                      <a:pt x="446" y="131"/>
                    </a:lnTo>
                    <a:lnTo>
                      <a:pt x="450" y="131"/>
                    </a:lnTo>
                    <a:lnTo>
                      <a:pt x="451" y="131"/>
                    </a:lnTo>
                    <a:lnTo>
                      <a:pt x="454" y="131"/>
                    </a:lnTo>
                    <a:lnTo>
                      <a:pt x="457" y="131"/>
                    </a:lnTo>
                    <a:lnTo>
                      <a:pt x="454" y="156"/>
                    </a:lnTo>
                    <a:close/>
                    <a:moveTo>
                      <a:pt x="442" y="128"/>
                    </a:moveTo>
                    <a:lnTo>
                      <a:pt x="442" y="131"/>
                    </a:lnTo>
                    <a:lnTo>
                      <a:pt x="442" y="142"/>
                    </a:lnTo>
                    <a:lnTo>
                      <a:pt x="442" y="128"/>
                    </a:lnTo>
                    <a:close/>
                    <a:moveTo>
                      <a:pt x="442" y="153"/>
                    </a:moveTo>
                    <a:lnTo>
                      <a:pt x="430" y="153"/>
                    </a:lnTo>
                    <a:lnTo>
                      <a:pt x="426" y="128"/>
                    </a:lnTo>
                    <a:lnTo>
                      <a:pt x="430" y="128"/>
                    </a:lnTo>
                    <a:lnTo>
                      <a:pt x="431" y="128"/>
                    </a:lnTo>
                    <a:lnTo>
                      <a:pt x="434" y="128"/>
                    </a:lnTo>
                    <a:lnTo>
                      <a:pt x="436" y="128"/>
                    </a:lnTo>
                    <a:lnTo>
                      <a:pt x="439" y="128"/>
                    </a:lnTo>
                    <a:lnTo>
                      <a:pt x="442" y="128"/>
                    </a:lnTo>
                    <a:lnTo>
                      <a:pt x="442" y="153"/>
                    </a:lnTo>
                    <a:close/>
                    <a:moveTo>
                      <a:pt x="430" y="153"/>
                    </a:moveTo>
                    <a:lnTo>
                      <a:pt x="426" y="153"/>
                    </a:lnTo>
                    <a:lnTo>
                      <a:pt x="423" y="153"/>
                    </a:lnTo>
                    <a:lnTo>
                      <a:pt x="422" y="153"/>
                    </a:lnTo>
                    <a:lnTo>
                      <a:pt x="420" y="153"/>
                    </a:lnTo>
                    <a:lnTo>
                      <a:pt x="417" y="153"/>
                    </a:lnTo>
                    <a:lnTo>
                      <a:pt x="414" y="153"/>
                    </a:lnTo>
                    <a:lnTo>
                      <a:pt x="414" y="131"/>
                    </a:lnTo>
                    <a:lnTo>
                      <a:pt x="417" y="131"/>
                    </a:lnTo>
                    <a:lnTo>
                      <a:pt x="420" y="131"/>
                    </a:lnTo>
                    <a:lnTo>
                      <a:pt x="422" y="131"/>
                    </a:lnTo>
                    <a:lnTo>
                      <a:pt x="423" y="129"/>
                    </a:lnTo>
                    <a:lnTo>
                      <a:pt x="425" y="129"/>
                    </a:lnTo>
                    <a:lnTo>
                      <a:pt x="426" y="128"/>
                    </a:lnTo>
                    <a:lnTo>
                      <a:pt x="430" y="153"/>
                    </a:lnTo>
                    <a:close/>
                    <a:moveTo>
                      <a:pt x="411" y="131"/>
                    </a:moveTo>
                    <a:lnTo>
                      <a:pt x="414" y="131"/>
                    </a:lnTo>
                    <a:lnTo>
                      <a:pt x="414" y="142"/>
                    </a:lnTo>
                    <a:lnTo>
                      <a:pt x="411" y="131"/>
                    </a:lnTo>
                    <a:close/>
                    <a:moveTo>
                      <a:pt x="414" y="153"/>
                    </a:moveTo>
                    <a:lnTo>
                      <a:pt x="413" y="153"/>
                    </a:lnTo>
                    <a:lnTo>
                      <a:pt x="411" y="153"/>
                    </a:lnTo>
                    <a:lnTo>
                      <a:pt x="408" y="154"/>
                    </a:lnTo>
                    <a:lnTo>
                      <a:pt x="405" y="156"/>
                    </a:lnTo>
                    <a:lnTo>
                      <a:pt x="403" y="156"/>
                    </a:lnTo>
                    <a:lnTo>
                      <a:pt x="402" y="156"/>
                    </a:lnTo>
                    <a:lnTo>
                      <a:pt x="399" y="131"/>
                    </a:lnTo>
                    <a:lnTo>
                      <a:pt x="411" y="131"/>
                    </a:lnTo>
                    <a:lnTo>
                      <a:pt x="414" y="153"/>
                    </a:lnTo>
                    <a:close/>
                    <a:moveTo>
                      <a:pt x="402" y="156"/>
                    </a:moveTo>
                    <a:lnTo>
                      <a:pt x="400" y="156"/>
                    </a:lnTo>
                    <a:lnTo>
                      <a:pt x="399" y="156"/>
                    </a:lnTo>
                    <a:lnTo>
                      <a:pt x="394" y="156"/>
                    </a:lnTo>
                    <a:lnTo>
                      <a:pt x="393" y="157"/>
                    </a:lnTo>
                    <a:lnTo>
                      <a:pt x="390" y="157"/>
                    </a:lnTo>
                    <a:lnTo>
                      <a:pt x="388" y="158"/>
                    </a:lnTo>
                    <a:lnTo>
                      <a:pt x="386" y="160"/>
                    </a:lnTo>
                    <a:lnTo>
                      <a:pt x="382" y="135"/>
                    </a:lnTo>
                    <a:lnTo>
                      <a:pt x="385" y="135"/>
                    </a:lnTo>
                    <a:lnTo>
                      <a:pt x="390" y="135"/>
                    </a:lnTo>
                    <a:lnTo>
                      <a:pt x="391" y="133"/>
                    </a:lnTo>
                    <a:lnTo>
                      <a:pt x="393" y="133"/>
                    </a:lnTo>
                    <a:lnTo>
                      <a:pt x="396" y="132"/>
                    </a:lnTo>
                    <a:lnTo>
                      <a:pt x="399" y="131"/>
                    </a:lnTo>
                    <a:lnTo>
                      <a:pt x="402" y="156"/>
                    </a:lnTo>
                    <a:close/>
                    <a:moveTo>
                      <a:pt x="386" y="160"/>
                    </a:moveTo>
                    <a:lnTo>
                      <a:pt x="382" y="146"/>
                    </a:lnTo>
                    <a:lnTo>
                      <a:pt x="386" y="160"/>
                    </a:lnTo>
                    <a:close/>
                    <a:moveTo>
                      <a:pt x="386" y="160"/>
                    </a:moveTo>
                    <a:lnTo>
                      <a:pt x="382" y="135"/>
                    </a:lnTo>
                    <a:lnTo>
                      <a:pt x="386" y="160"/>
                    </a:lnTo>
                    <a:close/>
                    <a:moveTo>
                      <a:pt x="382" y="135"/>
                    </a:moveTo>
                    <a:lnTo>
                      <a:pt x="382" y="146"/>
                    </a:lnTo>
                    <a:lnTo>
                      <a:pt x="382" y="135"/>
                    </a:lnTo>
                    <a:close/>
                    <a:moveTo>
                      <a:pt x="386" y="160"/>
                    </a:moveTo>
                    <a:lnTo>
                      <a:pt x="268" y="181"/>
                    </a:lnTo>
                    <a:lnTo>
                      <a:pt x="260" y="160"/>
                    </a:lnTo>
                    <a:lnTo>
                      <a:pt x="382" y="135"/>
                    </a:lnTo>
                    <a:lnTo>
                      <a:pt x="386" y="160"/>
                    </a:lnTo>
                    <a:close/>
                    <a:moveTo>
                      <a:pt x="268" y="181"/>
                    </a:moveTo>
                    <a:lnTo>
                      <a:pt x="246" y="185"/>
                    </a:lnTo>
                    <a:lnTo>
                      <a:pt x="225" y="189"/>
                    </a:lnTo>
                    <a:lnTo>
                      <a:pt x="203" y="195"/>
                    </a:lnTo>
                    <a:lnTo>
                      <a:pt x="182" y="199"/>
                    </a:lnTo>
                    <a:lnTo>
                      <a:pt x="171" y="200"/>
                    </a:lnTo>
                    <a:lnTo>
                      <a:pt x="162" y="203"/>
                    </a:lnTo>
                    <a:lnTo>
                      <a:pt x="152" y="204"/>
                    </a:lnTo>
                    <a:lnTo>
                      <a:pt x="142" y="207"/>
                    </a:lnTo>
                    <a:lnTo>
                      <a:pt x="132" y="208"/>
                    </a:lnTo>
                    <a:lnTo>
                      <a:pt x="123" y="210"/>
                    </a:lnTo>
                    <a:lnTo>
                      <a:pt x="115" y="213"/>
                    </a:lnTo>
                    <a:lnTo>
                      <a:pt x="106" y="214"/>
                    </a:lnTo>
                    <a:lnTo>
                      <a:pt x="98" y="192"/>
                    </a:lnTo>
                    <a:lnTo>
                      <a:pt x="108" y="190"/>
                    </a:lnTo>
                    <a:lnTo>
                      <a:pt x="117" y="188"/>
                    </a:lnTo>
                    <a:lnTo>
                      <a:pt x="126" y="186"/>
                    </a:lnTo>
                    <a:lnTo>
                      <a:pt x="137" y="183"/>
                    </a:lnTo>
                    <a:lnTo>
                      <a:pt x="157" y="179"/>
                    </a:lnTo>
                    <a:lnTo>
                      <a:pt x="177" y="175"/>
                    </a:lnTo>
                    <a:lnTo>
                      <a:pt x="197" y="171"/>
                    </a:lnTo>
                    <a:lnTo>
                      <a:pt x="219" y="168"/>
                    </a:lnTo>
                    <a:lnTo>
                      <a:pt x="239" y="164"/>
                    </a:lnTo>
                    <a:lnTo>
                      <a:pt x="260" y="160"/>
                    </a:lnTo>
                    <a:lnTo>
                      <a:pt x="268" y="181"/>
                    </a:lnTo>
                    <a:close/>
                    <a:moveTo>
                      <a:pt x="106" y="214"/>
                    </a:moveTo>
                    <a:lnTo>
                      <a:pt x="105" y="214"/>
                    </a:lnTo>
                    <a:lnTo>
                      <a:pt x="103" y="215"/>
                    </a:lnTo>
                    <a:lnTo>
                      <a:pt x="102" y="215"/>
                    </a:lnTo>
                    <a:lnTo>
                      <a:pt x="100" y="217"/>
                    </a:lnTo>
                    <a:lnTo>
                      <a:pt x="97" y="217"/>
                    </a:lnTo>
                    <a:lnTo>
                      <a:pt x="94" y="217"/>
                    </a:lnTo>
                    <a:lnTo>
                      <a:pt x="91" y="196"/>
                    </a:lnTo>
                    <a:lnTo>
                      <a:pt x="92" y="195"/>
                    </a:lnTo>
                    <a:lnTo>
                      <a:pt x="94" y="193"/>
                    </a:lnTo>
                    <a:lnTo>
                      <a:pt x="95" y="193"/>
                    </a:lnTo>
                    <a:lnTo>
                      <a:pt x="95" y="192"/>
                    </a:lnTo>
                    <a:lnTo>
                      <a:pt x="97" y="192"/>
                    </a:lnTo>
                    <a:lnTo>
                      <a:pt x="98" y="192"/>
                    </a:lnTo>
                    <a:lnTo>
                      <a:pt x="106" y="214"/>
                    </a:lnTo>
                    <a:close/>
                    <a:moveTo>
                      <a:pt x="94" y="217"/>
                    </a:moveTo>
                    <a:lnTo>
                      <a:pt x="94" y="217"/>
                    </a:lnTo>
                    <a:lnTo>
                      <a:pt x="92" y="217"/>
                    </a:lnTo>
                    <a:lnTo>
                      <a:pt x="89" y="217"/>
                    </a:lnTo>
                    <a:lnTo>
                      <a:pt x="88" y="217"/>
                    </a:lnTo>
                    <a:lnTo>
                      <a:pt x="83" y="196"/>
                    </a:lnTo>
                    <a:lnTo>
                      <a:pt x="85" y="196"/>
                    </a:lnTo>
                    <a:lnTo>
                      <a:pt x="86" y="196"/>
                    </a:lnTo>
                    <a:lnTo>
                      <a:pt x="88" y="196"/>
                    </a:lnTo>
                    <a:lnTo>
                      <a:pt x="89" y="196"/>
                    </a:lnTo>
                    <a:lnTo>
                      <a:pt x="91" y="196"/>
                    </a:lnTo>
                    <a:lnTo>
                      <a:pt x="94" y="217"/>
                    </a:lnTo>
                    <a:close/>
                    <a:moveTo>
                      <a:pt x="88" y="217"/>
                    </a:moveTo>
                    <a:lnTo>
                      <a:pt x="88" y="206"/>
                    </a:lnTo>
                    <a:lnTo>
                      <a:pt x="88" y="217"/>
                    </a:lnTo>
                    <a:close/>
                    <a:moveTo>
                      <a:pt x="88" y="217"/>
                    </a:moveTo>
                    <a:lnTo>
                      <a:pt x="83" y="196"/>
                    </a:lnTo>
                    <a:lnTo>
                      <a:pt x="88" y="217"/>
                    </a:lnTo>
                    <a:close/>
                    <a:moveTo>
                      <a:pt x="83" y="196"/>
                    </a:moveTo>
                    <a:lnTo>
                      <a:pt x="88" y="206"/>
                    </a:lnTo>
                    <a:lnTo>
                      <a:pt x="83" y="196"/>
                    </a:lnTo>
                    <a:close/>
                    <a:moveTo>
                      <a:pt x="88" y="217"/>
                    </a:moveTo>
                    <a:lnTo>
                      <a:pt x="86" y="217"/>
                    </a:lnTo>
                    <a:lnTo>
                      <a:pt x="85" y="217"/>
                    </a:lnTo>
                    <a:lnTo>
                      <a:pt x="83" y="217"/>
                    </a:lnTo>
                    <a:lnTo>
                      <a:pt x="80" y="196"/>
                    </a:lnTo>
                    <a:lnTo>
                      <a:pt x="82" y="196"/>
                    </a:lnTo>
                    <a:lnTo>
                      <a:pt x="83" y="196"/>
                    </a:lnTo>
                    <a:lnTo>
                      <a:pt x="88" y="217"/>
                    </a:lnTo>
                    <a:close/>
                    <a:moveTo>
                      <a:pt x="83" y="217"/>
                    </a:moveTo>
                    <a:lnTo>
                      <a:pt x="83" y="217"/>
                    </a:lnTo>
                    <a:lnTo>
                      <a:pt x="83" y="218"/>
                    </a:lnTo>
                    <a:lnTo>
                      <a:pt x="82" y="220"/>
                    </a:lnTo>
                    <a:lnTo>
                      <a:pt x="80" y="220"/>
                    </a:lnTo>
                    <a:lnTo>
                      <a:pt x="75" y="196"/>
                    </a:lnTo>
                    <a:lnTo>
                      <a:pt x="80" y="196"/>
                    </a:lnTo>
                    <a:lnTo>
                      <a:pt x="83" y="217"/>
                    </a:lnTo>
                    <a:close/>
                    <a:moveTo>
                      <a:pt x="80" y="220"/>
                    </a:moveTo>
                    <a:lnTo>
                      <a:pt x="55" y="220"/>
                    </a:lnTo>
                    <a:lnTo>
                      <a:pt x="55" y="199"/>
                    </a:lnTo>
                    <a:lnTo>
                      <a:pt x="57" y="199"/>
                    </a:lnTo>
                    <a:lnTo>
                      <a:pt x="58" y="199"/>
                    </a:lnTo>
                    <a:lnTo>
                      <a:pt x="62" y="197"/>
                    </a:lnTo>
                    <a:lnTo>
                      <a:pt x="65" y="197"/>
                    </a:lnTo>
                    <a:lnTo>
                      <a:pt x="69" y="196"/>
                    </a:lnTo>
                    <a:lnTo>
                      <a:pt x="72" y="196"/>
                    </a:lnTo>
                    <a:lnTo>
                      <a:pt x="75" y="196"/>
                    </a:lnTo>
                    <a:lnTo>
                      <a:pt x="80" y="220"/>
                    </a:lnTo>
                    <a:close/>
                    <a:moveTo>
                      <a:pt x="55" y="220"/>
                    </a:moveTo>
                    <a:lnTo>
                      <a:pt x="55" y="210"/>
                    </a:lnTo>
                    <a:lnTo>
                      <a:pt x="55" y="220"/>
                    </a:lnTo>
                    <a:close/>
                    <a:moveTo>
                      <a:pt x="55" y="220"/>
                    </a:moveTo>
                    <a:lnTo>
                      <a:pt x="55" y="199"/>
                    </a:lnTo>
                    <a:lnTo>
                      <a:pt x="55" y="220"/>
                    </a:lnTo>
                    <a:close/>
                    <a:moveTo>
                      <a:pt x="55" y="220"/>
                    </a:moveTo>
                    <a:lnTo>
                      <a:pt x="54" y="220"/>
                    </a:lnTo>
                    <a:lnTo>
                      <a:pt x="52" y="220"/>
                    </a:lnTo>
                    <a:lnTo>
                      <a:pt x="51" y="220"/>
                    </a:lnTo>
                    <a:lnTo>
                      <a:pt x="51" y="199"/>
                    </a:lnTo>
                    <a:lnTo>
                      <a:pt x="52" y="199"/>
                    </a:lnTo>
                    <a:lnTo>
                      <a:pt x="54" y="199"/>
                    </a:lnTo>
                    <a:lnTo>
                      <a:pt x="55" y="199"/>
                    </a:lnTo>
                    <a:lnTo>
                      <a:pt x="55" y="220"/>
                    </a:lnTo>
                    <a:close/>
                    <a:moveTo>
                      <a:pt x="51" y="220"/>
                    </a:moveTo>
                    <a:lnTo>
                      <a:pt x="51" y="220"/>
                    </a:lnTo>
                    <a:lnTo>
                      <a:pt x="49" y="220"/>
                    </a:lnTo>
                    <a:lnTo>
                      <a:pt x="48" y="220"/>
                    </a:lnTo>
                    <a:lnTo>
                      <a:pt x="51" y="196"/>
                    </a:lnTo>
                    <a:lnTo>
                      <a:pt x="51" y="197"/>
                    </a:lnTo>
                    <a:lnTo>
                      <a:pt x="51" y="199"/>
                    </a:lnTo>
                    <a:lnTo>
                      <a:pt x="51" y="220"/>
                    </a:lnTo>
                    <a:close/>
                    <a:moveTo>
                      <a:pt x="48" y="220"/>
                    </a:moveTo>
                    <a:lnTo>
                      <a:pt x="45" y="220"/>
                    </a:lnTo>
                    <a:lnTo>
                      <a:pt x="42" y="220"/>
                    </a:lnTo>
                    <a:lnTo>
                      <a:pt x="35" y="218"/>
                    </a:lnTo>
                    <a:lnTo>
                      <a:pt x="34" y="217"/>
                    </a:lnTo>
                    <a:lnTo>
                      <a:pt x="31" y="217"/>
                    </a:lnTo>
                    <a:lnTo>
                      <a:pt x="29" y="217"/>
                    </a:lnTo>
                    <a:lnTo>
                      <a:pt x="28" y="217"/>
                    </a:lnTo>
                    <a:lnTo>
                      <a:pt x="35" y="196"/>
                    </a:lnTo>
                    <a:lnTo>
                      <a:pt x="38" y="196"/>
                    </a:lnTo>
                    <a:lnTo>
                      <a:pt x="42" y="196"/>
                    </a:lnTo>
                    <a:lnTo>
                      <a:pt x="45" y="196"/>
                    </a:lnTo>
                    <a:lnTo>
                      <a:pt x="46" y="196"/>
                    </a:lnTo>
                    <a:lnTo>
                      <a:pt x="49" y="196"/>
                    </a:lnTo>
                    <a:lnTo>
                      <a:pt x="51" y="196"/>
                    </a:lnTo>
                    <a:lnTo>
                      <a:pt x="48" y="220"/>
                    </a:lnTo>
                    <a:close/>
                    <a:moveTo>
                      <a:pt x="28" y="217"/>
                    </a:moveTo>
                    <a:lnTo>
                      <a:pt x="28" y="214"/>
                    </a:lnTo>
                    <a:lnTo>
                      <a:pt x="23" y="214"/>
                    </a:lnTo>
                    <a:lnTo>
                      <a:pt x="32" y="206"/>
                    </a:lnTo>
                    <a:lnTo>
                      <a:pt x="28" y="217"/>
                    </a:lnTo>
                    <a:close/>
                    <a:moveTo>
                      <a:pt x="23" y="214"/>
                    </a:moveTo>
                    <a:lnTo>
                      <a:pt x="20" y="211"/>
                    </a:lnTo>
                    <a:lnTo>
                      <a:pt x="17" y="208"/>
                    </a:lnTo>
                    <a:lnTo>
                      <a:pt x="12" y="207"/>
                    </a:lnTo>
                    <a:lnTo>
                      <a:pt x="9" y="206"/>
                    </a:lnTo>
                    <a:lnTo>
                      <a:pt x="8" y="204"/>
                    </a:lnTo>
                    <a:lnTo>
                      <a:pt x="6" y="203"/>
                    </a:lnTo>
                    <a:lnTo>
                      <a:pt x="5" y="203"/>
                    </a:lnTo>
                    <a:lnTo>
                      <a:pt x="20" y="185"/>
                    </a:lnTo>
                    <a:lnTo>
                      <a:pt x="21" y="185"/>
                    </a:lnTo>
                    <a:lnTo>
                      <a:pt x="23" y="186"/>
                    </a:lnTo>
                    <a:lnTo>
                      <a:pt x="25" y="188"/>
                    </a:lnTo>
                    <a:lnTo>
                      <a:pt x="28" y="189"/>
                    </a:lnTo>
                    <a:lnTo>
                      <a:pt x="31" y="190"/>
                    </a:lnTo>
                    <a:lnTo>
                      <a:pt x="35" y="193"/>
                    </a:lnTo>
                    <a:lnTo>
                      <a:pt x="40" y="196"/>
                    </a:lnTo>
                    <a:lnTo>
                      <a:pt x="23" y="214"/>
                    </a:lnTo>
                    <a:close/>
                    <a:moveTo>
                      <a:pt x="5" y="203"/>
                    </a:moveTo>
                    <a:lnTo>
                      <a:pt x="0" y="199"/>
                    </a:lnTo>
                    <a:lnTo>
                      <a:pt x="0" y="192"/>
                    </a:lnTo>
                    <a:lnTo>
                      <a:pt x="12" y="192"/>
                    </a:lnTo>
                    <a:lnTo>
                      <a:pt x="5" y="203"/>
                    </a:lnTo>
                    <a:close/>
                    <a:moveTo>
                      <a:pt x="0" y="192"/>
                    </a:moveTo>
                    <a:lnTo>
                      <a:pt x="0" y="192"/>
                    </a:lnTo>
                    <a:lnTo>
                      <a:pt x="0" y="190"/>
                    </a:lnTo>
                    <a:lnTo>
                      <a:pt x="0" y="189"/>
                    </a:lnTo>
                    <a:lnTo>
                      <a:pt x="0" y="188"/>
                    </a:lnTo>
                    <a:lnTo>
                      <a:pt x="0" y="186"/>
                    </a:lnTo>
                    <a:lnTo>
                      <a:pt x="0" y="183"/>
                    </a:lnTo>
                    <a:lnTo>
                      <a:pt x="0" y="181"/>
                    </a:lnTo>
                    <a:lnTo>
                      <a:pt x="28" y="181"/>
                    </a:lnTo>
                    <a:lnTo>
                      <a:pt x="28" y="182"/>
                    </a:lnTo>
                    <a:lnTo>
                      <a:pt x="28" y="185"/>
                    </a:lnTo>
                    <a:lnTo>
                      <a:pt x="28" y="188"/>
                    </a:lnTo>
                    <a:lnTo>
                      <a:pt x="28" y="189"/>
                    </a:lnTo>
                    <a:lnTo>
                      <a:pt x="28" y="190"/>
                    </a:lnTo>
                    <a:lnTo>
                      <a:pt x="28" y="192"/>
                    </a:lnTo>
                    <a:lnTo>
                      <a:pt x="0" y="192"/>
                    </a:lnTo>
                    <a:close/>
                    <a:moveTo>
                      <a:pt x="0" y="181"/>
                    </a:moveTo>
                    <a:lnTo>
                      <a:pt x="28" y="181"/>
                    </a:lnTo>
                    <a:lnTo>
                      <a:pt x="0" y="181"/>
                    </a:lnTo>
                    <a:close/>
                    <a:moveTo>
                      <a:pt x="0" y="181"/>
                    </a:moveTo>
                    <a:lnTo>
                      <a:pt x="0" y="170"/>
                    </a:lnTo>
                    <a:lnTo>
                      <a:pt x="28" y="170"/>
                    </a:lnTo>
                    <a:lnTo>
                      <a:pt x="28" y="181"/>
                    </a:lnTo>
                    <a:lnTo>
                      <a:pt x="0" y="181"/>
                    </a:lnTo>
                    <a:close/>
                    <a:moveTo>
                      <a:pt x="28" y="170"/>
                    </a:moveTo>
                    <a:lnTo>
                      <a:pt x="17" y="170"/>
                    </a:lnTo>
                    <a:lnTo>
                      <a:pt x="28" y="170"/>
                    </a:lnTo>
                    <a:close/>
                    <a:moveTo>
                      <a:pt x="0" y="170"/>
                    </a:moveTo>
                    <a:lnTo>
                      <a:pt x="28" y="170"/>
                    </a:lnTo>
                    <a:lnTo>
                      <a:pt x="0" y="170"/>
                    </a:lnTo>
                    <a:close/>
                    <a:moveTo>
                      <a:pt x="0" y="170"/>
                    </a:moveTo>
                    <a:lnTo>
                      <a:pt x="17" y="170"/>
                    </a:lnTo>
                    <a:lnTo>
                      <a:pt x="0" y="170"/>
                    </a:lnTo>
                    <a:close/>
                    <a:moveTo>
                      <a:pt x="0" y="170"/>
                    </a:moveTo>
                    <a:lnTo>
                      <a:pt x="0" y="168"/>
                    </a:lnTo>
                    <a:lnTo>
                      <a:pt x="0" y="165"/>
                    </a:lnTo>
                    <a:lnTo>
                      <a:pt x="0" y="161"/>
                    </a:lnTo>
                    <a:lnTo>
                      <a:pt x="0" y="157"/>
                    </a:lnTo>
                    <a:lnTo>
                      <a:pt x="0" y="154"/>
                    </a:lnTo>
                    <a:lnTo>
                      <a:pt x="0" y="153"/>
                    </a:lnTo>
                    <a:lnTo>
                      <a:pt x="28" y="153"/>
                    </a:lnTo>
                    <a:lnTo>
                      <a:pt x="28" y="154"/>
                    </a:lnTo>
                    <a:lnTo>
                      <a:pt x="28" y="157"/>
                    </a:lnTo>
                    <a:lnTo>
                      <a:pt x="28" y="161"/>
                    </a:lnTo>
                    <a:lnTo>
                      <a:pt x="28" y="165"/>
                    </a:lnTo>
                    <a:lnTo>
                      <a:pt x="28" y="168"/>
                    </a:lnTo>
                    <a:lnTo>
                      <a:pt x="28" y="170"/>
                    </a:lnTo>
                    <a:lnTo>
                      <a:pt x="0" y="170"/>
                    </a:lnTo>
                    <a:close/>
                    <a:moveTo>
                      <a:pt x="0" y="153"/>
                    </a:moveTo>
                    <a:lnTo>
                      <a:pt x="28" y="153"/>
                    </a:lnTo>
                    <a:lnTo>
                      <a:pt x="0" y="153"/>
                    </a:lnTo>
                    <a:close/>
                    <a:moveTo>
                      <a:pt x="0" y="153"/>
                    </a:moveTo>
                    <a:lnTo>
                      <a:pt x="17" y="153"/>
                    </a:lnTo>
                    <a:lnTo>
                      <a:pt x="0" y="153"/>
                    </a:lnTo>
                    <a:close/>
                    <a:moveTo>
                      <a:pt x="0" y="153"/>
                    </a:moveTo>
                    <a:lnTo>
                      <a:pt x="0" y="142"/>
                    </a:lnTo>
                    <a:lnTo>
                      <a:pt x="28" y="142"/>
                    </a:lnTo>
                    <a:lnTo>
                      <a:pt x="28" y="153"/>
                    </a:lnTo>
                    <a:lnTo>
                      <a:pt x="0" y="153"/>
                    </a:lnTo>
                    <a:close/>
                    <a:moveTo>
                      <a:pt x="0" y="142"/>
                    </a:moveTo>
                    <a:lnTo>
                      <a:pt x="0" y="140"/>
                    </a:lnTo>
                    <a:lnTo>
                      <a:pt x="0" y="139"/>
                    </a:lnTo>
                    <a:lnTo>
                      <a:pt x="0" y="138"/>
                    </a:lnTo>
                    <a:lnTo>
                      <a:pt x="0" y="136"/>
                    </a:lnTo>
                    <a:lnTo>
                      <a:pt x="0" y="135"/>
                    </a:lnTo>
                    <a:lnTo>
                      <a:pt x="0" y="133"/>
                    </a:lnTo>
                    <a:lnTo>
                      <a:pt x="0" y="131"/>
                    </a:lnTo>
                    <a:lnTo>
                      <a:pt x="28" y="131"/>
                    </a:lnTo>
                    <a:lnTo>
                      <a:pt x="28" y="132"/>
                    </a:lnTo>
                    <a:lnTo>
                      <a:pt x="28" y="133"/>
                    </a:lnTo>
                    <a:lnTo>
                      <a:pt x="28" y="135"/>
                    </a:lnTo>
                    <a:lnTo>
                      <a:pt x="28" y="136"/>
                    </a:lnTo>
                    <a:lnTo>
                      <a:pt x="28" y="138"/>
                    </a:lnTo>
                    <a:lnTo>
                      <a:pt x="28" y="139"/>
                    </a:lnTo>
                    <a:lnTo>
                      <a:pt x="28" y="140"/>
                    </a:lnTo>
                    <a:lnTo>
                      <a:pt x="28" y="142"/>
                    </a:lnTo>
                    <a:lnTo>
                      <a:pt x="0" y="142"/>
                    </a:lnTo>
                    <a:close/>
                    <a:moveTo>
                      <a:pt x="0" y="131"/>
                    </a:moveTo>
                    <a:lnTo>
                      <a:pt x="0" y="121"/>
                    </a:lnTo>
                    <a:lnTo>
                      <a:pt x="28" y="121"/>
                    </a:lnTo>
                    <a:lnTo>
                      <a:pt x="28" y="131"/>
                    </a:lnTo>
                    <a:lnTo>
                      <a:pt x="0" y="131"/>
                    </a:lnTo>
                    <a:close/>
                    <a:moveTo>
                      <a:pt x="0" y="121"/>
                    </a:moveTo>
                    <a:lnTo>
                      <a:pt x="0" y="110"/>
                    </a:lnTo>
                    <a:lnTo>
                      <a:pt x="28" y="110"/>
                    </a:lnTo>
                    <a:lnTo>
                      <a:pt x="28" y="121"/>
                    </a:lnTo>
                    <a:lnTo>
                      <a:pt x="0" y="121"/>
                    </a:lnTo>
                    <a:close/>
                    <a:moveTo>
                      <a:pt x="28" y="110"/>
                    </a:moveTo>
                    <a:lnTo>
                      <a:pt x="17" y="110"/>
                    </a:lnTo>
                    <a:lnTo>
                      <a:pt x="28" y="110"/>
                    </a:lnTo>
                    <a:close/>
                    <a:moveTo>
                      <a:pt x="0" y="110"/>
                    </a:moveTo>
                    <a:lnTo>
                      <a:pt x="0" y="108"/>
                    </a:lnTo>
                    <a:lnTo>
                      <a:pt x="0" y="107"/>
                    </a:lnTo>
                    <a:lnTo>
                      <a:pt x="0" y="106"/>
                    </a:lnTo>
                    <a:lnTo>
                      <a:pt x="0" y="104"/>
                    </a:lnTo>
                    <a:lnTo>
                      <a:pt x="0" y="103"/>
                    </a:lnTo>
                    <a:lnTo>
                      <a:pt x="28" y="103"/>
                    </a:lnTo>
                    <a:lnTo>
                      <a:pt x="28" y="104"/>
                    </a:lnTo>
                    <a:lnTo>
                      <a:pt x="28" y="107"/>
                    </a:lnTo>
                    <a:lnTo>
                      <a:pt x="28" y="110"/>
                    </a:lnTo>
                    <a:lnTo>
                      <a:pt x="0" y="110"/>
                    </a:lnTo>
                    <a:close/>
                    <a:moveTo>
                      <a:pt x="0" y="103"/>
                    </a:moveTo>
                    <a:lnTo>
                      <a:pt x="0" y="93"/>
                    </a:lnTo>
                    <a:lnTo>
                      <a:pt x="28" y="88"/>
                    </a:lnTo>
                    <a:lnTo>
                      <a:pt x="28" y="92"/>
                    </a:lnTo>
                    <a:lnTo>
                      <a:pt x="28" y="95"/>
                    </a:lnTo>
                    <a:lnTo>
                      <a:pt x="28" y="96"/>
                    </a:lnTo>
                    <a:lnTo>
                      <a:pt x="28" y="97"/>
                    </a:lnTo>
                    <a:lnTo>
                      <a:pt x="28" y="100"/>
                    </a:lnTo>
                    <a:lnTo>
                      <a:pt x="28" y="103"/>
                    </a:lnTo>
                    <a:lnTo>
                      <a:pt x="0" y="103"/>
                    </a:lnTo>
                    <a:close/>
                    <a:moveTo>
                      <a:pt x="0" y="93"/>
                    </a:moveTo>
                    <a:lnTo>
                      <a:pt x="12" y="93"/>
                    </a:lnTo>
                    <a:lnTo>
                      <a:pt x="0" y="93"/>
                    </a:lnTo>
                    <a:close/>
                    <a:moveTo>
                      <a:pt x="0" y="93"/>
                    </a:moveTo>
                    <a:lnTo>
                      <a:pt x="28" y="88"/>
                    </a:lnTo>
                    <a:lnTo>
                      <a:pt x="0" y="93"/>
                    </a:lnTo>
                    <a:close/>
                    <a:moveTo>
                      <a:pt x="28" y="88"/>
                    </a:moveTo>
                    <a:lnTo>
                      <a:pt x="12" y="88"/>
                    </a:lnTo>
                    <a:lnTo>
                      <a:pt x="28" y="88"/>
                    </a:lnTo>
                    <a:close/>
                    <a:moveTo>
                      <a:pt x="0" y="93"/>
                    </a:moveTo>
                    <a:lnTo>
                      <a:pt x="0" y="85"/>
                    </a:lnTo>
                    <a:lnTo>
                      <a:pt x="28" y="82"/>
                    </a:lnTo>
                    <a:lnTo>
                      <a:pt x="28" y="88"/>
                    </a:lnTo>
                    <a:lnTo>
                      <a:pt x="0" y="93"/>
                    </a:lnTo>
                    <a:close/>
                    <a:moveTo>
                      <a:pt x="0" y="85"/>
                    </a:moveTo>
                    <a:lnTo>
                      <a:pt x="0" y="75"/>
                    </a:lnTo>
                    <a:lnTo>
                      <a:pt x="23" y="75"/>
                    </a:lnTo>
                    <a:lnTo>
                      <a:pt x="23" y="77"/>
                    </a:lnTo>
                    <a:lnTo>
                      <a:pt x="25" y="77"/>
                    </a:lnTo>
                    <a:lnTo>
                      <a:pt x="25" y="78"/>
                    </a:lnTo>
                    <a:lnTo>
                      <a:pt x="25" y="79"/>
                    </a:lnTo>
                    <a:lnTo>
                      <a:pt x="26" y="81"/>
                    </a:lnTo>
                    <a:lnTo>
                      <a:pt x="28" y="82"/>
                    </a:lnTo>
                    <a:lnTo>
                      <a:pt x="0" y="85"/>
                    </a:lnTo>
                    <a:close/>
                    <a:moveTo>
                      <a:pt x="23" y="75"/>
                    </a:moveTo>
                    <a:lnTo>
                      <a:pt x="12" y="75"/>
                    </a:lnTo>
                    <a:lnTo>
                      <a:pt x="23" y="75"/>
                    </a:lnTo>
                    <a:close/>
                    <a:moveTo>
                      <a:pt x="0" y="75"/>
                    </a:moveTo>
                    <a:lnTo>
                      <a:pt x="0" y="72"/>
                    </a:lnTo>
                    <a:lnTo>
                      <a:pt x="0" y="70"/>
                    </a:lnTo>
                    <a:lnTo>
                      <a:pt x="0" y="68"/>
                    </a:lnTo>
                    <a:lnTo>
                      <a:pt x="0" y="65"/>
                    </a:lnTo>
                    <a:lnTo>
                      <a:pt x="0" y="63"/>
                    </a:lnTo>
                    <a:lnTo>
                      <a:pt x="0" y="60"/>
                    </a:lnTo>
                    <a:lnTo>
                      <a:pt x="23" y="60"/>
                    </a:lnTo>
                    <a:lnTo>
                      <a:pt x="23" y="63"/>
                    </a:lnTo>
                    <a:lnTo>
                      <a:pt x="23" y="65"/>
                    </a:lnTo>
                    <a:lnTo>
                      <a:pt x="23" y="68"/>
                    </a:lnTo>
                    <a:lnTo>
                      <a:pt x="23" y="70"/>
                    </a:lnTo>
                    <a:lnTo>
                      <a:pt x="23" y="72"/>
                    </a:lnTo>
                    <a:lnTo>
                      <a:pt x="23" y="75"/>
                    </a:lnTo>
                    <a:lnTo>
                      <a:pt x="0" y="75"/>
                    </a:lnTo>
                    <a:close/>
                    <a:moveTo>
                      <a:pt x="0" y="60"/>
                    </a:moveTo>
                    <a:lnTo>
                      <a:pt x="0" y="49"/>
                    </a:lnTo>
                    <a:lnTo>
                      <a:pt x="23" y="46"/>
                    </a:lnTo>
                    <a:lnTo>
                      <a:pt x="23" y="49"/>
                    </a:lnTo>
                    <a:lnTo>
                      <a:pt x="23" y="52"/>
                    </a:lnTo>
                    <a:lnTo>
                      <a:pt x="23" y="53"/>
                    </a:lnTo>
                    <a:lnTo>
                      <a:pt x="23" y="56"/>
                    </a:lnTo>
                    <a:lnTo>
                      <a:pt x="23" y="57"/>
                    </a:lnTo>
                    <a:lnTo>
                      <a:pt x="23" y="60"/>
                    </a:lnTo>
                    <a:lnTo>
                      <a:pt x="0" y="60"/>
                    </a:lnTo>
                    <a:close/>
                    <a:moveTo>
                      <a:pt x="23" y="46"/>
                    </a:moveTo>
                    <a:lnTo>
                      <a:pt x="12" y="49"/>
                    </a:lnTo>
                    <a:lnTo>
                      <a:pt x="23" y="46"/>
                    </a:lnTo>
                    <a:close/>
                    <a:moveTo>
                      <a:pt x="0" y="49"/>
                    </a:moveTo>
                    <a:lnTo>
                      <a:pt x="0" y="47"/>
                    </a:lnTo>
                    <a:lnTo>
                      <a:pt x="0" y="45"/>
                    </a:lnTo>
                    <a:lnTo>
                      <a:pt x="0" y="43"/>
                    </a:lnTo>
                    <a:lnTo>
                      <a:pt x="0" y="42"/>
                    </a:lnTo>
                    <a:lnTo>
                      <a:pt x="0" y="40"/>
                    </a:lnTo>
                    <a:lnTo>
                      <a:pt x="0" y="39"/>
                    </a:lnTo>
                    <a:lnTo>
                      <a:pt x="23" y="39"/>
                    </a:lnTo>
                    <a:lnTo>
                      <a:pt x="23" y="40"/>
                    </a:lnTo>
                    <a:lnTo>
                      <a:pt x="23" y="43"/>
                    </a:lnTo>
                    <a:lnTo>
                      <a:pt x="23" y="46"/>
                    </a:lnTo>
                    <a:lnTo>
                      <a:pt x="0" y="49"/>
                    </a:lnTo>
                    <a:close/>
                    <a:moveTo>
                      <a:pt x="0" y="39"/>
                    </a:moveTo>
                    <a:lnTo>
                      <a:pt x="0" y="10"/>
                    </a:lnTo>
                    <a:lnTo>
                      <a:pt x="20" y="28"/>
                    </a:lnTo>
                    <a:lnTo>
                      <a:pt x="12" y="39"/>
                    </a:lnTo>
                    <a:lnTo>
                      <a:pt x="0" y="39"/>
                    </a:lnTo>
                    <a:close/>
                    <a:moveTo>
                      <a:pt x="20" y="28"/>
                    </a:moveTo>
                    <a:lnTo>
                      <a:pt x="20" y="28"/>
                    </a:lnTo>
                    <a:lnTo>
                      <a:pt x="21" y="29"/>
                    </a:lnTo>
                    <a:lnTo>
                      <a:pt x="23" y="31"/>
                    </a:lnTo>
                    <a:lnTo>
                      <a:pt x="25" y="32"/>
                    </a:lnTo>
                    <a:lnTo>
                      <a:pt x="28" y="35"/>
                    </a:lnTo>
                    <a:lnTo>
                      <a:pt x="31" y="39"/>
                    </a:lnTo>
                    <a:lnTo>
                      <a:pt x="35" y="42"/>
                    </a:lnTo>
                    <a:lnTo>
                      <a:pt x="40" y="46"/>
                    </a:lnTo>
                    <a:lnTo>
                      <a:pt x="23" y="64"/>
                    </a:lnTo>
                    <a:lnTo>
                      <a:pt x="20" y="61"/>
                    </a:lnTo>
                    <a:lnTo>
                      <a:pt x="18" y="60"/>
                    </a:lnTo>
                    <a:lnTo>
                      <a:pt x="17" y="58"/>
                    </a:lnTo>
                    <a:lnTo>
                      <a:pt x="14" y="56"/>
                    </a:lnTo>
                    <a:lnTo>
                      <a:pt x="12" y="54"/>
                    </a:lnTo>
                    <a:lnTo>
                      <a:pt x="11" y="53"/>
                    </a:lnTo>
                    <a:lnTo>
                      <a:pt x="8" y="50"/>
                    </a:lnTo>
                    <a:lnTo>
                      <a:pt x="6" y="49"/>
                    </a:lnTo>
                    <a:lnTo>
                      <a:pt x="3" y="47"/>
                    </a:lnTo>
                    <a:lnTo>
                      <a:pt x="1" y="46"/>
                    </a:lnTo>
                    <a:lnTo>
                      <a:pt x="0" y="46"/>
                    </a:lnTo>
                    <a:lnTo>
                      <a:pt x="20" y="28"/>
                    </a:lnTo>
                    <a:close/>
                    <a:moveTo>
                      <a:pt x="23" y="64"/>
                    </a:moveTo>
                    <a:lnTo>
                      <a:pt x="32" y="53"/>
                    </a:lnTo>
                    <a:lnTo>
                      <a:pt x="23" y="64"/>
                    </a:lnTo>
                    <a:close/>
                    <a:moveTo>
                      <a:pt x="40" y="46"/>
                    </a:moveTo>
                    <a:lnTo>
                      <a:pt x="42" y="46"/>
                    </a:lnTo>
                    <a:lnTo>
                      <a:pt x="43" y="46"/>
                    </a:lnTo>
                    <a:lnTo>
                      <a:pt x="43" y="47"/>
                    </a:lnTo>
                    <a:lnTo>
                      <a:pt x="45" y="47"/>
                    </a:lnTo>
                    <a:lnTo>
                      <a:pt x="46" y="49"/>
                    </a:lnTo>
                    <a:lnTo>
                      <a:pt x="46" y="50"/>
                    </a:lnTo>
                    <a:lnTo>
                      <a:pt x="48" y="52"/>
                    </a:lnTo>
                    <a:lnTo>
                      <a:pt x="48" y="53"/>
                    </a:lnTo>
                    <a:lnTo>
                      <a:pt x="35" y="71"/>
                    </a:lnTo>
                    <a:lnTo>
                      <a:pt x="34" y="70"/>
                    </a:lnTo>
                    <a:lnTo>
                      <a:pt x="32" y="68"/>
                    </a:lnTo>
                    <a:lnTo>
                      <a:pt x="29" y="67"/>
                    </a:lnTo>
                    <a:lnTo>
                      <a:pt x="26" y="65"/>
                    </a:lnTo>
                    <a:lnTo>
                      <a:pt x="25" y="65"/>
                    </a:lnTo>
                    <a:lnTo>
                      <a:pt x="23" y="64"/>
                    </a:lnTo>
                    <a:lnTo>
                      <a:pt x="40" y="46"/>
                    </a:lnTo>
                    <a:close/>
                    <a:moveTo>
                      <a:pt x="48" y="53"/>
                    </a:moveTo>
                    <a:lnTo>
                      <a:pt x="49" y="53"/>
                    </a:lnTo>
                    <a:lnTo>
                      <a:pt x="51" y="53"/>
                    </a:lnTo>
                    <a:lnTo>
                      <a:pt x="54" y="54"/>
                    </a:lnTo>
                    <a:lnTo>
                      <a:pt x="57" y="56"/>
                    </a:lnTo>
                    <a:lnTo>
                      <a:pt x="58" y="57"/>
                    </a:lnTo>
                    <a:lnTo>
                      <a:pt x="60" y="57"/>
                    </a:lnTo>
                    <a:lnTo>
                      <a:pt x="48" y="78"/>
                    </a:lnTo>
                    <a:lnTo>
                      <a:pt x="46" y="77"/>
                    </a:lnTo>
                    <a:lnTo>
                      <a:pt x="45" y="77"/>
                    </a:lnTo>
                    <a:lnTo>
                      <a:pt x="42" y="75"/>
                    </a:lnTo>
                    <a:lnTo>
                      <a:pt x="38" y="74"/>
                    </a:lnTo>
                    <a:lnTo>
                      <a:pt x="37" y="72"/>
                    </a:lnTo>
                    <a:lnTo>
                      <a:pt x="35" y="71"/>
                    </a:lnTo>
                    <a:lnTo>
                      <a:pt x="48" y="53"/>
                    </a:lnTo>
                    <a:close/>
                    <a:moveTo>
                      <a:pt x="48" y="78"/>
                    </a:moveTo>
                    <a:lnTo>
                      <a:pt x="55" y="67"/>
                    </a:lnTo>
                    <a:lnTo>
                      <a:pt x="48" y="78"/>
                    </a:lnTo>
                    <a:close/>
                    <a:moveTo>
                      <a:pt x="60" y="57"/>
                    </a:moveTo>
                    <a:lnTo>
                      <a:pt x="51" y="78"/>
                    </a:lnTo>
                    <a:lnTo>
                      <a:pt x="48" y="78"/>
                    </a:lnTo>
                    <a:lnTo>
                      <a:pt x="60" y="57"/>
                    </a:lnTo>
                    <a:close/>
                    <a:moveTo>
                      <a:pt x="51" y="78"/>
                    </a:moveTo>
                    <a:lnTo>
                      <a:pt x="55" y="67"/>
                    </a:lnTo>
                    <a:lnTo>
                      <a:pt x="51" y="78"/>
                    </a:lnTo>
                    <a:close/>
                    <a:moveTo>
                      <a:pt x="60" y="57"/>
                    </a:moveTo>
                    <a:lnTo>
                      <a:pt x="60" y="57"/>
                    </a:lnTo>
                    <a:lnTo>
                      <a:pt x="60" y="58"/>
                    </a:lnTo>
                    <a:lnTo>
                      <a:pt x="60" y="60"/>
                    </a:lnTo>
                    <a:lnTo>
                      <a:pt x="62" y="60"/>
                    </a:lnTo>
                    <a:lnTo>
                      <a:pt x="63" y="60"/>
                    </a:lnTo>
                    <a:lnTo>
                      <a:pt x="55" y="82"/>
                    </a:lnTo>
                    <a:lnTo>
                      <a:pt x="54" y="82"/>
                    </a:lnTo>
                    <a:lnTo>
                      <a:pt x="54" y="81"/>
                    </a:lnTo>
                    <a:lnTo>
                      <a:pt x="52" y="81"/>
                    </a:lnTo>
                    <a:lnTo>
                      <a:pt x="52" y="79"/>
                    </a:lnTo>
                    <a:lnTo>
                      <a:pt x="51" y="78"/>
                    </a:lnTo>
                    <a:lnTo>
                      <a:pt x="60" y="57"/>
                    </a:lnTo>
                    <a:close/>
                    <a:moveTo>
                      <a:pt x="63" y="60"/>
                    </a:moveTo>
                    <a:lnTo>
                      <a:pt x="65" y="60"/>
                    </a:lnTo>
                    <a:lnTo>
                      <a:pt x="66" y="60"/>
                    </a:lnTo>
                    <a:lnTo>
                      <a:pt x="68" y="60"/>
                    </a:lnTo>
                    <a:lnTo>
                      <a:pt x="60" y="82"/>
                    </a:lnTo>
                    <a:lnTo>
                      <a:pt x="58" y="82"/>
                    </a:lnTo>
                    <a:lnTo>
                      <a:pt x="57" y="82"/>
                    </a:lnTo>
                    <a:lnTo>
                      <a:pt x="55" y="82"/>
                    </a:lnTo>
                    <a:lnTo>
                      <a:pt x="63" y="60"/>
                    </a:lnTo>
                    <a:close/>
                    <a:moveTo>
                      <a:pt x="68" y="60"/>
                    </a:moveTo>
                    <a:lnTo>
                      <a:pt x="69" y="61"/>
                    </a:lnTo>
                    <a:lnTo>
                      <a:pt x="71" y="63"/>
                    </a:lnTo>
                    <a:lnTo>
                      <a:pt x="74" y="63"/>
                    </a:lnTo>
                    <a:lnTo>
                      <a:pt x="75" y="63"/>
                    </a:lnTo>
                    <a:lnTo>
                      <a:pt x="82" y="64"/>
                    </a:lnTo>
                    <a:lnTo>
                      <a:pt x="88" y="64"/>
                    </a:lnTo>
                    <a:lnTo>
                      <a:pt x="88" y="85"/>
                    </a:lnTo>
                    <a:lnTo>
                      <a:pt x="83" y="85"/>
                    </a:lnTo>
                    <a:lnTo>
                      <a:pt x="78" y="85"/>
                    </a:lnTo>
                    <a:lnTo>
                      <a:pt x="75" y="85"/>
                    </a:lnTo>
                    <a:lnTo>
                      <a:pt x="72" y="85"/>
                    </a:lnTo>
                    <a:lnTo>
                      <a:pt x="69" y="85"/>
                    </a:lnTo>
                    <a:lnTo>
                      <a:pt x="66" y="83"/>
                    </a:lnTo>
                    <a:lnTo>
                      <a:pt x="63" y="83"/>
                    </a:lnTo>
                    <a:lnTo>
                      <a:pt x="60" y="82"/>
                    </a:lnTo>
                    <a:lnTo>
                      <a:pt x="68" y="60"/>
                    </a:lnTo>
                    <a:close/>
                    <a:moveTo>
                      <a:pt x="88" y="85"/>
                    </a:moveTo>
                    <a:lnTo>
                      <a:pt x="88" y="75"/>
                    </a:lnTo>
                    <a:lnTo>
                      <a:pt x="88" y="85"/>
                    </a:lnTo>
                    <a:close/>
                    <a:moveTo>
                      <a:pt x="83" y="64"/>
                    </a:moveTo>
                    <a:lnTo>
                      <a:pt x="86" y="64"/>
                    </a:lnTo>
                    <a:lnTo>
                      <a:pt x="88" y="64"/>
                    </a:lnTo>
                    <a:lnTo>
                      <a:pt x="89" y="64"/>
                    </a:lnTo>
                    <a:lnTo>
                      <a:pt x="91" y="64"/>
                    </a:lnTo>
                    <a:lnTo>
                      <a:pt x="94" y="85"/>
                    </a:lnTo>
                    <a:lnTo>
                      <a:pt x="92" y="85"/>
                    </a:lnTo>
                    <a:lnTo>
                      <a:pt x="91" y="85"/>
                    </a:lnTo>
                    <a:lnTo>
                      <a:pt x="89" y="85"/>
                    </a:lnTo>
                    <a:lnTo>
                      <a:pt x="88" y="85"/>
                    </a:lnTo>
                    <a:lnTo>
                      <a:pt x="83" y="64"/>
                    </a:lnTo>
                    <a:close/>
                    <a:moveTo>
                      <a:pt x="91" y="64"/>
                    </a:moveTo>
                    <a:lnTo>
                      <a:pt x="92" y="64"/>
                    </a:lnTo>
                    <a:lnTo>
                      <a:pt x="94" y="63"/>
                    </a:lnTo>
                    <a:lnTo>
                      <a:pt x="95" y="61"/>
                    </a:lnTo>
                    <a:lnTo>
                      <a:pt x="97" y="61"/>
                    </a:lnTo>
                    <a:lnTo>
                      <a:pt x="98" y="61"/>
                    </a:lnTo>
                    <a:lnTo>
                      <a:pt x="98" y="60"/>
                    </a:lnTo>
                    <a:lnTo>
                      <a:pt x="106" y="85"/>
                    </a:lnTo>
                    <a:lnTo>
                      <a:pt x="94" y="85"/>
                    </a:lnTo>
                    <a:lnTo>
                      <a:pt x="91" y="64"/>
                    </a:lnTo>
                    <a:close/>
                    <a:moveTo>
                      <a:pt x="106" y="85"/>
                    </a:moveTo>
                    <a:lnTo>
                      <a:pt x="103" y="71"/>
                    </a:lnTo>
                    <a:lnTo>
                      <a:pt x="106" y="85"/>
                    </a:lnTo>
                    <a:close/>
                    <a:moveTo>
                      <a:pt x="98" y="60"/>
                    </a:moveTo>
                    <a:lnTo>
                      <a:pt x="111" y="60"/>
                    </a:lnTo>
                    <a:lnTo>
                      <a:pt x="114" y="82"/>
                    </a:lnTo>
                    <a:lnTo>
                      <a:pt x="106" y="85"/>
                    </a:lnTo>
                    <a:lnTo>
                      <a:pt x="98" y="60"/>
                    </a:lnTo>
                    <a:close/>
                    <a:moveTo>
                      <a:pt x="114" y="82"/>
                    </a:moveTo>
                    <a:lnTo>
                      <a:pt x="111" y="71"/>
                    </a:lnTo>
                    <a:lnTo>
                      <a:pt x="114" y="82"/>
                    </a:lnTo>
                    <a:close/>
                    <a:moveTo>
                      <a:pt x="111" y="60"/>
                    </a:moveTo>
                    <a:lnTo>
                      <a:pt x="118" y="57"/>
                    </a:lnTo>
                    <a:lnTo>
                      <a:pt x="126" y="82"/>
                    </a:lnTo>
                    <a:lnTo>
                      <a:pt x="114" y="82"/>
                    </a:lnTo>
                    <a:lnTo>
                      <a:pt x="111" y="60"/>
                    </a:lnTo>
                    <a:close/>
                    <a:moveTo>
                      <a:pt x="118" y="57"/>
                    </a:moveTo>
                    <a:lnTo>
                      <a:pt x="123" y="67"/>
                    </a:lnTo>
                    <a:lnTo>
                      <a:pt x="118" y="57"/>
                    </a:lnTo>
                    <a:close/>
                    <a:moveTo>
                      <a:pt x="118" y="57"/>
                    </a:moveTo>
                    <a:lnTo>
                      <a:pt x="126" y="82"/>
                    </a:lnTo>
                    <a:lnTo>
                      <a:pt x="118" y="57"/>
                    </a:lnTo>
                    <a:close/>
                    <a:moveTo>
                      <a:pt x="126" y="82"/>
                    </a:moveTo>
                    <a:lnTo>
                      <a:pt x="123" y="67"/>
                    </a:lnTo>
                    <a:lnTo>
                      <a:pt x="126" y="82"/>
                    </a:lnTo>
                    <a:close/>
                    <a:moveTo>
                      <a:pt x="118" y="57"/>
                    </a:moveTo>
                    <a:lnTo>
                      <a:pt x="154" y="49"/>
                    </a:lnTo>
                    <a:lnTo>
                      <a:pt x="162" y="75"/>
                    </a:lnTo>
                    <a:lnTo>
                      <a:pt x="126" y="82"/>
                    </a:lnTo>
                    <a:lnTo>
                      <a:pt x="118" y="57"/>
                    </a:lnTo>
                    <a:close/>
                    <a:moveTo>
                      <a:pt x="154" y="49"/>
                    </a:moveTo>
                    <a:lnTo>
                      <a:pt x="194" y="42"/>
                    </a:lnTo>
                    <a:lnTo>
                      <a:pt x="197" y="64"/>
                    </a:lnTo>
                    <a:lnTo>
                      <a:pt x="162" y="75"/>
                    </a:lnTo>
                    <a:lnTo>
                      <a:pt x="154" y="49"/>
                    </a:lnTo>
                    <a:close/>
                    <a:moveTo>
                      <a:pt x="194" y="42"/>
                    </a:moveTo>
                    <a:lnTo>
                      <a:pt x="219" y="36"/>
                    </a:lnTo>
                    <a:lnTo>
                      <a:pt x="243" y="32"/>
                    </a:lnTo>
                    <a:lnTo>
                      <a:pt x="269" y="27"/>
                    </a:lnTo>
                    <a:lnTo>
                      <a:pt x="294" y="22"/>
                    </a:lnTo>
                    <a:lnTo>
                      <a:pt x="320" y="17"/>
                    </a:lnTo>
                    <a:lnTo>
                      <a:pt x="345" y="13"/>
                    </a:lnTo>
                    <a:lnTo>
                      <a:pt x="356" y="10"/>
                    </a:lnTo>
                    <a:lnTo>
                      <a:pt x="368" y="7"/>
                    </a:lnTo>
                    <a:lnTo>
                      <a:pt x="379" y="6"/>
                    </a:lnTo>
                    <a:lnTo>
                      <a:pt x="391" y="3"/>
                    </a:lnTo>
                    <a:lnTo>
                      <a:pt x="394" y="25"/>
                    </a:lnTo>
                    <a:lnTo>
                      <a:pt x="383" y="27"/>
                    </a:lnTo>
                    <a:lnTo>
                      <a:pt x="373" y="29"/>
                    </a:lnTo>
                    <a:lnTo>
                      <a:pt x="362" y="32"/>
                    </a:lnTo>
                    <a:lnTo>
                      <a:pt x="349" y="35"/>
                    </a:lnTo>
                    <a:lnTo>
                      <a:pt x="337" y="38"/>
                    </a:lnTo>
                    <a:lnTo>
                      <a:pt x="325" y="40"/>
                    </a:lnTo>
                    <a:lnTo>
                      <a:pt x="313" y="43"/>
                    </a:lnTo>
                    <a:lnTo>
                      <a:pt x="300" y="46"/>
                    </a:lnTo>
                    <a:lnTo>
                      <a:pt x="274" y="50"/>
                    </a:lnTo>
                    <a:lnTo>
                      <a:pt x="248" y="56"/>
                    </a:lnTo>
                    <a:lnTo>
                      <a:pt x="223" y="60"/>
                    </a:lnTo>
                    <a:lnTo>
                      <a:pt x="197" y="64"/>
                    </a:lnTo>
                    <a:lnTo>
                      <a:pt x="194" y="42"/>
                    </a:lnTo>
                    <a:close/>
                    <a:moveTo>
                      <a:pt x="391" y="3"/>
                    </a:moveTo>
                    <a:lnTo>
                      <a:pt x="394" y="3"/>
                    </a:lnTo>
                    <a:lnTo>
                      <a:pt x="396" y="3"/>
                    </a:lnTo>
                    <a:lnTo>
                      <a:pt x="397" y="3"/>
                    </a:lnTo>
                    <a:lnTo>
                      <a:pt x="399" y="2"/>
                    </a:lnTo>
                    <a:lnTo>
                      <a:pt x="400" y="2"/>
                    </a:lnTo>
                    <a:lnTo>
                      <a:pt x="402" y="0"/>
                    </a:lnTo>
                    <a:lnTo>
                      <a:pt x="411" y="25"/>
                    </a:lnTo>
                    <a:lnTo>
                      <a:pt x="408" y="25"/>
                    </a:lnTo>
                    <a:lnTo>
                      <a:pt x="405" y="25"/>
                    </a:lnTo>
                    <a:lnTo>
                      <a:pt x="403" y="25"/>
                    </a:lnTo>
                    <a:lnTo>
                      <a:pt x="400" y="25"/>
                    </a:lnTo>
                    <a:lnTo>
                      <a:pt x="397" y="25"/>
                    </a:lnTo>
                    <a:lnTo>
                      <a:pt x="394" y="25"/>
                    </a:lnTo>
                    <a:lnTo>
                      <a:pt x="391" y="3"/>
                    </a:lnTo>
                    <a:close/>
                    <a:moveTo>
                      <a:pt x="402" y="0"/>
                    </a:moveTo>
                    <a:lnTo>
                      <a:pt x="405" y="0"/>
                    </a:lnTo>
                    <a:lnTo>
                      <a:pt x="408" y="0"/>
                    </a:lnTo>
                    <a:lnTo>
                      <a:pt x="410" y="0"/>
                    </a:lnTo>
                    <a:lnTo>
                      <a:pt x="411" y="0"/>
                    </a:lnTo>
                    <a:lnTo>
                      <a:pt x="416" y="0"/>
                    </a:lnTo>
                    <a:lnTo>
                      <a:pt x="419" y="0"/>
                    </a:lnTo>
                    <a:lnTo>
                      <a:pt x="422" y="21"/>
                    </a:lnTo>
                    <a:lnTo>
                      <a:pt x="419" y="21"/>
                    </a:lnTo>
                    <a:lnTo>
                      <a:pt x="416" y="22"/>
                    </a:lnTo>
                    <a:lnTo>
                      <a:pt x="414" y="22"/>
                    </a:lnTo>
                    <a:lnTo>
                      <a:pt x="413" y="22"/>
                    </a:lnTo>
                    <a:lnTo>
                      <a:pt x="413" y="24"/>
                    </a:lnTo>
                    <a:lnTo>
                      <a:pt x="411" y="25"/>
                    </a:lnTo>
                    <a:lnTo>
                      <a:pt x="402" y="0"/>
                    </a:lnTo>
                    <a:close/>
                    <a:moveTo>
                      <a:pt x="419" y="0"/>
                    </a:moveTo>
                    <a:lnTo>
                      <a:pt x="422" y="0"/>
                    </a:lnTo>
                    <a:lnTo>
                      <a:pt x="422" y="10"/>
                    </a:lnTo>
                    <a:lnTo>
                      <a:pt x="419" y="0"/>
                    </a:lnTo>
                    <a:close/>
                    <a:moveTo>
                      <a:pt x="422" y="0"/>
                    </a:moveTo>
                    <a:lnTo>
                      <a:pt x="422" y="21"/>
                    </a:lnTo>
                    <a:lnTo>
                      <a:pt x="419" y="21"/>
                    </a:lnTo>
                    <a:lnTo>
                      <a:pt x="422" y="0"/>
                    </a:lnTo>
                    <a:close/>
                    <a:moveTo>
                      <a:pt x="422" y="0"/>
                    </a:moveTo>
                    <a:lnTo>
                      <a:pt x="422" y="10"/>
                    </a:lnTo>
                    <a:lnTo>
                      <a:pt x="422" y="0"/>
                    </a:lnTo>
                    <a:close/>
                    <a:moveTo>
                      <a:pt x="422" y="0"/>
                    </a:moveTo>
                    <a:lnTo>
                      <a:pt x="423" y="0"/>
                    </a:lnTo>
                    <a:lnTo>
                      <a:pt x="425" y="0"/>
                    </a:lnTo>
                    <a:lnTo>
                      <a:pt x="426" y="0"/>
                    </a:lnTo>
                    <a:lnTo>
                      <a:pt x="422" y="21"/>
                    </a:lnTo>
                    <a:lnTo>
                      <a:pt x="422" y="0"/>
                    </a:lnTo>
                    <a:close/>
                    <a:moveTo>
                      <a:pt x="426" y="0"/>
                    </a:moveTo>
                    <a:lnTo>
                      <a:pt x="426" y="0"/>
                    </a:lnTo>
                    <a:lnTo>
                      <a:pt x="428" y="0"/>
                    </a:lnTo>
                    <a:lnTo>
                      <a:pt x="430" y="0"/>
                    </a:lnTo>
                    <a:lnTo>
                      <a:pt x="426" y="21"/>
                    </a:lnTo>
                    <a:lnTo>
                      <a:pt x="425" y="21"/>
                    </a:lnTo>
                    <a:lnTo>
                      <a:pt x="423" y="21"/>
                    </a:lnTo>
                    <a:lnTo>
                      <a:pt x="422" y="21"/>
                    </a:lnTo>
                    <a:lnTo>
                      <a:pt x="426" y="0"/>
                    </a:lnTo>
                    <a:close/>
                    <a:moveTo>
                      <a:pt x="430" y="0"/>
                    </a:moveTo>
                    <a:lnTo>
                      <a:pt x="433" y="0"/>
                    </a:lnTo>
                    <a:lnTo>
                      <a:pt x="434" y="0"/>
                    </a:lnTo>
                    <a:lnTo>
                      <a:pt x="437" y="0"/>
                    </a:lnTo>
                    <a:lnTo>
                      <a:pt x="440" y="0"/>
                    </a:lnTo>
                    <a:lnTo>
                      <a:pt x="442" y="2"/>
                    </a:lnTo>
                    <a:lnTo>
                      <a:pt x="443" y="2"/>
                    </a:lnTo>
                    <a:lnTo>
                      <a:pt x="445" y="3"/>
                    </a:lnTo>
                    <a:lnTo>
                      <a:pt x="442" y="25"/>
                    </a:lnTo>
                    <a:lnTo>
                      <a:pt x="440" y="25"/>
                    </a:lnTo>
                    <a:lnTo>
                      <a:pt x="439" y="24"/>
                    </a:lnTo>
                    <a:lnTo>
                      <a:pt x="436" y="24"/>
                    </a:lnTo>
                    <a:lnTo>
                      <a:pt x="434" y="22"/>
                    </a:lnTo>
                    <a:lnTo>
                      <a:pt x="431" y="22"/>
                    </a:lnTo>
                    <a:lnTo>
                      <a:pt x="430" y="21"/>
                    </a:lnTo>
                    <a:lnTo>
                      <a:pt x="426" y="21"/>
                    </a:lnTo>
                    <a:lnTo>
                      <a:pt x="430" y="0"/>
                    </a:lnTo>
                    <a:close/>
                    <a:moveTo>
                      <a:pt x="445" y="3"/>
                    </a:moveTo>
                    <a:lnTo>
                      <a:pt x="450" y="3"/>
                    </a:lnTo>
                    <a:lnTo>
                      <a:pt x="445" y="14"/>
                    </a:lnTo>
                    <a:lnTo>
                      <a:pt x="445" y="3"/>
                    </a:lnTo>
                    <a:close/>
                    <a:moveTo>
                      <a:pt x="450" y="3"/>
                    </a:moveTo>
                    <a:lnTo>
                      <a:pt x="450" y="3"/>
                    </a:lnTo>
                    <a:lnTo>
                      <a:pt x="451" y="3"/>
                    </a:lnTo>
                    <a:lnTo>
                      <a:pt x="453" y="3"/>
                    </a:lnTo>
                    <a:lnTo>
                      <a:pt x="454" y="3"/>
                    </a:lnTo>
                    <a:lnTo>
                      <a:pt x="457" y="3"/>
                    </a:lnTo>
                    <a:lnTo>
                      <a:pt x="450" y="28"/>
                    </a:lnTo>
                    <a:lnTo>
                      <a:pt x="450" y="27"/>
                    </a:lnTo>
                    <a:lnTo>
                      <a:pt x="448" y="27"/>
                    </a:lnTo>
                    <a:lnTo>
                      <a:pt x="448" y="25"/>
                    </a:lnTo>
                    <a:lnTo>
                      <a:pt x="446" y="25"/>
                    </a:lnTo>
                    <a:lnTo>
                      <a:pt x="445" y="25"/>
                    </a:lnTo>
                    <a:lnTo>
                      <a:pt x="442" y="25"/>
                    </a:lnTo>
                    <a:lnTo>
                      <a:pt x="450" y="3"/>
                    </a:lnTo>
                    <a:close/>
                    <a:moveTo>
                      <a:pt x="457" y="3"/>
                    </a:moveTo>
                    <a:lnTo>
                      <a:pt x="459" y="4"/>
                    </a:lnTo>
                    <a:lnTo>
                      <a:pt x="460" y="6"/>
                    </a:lnTo>
                    <a:lnTo>
                      <a:pt x="462" y="6"/>
                    </a:lnTo>
                    <a:lnTo>
                      <a:pt x="463" y="7"/>
                    </a:lnTo>
                    <a:lnTo>
                      <a:pt x="467" y="7"/>
                    </a:lnTo>
                    <a:lnTo>
                      <a:pt x="470" y="7"/>
                    </a:lnTo>
                    <a:lnTo>
                      <a:pt x="462" y="28"/>
                    </a:lnTo>
                    <a:lnTo>
                      <a:pt x="450" y="28"/>
                    </a:lnTo>
                    <a:lnTo>
                      <a:pt x="457" y="3"/>
                    </a:lnTo>
                    <a:close/>
                    <a:moveTo>
                      <a:pt x="470" y="7"/>
                    </a:moveTo>
                    <a:lnTo>
                      <a:pt x="465" y="18"/>
                    </a:lnTo>
                    <a:lnTo>
                      <a:pt x="470" y="7"/>
                    </a:lnTo>
                    <a:close/>
                    <a:moveTo>
                      <a:pt x="470" y="7"/>
                    </a:moveTo>
                    <a:lnTo>
                      <a:pt x="471" y="7"/>
                    </a:lnTo>
                    <a:lnTo>
                      <a:pt x="473" y="8"/>
                    </a:lnTo>
                    <a:lnTo>
                      <a:pt x="474" y="10"/>
                    </a:lnTo>
                    <a:lnTo>
                      <a:pt x="476" y="10"/>
                    </a:lnTo>
                    <a:lnTo>
                      <a:pt x="477" y="10"/>
                    </a:lnTo>
                    <a:lnTo>
                      <a:pt x="470" y="31"/>
                    </a:lnTo>
                    <a:lnTo>
                      <a:pt x="468" y="31"/>
                    </a:lnTo>
                    <a:lnTo>
                      <a:pt x="467" y="31"/>
                    </a:lnTo>
                    <a:lnTo>
                      <a:pt x="465" y="31"/>
                    </a:lnTo>
                    <a:lnTo>
                      <a:pt x="463" y="29"/>
                    </a:lnTo>
                    <a:lnTo>
                      <a:pt x="462" y="28"/>
                    </a:lnTo>
                    <a:lnTo>
                      <a:pt x="470" y="7"/>
                    </a:lnTo>
                    <a:close/>
                    <a:moveTo>
                      <a:pt x="477" y="10"/>
                    </a:moveTo>
                    <a:lnTo>
                      <a:pt x="479" y="10"/>
                    </a:lnTo>
                    <a:lnTo>
                      <a:pt x="480" y="10"/>
                    </a:lnTo>
                    <a:lnTo>
                      <a:pt x="482" y="11"/>
                    </a:lnTo>
                    <a:lnTo>
                      <a:pt x="483" y="13"/>
                    </a:lnTo>
                    <a:lnTo>
                      <a:pt x="485" y="14"/>
                    </a:lnTo>
                    <a:lnTo>
                      <a:pt x="477" y="35"/>
                    </a:lnTo>
                    <a:lnTo>
                      <a:pt x="476" y="35"/>
                    </a:lnTo>
                    <a:lnTo>
                      <a:pt x="474" y="35"/>
                    </a:lnTo>
                    <a:lnTo>
                      <a:pt x="473" y="33"/>
                    </a:lnTo>
                    <a:lnTo>
                      <a:pt x="471" y="32"/>
                    </a:lnTo>
                    <a:lnTo>
                      <a:pt x="470" y="31"/>
                    </a:lnTo>
                    <a:lnTo>
                      <a:pt x="477" y="10"/>
                    </a:lnTo>
                    <a:close/>
                    <a:moveTo>
                      <a:pt x="485" y="14"/>
                    </a:moveTo>
                    <a:lnTo>
                      <a:pt x="482" y="25"/>
                    </a:lnTo>
                    <a:lnTo>
                      <a:pt x="485" y="14"/>
                    </a:lnTo>
                    <a:close/>
                    <a:moveTo>
                      <a:pt x="485" y="14"/>
                    </a:moveTo>
                    <a:lnTo>
                      <a:pt x="488" y="15"/>
                    </a:lnTo>
                    <a:lnTo>
                      <a:pt x="491" y="17"/>
                    </a:lnTo>
                    <a:lnTo>
                      <a:pt x="493" y="17"/>
                    </a:lnTo>
                    <a:lnTo>
                      <a:pt x="494" y="17"/>
                    </a:lnTo>
                    <a:lnTo>
                      <a:pt x="496" y="17"/>
                    </a:lnTo>
                    <a:lnTo>
                      <a:pt x="496" y="18"/>
                    </a:lnTo>
                    <a:lnTo>
                      <a:pt x="497" y="18"/>
                    </a:lnTo>
                    <a:lnTo>
                      <a:pt x="490" y="39"/>
                    </a:lnTo>
                    <a:lnTo>
                      <a:pt x="488" y="39"/>
                    </a:lnTo>
                    <a:lnTo>
                      <a:pt x="487" y="38"/>
                    </a:lnTo>
                    <a:lnTo>
                      <a:pt x="483" y="38"/>
                    </a:lnTo>
                    <a:lnTo>
                      <a:pt x="480" y="38"/>
                    </a:lnTo>
                    <a:lnTo>
                      <a:pt x="477" y="36"/>
                    </a:lnTo>
                    <a:lnTo>
                      <a:pt x="473" y="35"/>
                    </a:lnTo>
                    <a:lnTo>
                      <a:pt x="485" y="14"/>
                    </a:lnTo>
                    <a:close/>
                    <a:moveTo>
                      <a:pt x="497" y="18"/>
                    </a:moveTo>
                    <a:lnTo>
                      <a:pt x="505" y="21"/>
                    </a:lnTo>
                    <a:lnTo>
                      <a:pt x="505" y="28"/>
                    </a:lnTo>
                    <a:lnTo>
                      <a:pt x="493" y="28"/>
                    </a:lnTo>
                    <a:lnTo>
                      <a:pt x="497" y="18"/>
                    </a:lnTo>
                    <a:close/>
                    <a:moveTo>
                      <a:pt x="505" y="28"/>
                    </a:moveTo>
                    <a:lnTo>
                      <a:pt x="505" y="39"/>
                    </a:lnTo>
                    <a:lnTo>
                      <a:pt x="482" y="39"/>
                    </a:lnTo>
                    <a:lnTo>
                      <a:pt x="482" y="28"/>
                    </a:lnTo>
                    <a:lnTo>
                      <a:pt x="505" y="28"/>
                    </a:lnTo>
                    <a:close/>
                    <a:moveTo>
                      <a:pt x="505" y="39"/>
                    </a:moveTo>
                    <a:lnTo>
                      <a:pt x="505" y="64"/>
                    </a:lnTo>
                    <a:lnTo>
                      <a:pt x="482" y="64"/>
                    </a:lnTo>
                    <a:lnTo>
                      <a:pt x="482" y="39"/>
                    </a:lnTo>
                    <a:lnTo>
                      <a:pt x="505" y="39"/>
                    </a:lnTo>
                    <a:close/>
                    <a:moveTo>
                      <a:pt x="505" y="64"/>
                    </a:moveTo>
                    <a:lnTo>
                      <a:pt x="505" y="93"/>
                    </a:lnTo>
                    <a:lnTo>
                      <a:pt x="482" y="93"/>
                    </a:lnTo>
                    <a:lnTo>
                      <a:pt x="482" y="64"/>
                    </a:lnTo>
                    <a:lnTo>
                      <a:pt x="505" y="64"/>
                    </a:lnTo>
                    <a:close/>
                    <a:moveTo>
                      <a:pt x="505" y="93"/>
                    </a:moveTo>
                    <a:lnTo>
                      <a:pt x="505" y="121"/>
                    </a:lnTo>
                    <a:lnTo>
                      <a:pt x="482" y="121"/>
                    </a:lnTo>
                    <a:lnTo>
                      <a:pt x="482" y="93"/>
                    </a:lnTo>
                    <a:lnTo>
                      <a:pt x="505" y="93"/>
                    </a:lnTo>
                    <a:close/>
                    <a:moveTo>
                      <a:pt x="505" y="121"/>
                    </a:moveTo>
                    <a:lnTo>
                      <a:pt x="505" y="146"/>
                    </a:lnTo>
                    <a:lnTo>
                      <a:pt x="482" y="146"/>
                    </a:lnTo>
                    <a:lnTo>
                      <a:pt x="482" y="121"/>
                    </a:lnTo>
                    <a:lnTo>
                      <a:pt x="505" y="121"/>
                    </a:lnTo>
                    <a:close/>
                    <a:moveTo>
                      <a:pt x="505" y="146"/>
                    </a:moveTo>
                    <a:lnTo>
                      <a:pt x="505" y="156"/>
                    </a:lnTo>
                    <a:lnTo>
                      <a:pt x="482" y="156"/>
                    </a:lnTo>
                    <a:lnTo>
                      <a:pt x="482" y="146"/>
                    </a:lnTo>
                    <a:lnTo>
                      <a:pt x="505" y="146"/>
                    </a:lnTo>
                    <a:close/>
                  </a:path>
                </a:pathLst>
              </a:custGeom>
              <a:solidFill>
                <a:srgbClr val="131516"/>
              </a:solidFill>
              <a:ln>
                <a:noFill/>
              </a:ln>
              <a:extLst/>
            </p:spPr>
            <p:txBody>
              <a:bodyPr/>
              <a:lstStyle/>
              <a:p>
                <a:pPr defTabSz="914145"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 kern="0" dirty="0">
                  <a:solidFill>
                    <a:sysClr val="windowText" lastClr="000000"/>
                  </a:solidFill>
                  <a:latin typeface="Calibri"/>
                  <a:sym typeface="Calibri" pitchFamily="34" charset="0"/>
                </a:endParaRPr>
              </a:p>
            </p:txBody>
          </p:sp>
          <p:sp>
            <p:nvSpPr>
              <p:cNvPr id="89" name="Freeform 9"/>
              <p:cNvSpPr>
                <a:spLocks/>
              </p:cNvSpPr>
              <p:nvPr/>
            </p:nvSpPr>
            <p:spPr bwMode="auto">
              <a:xfrm>
                <a:off x="2989" y="761"/>
                <a:ext cx="240" cy="89"/>
              </a:xfrm>
              <a:custGeom>
                <a:avLst/>
                <a:gdLst>
                  <a:gd name="T0" fmla="*/ 0 w 481"/>
                  <a:gd name="T1" fmla="*/ 1 h 198"/>
                  <a:gd name="T2" fmla="*/ 0 w 481"/>
                  <a:gd name="T3" fmla="*/ 1 h 198"/>
                  <a:gd name="T4" fmla="*/ 0 w 481"/>
                  <a:gd name="T5" fmla="*/ 1 h 198"/>
                  <a:gd name="T6" fmla="*/ 0 w 481"/>
                  <a:gd name="T7" fmla="*/ 1 h 198"/>
                  <a:gd name="T8" fmla="*/ 0 w 481"/>
                  <a:gd name="T9" fmla="*/ 1 h 198"/>
                  <a:gd name="T10" fmla="*/ 0 w 481"/>
                  <a:gd name="T11" fmla="*/ 1 h 198"/>
                  <a:gd name="T12" fmla="*/ 0 w 481"/>
                  <a:gd name="T13" fmla="*/ 1 h 198"/>
                  <a:gd name="T14" fmla="*/ 0 w 481"/>
                  <a:gd name="T15" fmla="*/ 1 h 198"/>
                  <a:gd name="T16" fmla="*/ 0 w 481"/>
                  <a:gd name="T17" fmla="*/ 1 h 198"/>
                  <a:gd name="T18" fmla="*/ 0 w 481"/>
                  <a:gd name="T19" fmla="*/ 1 h 198"/>
                  <a:gd name="T20" fmla="*/ 0 w 481"/>
                  <a:gd name="T21" fmla="*/ 1 h 198"/>
                  <a:gd name="T22" fmla="*/ 0 w 481"/>
                  <a:gd name="T23" fmla="*/ 1 h 198"/>
                  <a:gd name="T24" fmla="*/ 0 w 481"/>
                  <a:gd name="T25" fmla="*/ 1 h 198"/>
                  <a:gd name="T26" fmla="*/ 0 w 481"/>
                  <a:gd name="T27" fmla="*/ 1 h 198"/>
                  <a:gd name="T28" fmla="*/ 0 w 481"/>
                  <a:gd name="T29" fmla="*/ 1 h 198"/>
                  <a:gd name="T30" fmla="*/ 0 w 481"/>
                  <a:gd name="T31" fmla="*/ 1 h 198"/>
                  <a:gd name="T32" fmla="*/ 0 w 481"/>
                  <a:gd name="T33" fmla="*/ 1 h 198"/>
                  <a:gd name="T34" fmla="*/ 0 w 481"/>
                  <a:gd name="T35" fmla="*/ 1 h 198"/>
                  <a:gd name="T36" fmla="*/ 0 w 481"/>
                  <a:gd name="T37" fmla="*/ 1 h 198"/>
                  <a:gd name="T38" fmla="*/ 0 w 481"/>
                  <a:gd name="T39" fmla="*/ 1 h 198"/>
                  <a:gd name="T40" fmla="*/ 0 w 481"/>
                  <a:gd name="T41" fmla="*/ 1 h 198"/>
                  <a:gd name="T42" fmla="*/ 0 w 481"/>
                  <a:gd name="T43" fmla="*/ 1 h 198"/>
                  <a:gd name="T44" fmla="*/ 0 w 481"/>
                  <a:gd name="T45" fmla="*/ 1 h 198"/>
                  <a:gd name="T46" fmla="*/ 0 w 481"/>
                  <a:gd name="T47" fmla="*/ 1 h 198"/>
                  <a:gd name="T48" fmla="*/ 0 w 481"/>
                  <a:gd name="T49" fmla="*/ 1 h 198"/>
                  <a:gd name="T50" fmla="*/ 0 w 481"/>
                  <a:gd name="T51" fmla="*/ 1 h 198"/>
                  <a:gd name="T52" fmla="*/ 0 w 481"/>
                  <a:gd name="T53" fmla="*/ 1 h 198"/>
                  <a:gd name="T54" fmla="*/ 0 w 481"/>
                  <a:gd name="T55" fmla="*/ 1 h 198"/>
                  <a:gd name="T56" fmla="*/ 0 w 481"/>
                  <a:gd name="T57" fmla="*/ 1 h 198"/>
                  <a:gd name="T58" fmla="*/ 0 w 481"/>
                  <a:gd name="T59" fmla="*/ 1 h 198"/>
                  <a:gd name="T60" fmla="*/ 0 w 481"/>
                  <a:gd name="T61" fmla="*/ 1 h 198"/>
                  <a:gd name="T62" fmla="*/ 0 w 481"/>
                  <a:gd name="T63" fmla="*/ 1 h 198"/>
                  <a:gd name="T64" fmla="*/ 0 w 481"/>
                  <a:gd name="T65" fmla="*/ 1 h 198"/>
                  <a:gd name="T66" fmla="*/ 0 w 481"/>
                  <a:gd name="T67" fmla="*/ 1 h 198"/>
                  <a:gd name="T68" fmla="*/ 0 w 481"/>
                  <a:gd name="T69" fmla="*/ 1 h 198"/>
                  <a:gd name="T70" fmla="*/ 0 w 481"/>
                  <a:gd name="T71" fmla="*/ 1 h 198"/>
                  <a:gd name="T72" fmla="*/ 0 w 481"/>
                  <a:gd name="T73" fmla="*/ 1 h 198"/>
                  <a:gd name="T74" fmla="*/ 0 w 481"/>
                  <a:gd name="T75" fmla="*/ 1 h 198"/>
                  <a:gd name="T76" fmla="*/ 0 w 481"/>
                  <a:gd name="T77" fmla="*/ 1 h 198"/>
                  <a:gd name="T78" fmla="*/ 0 w 481"/>
                  <a:gd name="T79" fmla="*/ 1 h 198"/>
                  <a:gd name="T80" fmla="*/ 0 w 481"/>
                  <a:gd name="T81" fmla="*/ 1 h 198"/>
                  <a:gd name="T82" fmla="*/ 0 w 481"/>
                  <a:gd name="T83" fmla="*/ 1 h 198"/>
                  <a:gd name="T84" fmla="*/ 0 w 481"/>
                  <a:gd name="T85" fmla="*/ 0 h 198"/>
                  <a:gd name="T86" fmla="*/ 0 w 481"/>
                  <a:gd name="T87" fmla="*/ 0 h 198"/>
                  <a:gd name="T88" fmla="*/ 0 w 481"/>
                  <a:gd name="T89" fmla="*/ 1 h 198"/>
                  <a:gd name="T90" fmla="*/ 0 w 481"/>
                  <a:gd name="T91" fmla="*/ 1 h 198"/>
                  <a:gd name="T92" fmla="*/ 0 w 481"/>
                  <a:gd name="T93" fmla="*/ 1 h 198"/>
                  <a:gd name="T94" fmla="*/ 0 w 481"/>
                  <a:gd name="T95" fmla="*/ 1 h 198"/>
                  <a:gd name="T96" fmla="*/ 0 w 481"/>
                  <a:gd name="T97" fmla="*/ 1 h 198"/>
                  <a:gd name="T98" fmla="*/ 0 w 481"/>
                  <a:gd name="T99" fmla="*/ 1 h 198"/>
                  <a:gd name="T100" fmla="*/ 0 w 481"/>
                  <a:gd name="T101" fmla="*/ 1 h 198"/>
                  <a:gd name="T102" fmla="*/ 0 w 481"/>
                  <a:gd name="T103" fmla="*/ 1 h 198"/>
                  <a:gd name="T104" fmla="*/ 0 w 481"/>
                  <a:gd name="T105" fmla="*/ 1 h 198"/>
                  <a:gd name="T106" fmla="*/ 0 w 481"/>
                  <a:gd name="T107" fmla="*/ 1 h 198"/>
                  <a:gd name="T108" fmla="*/ 0 w 481"/>
                  <a:gd name="T109" fmla="*/ 1 h 198"/>
                  <a:gd name="T110" fmla="*/ 0 w 481"/>
                  <a:gd name="T111" fmla="*/ 1 h 198"/>
                  <a:gd name="T112" fmla="*/ 0 w 481"/>
                  <a:gd name="T113" fmla="*/ 1 h 198"/>
                  <a:gd name="T114" fmla="*/ 0 w 481"/>
                  <a:gd name="T115" fmla="*/ 1 h 198"/>
                  <a:gd name="T116" fmla="*/ 0 w 481"/>
                  <a:gd name="T117" fmla="*/ 1 h 198"/>
                  <a:gd name="T118" fmla="*/ 0 w 481"/>
                  <a:gd name="T119" fmla="*/ 1 h 198"/>
                  <a:gd name="T120" fmla="*/ 0 w 481"/>
                  <a:gd name="T121" fmla="*/ 1 h 19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81"/>
                  <a:gd name="T184" fmla="*/ 0 h 198"/>
                  <a:gd name="T185" fmla="*/ 481 w 481"/>
                  <a:gd name="T186" fmla="*/ 198 h 19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81" h="198">
                    <a:moveTo>
                      <a:pt x="481" y="146"/>
                    </a:moveTo>
                    <a:lnTo>
                      <a:pt x="481" y="144"/>
                    </a:lnTo>
                    <a:lnTo>
                      <a:pt x="479" y="144"/>
                    </a:lnTo>
                    <a:lnTo>
                      <a:pt x="478" y="143"/>
                    </a:lnTo>
                    <a:lnTo>
                      <a:pt x="476" y="143"/>
                    </a:lnTo>
                    <a:lnTo>
                      <a:pt x="473" y="142"/>
                    </a:lnTo>
                    <a:lnTo>
                      <a:pt x="470" y="140"/>
                    </a:lnTo>
                    <a:lnTo>
                      <a:pt x="465" y="139"/>
                    </a:lnTo>
                    <a:lnTo>
                      <a:pt x="464" y="139"/>
                    </a:lnTo>
                    <a:lnTo>
                      <a:pt x="462" y="137"/>
                    </a:lnTo>
                    <a:lnTo>
                      <a:pt x="458" y="136"/>
                    </a:lnTo>
                    <a:lnTo>
                      <a:pt x="453" y="136"/>
                    </a:lnTo>
                    <a:lnTo>
                      <a:pt x="451" y="136"/>
                    </a:lnTo>
                    <a:lnTo>
                      <a:pt x="450" y="136"/>
                    </a:lnTo>
                    <a:lnTo>
                      <a:pt x="447" y="135"/>
                    </a:lnTo>
                    <a:lnTo>
                      <a:pt x="444" y="133"/>
                    </a:lnTo>
                    <a:lnTo>
                      <a:pt x="438" y="132"/>
                    </a:lnTo>
                    <a:lnTo>
                      <a:pt x="431" y="130"/>
                    </a:lnTo>
                    <a:lnTo>
                      <a:pt x="428" y="129"/>
                    </a:lnTo>
                    <a:lnTo>
                      <a:pt x="425" y="128"/>
                    </a:lnTo>
                    <a:lnTo>
                      <a:pt x="422" y="128"/>
                    </a:lnTo>
                    <a:lnTo>
                      <a:pt x="418" y="129"/>
                    </a:lnTo>
                    <a:lnTo>
                      <a:pt x="410" y="129"/>
                    </a:lnTo>
                    <a:lnTo>
                      <a:pt x="407" y="129"/>
                    </a:lnTo>
                    <a:lnTo>
                      <a:pt x="402" y="130"/>
                    </a:lnTo>
                    <a:lnTo>
                      <a:pt x="399" y="130"/>
                    </a:lnTo>
                    <a:lnTo>
                      <a:pt x="394" y="132"/>
                    </a:lnTo>
                    <a:lnTo>
                      <a:pt x="391" y="132"/>
                    </a:lnTo>
                    <a:lnTo>
                      <a:pt x="388" y="132"/>
                    </a:lnTo>
                    <a:lnTo>
                      <a:pt x="384" y="133"/>
                    </a:lnTo>
                    <a:lnTo>
                      <a:pt x="381" y="135"/>
                    </a:lnTo>
                    <a:lnTo>
                      <a:pt x="371" y="136"/>
                    </a:lnTo>
                    <a:lnTo>
                      <a:pt x="362" y="139"/>
                    </a:lnTo>
                    <a:lnTo>
                      <a:pt x="345" y="142"/>
                    </a:lnTo>
                    <a:lnTo>
                      <a:pt x="328" y="146"/>
                    </a:lnTo>
                    <a:lnTo>
                      <a:pt x="308" y="148"/>
                    </a:lnTo>
                    <a:lnTo>
                      <a:pt x="290" y="153"/>
                    </a:lnTo>
                    <a:lnTo>
                      <a:pt x="271" y="157"/>
                    </a:lnTo>
                    <a:lnTo>
                      <a:pt x="251" y="161"/>
                    </a:lnTo>
                    <a:lnTo>
                      <a:pt x="213" y="168"/>
                    </a:lnTo>
                    <a:lnTo>
                      <a:pt x="194" y="172"/>
                    </a:lnTo>
                    <a:lnTo>
                      <a:pt x="174" y="176"/>
                    </a:lnTo>
                    <a:lnTo>
                      <a:pt x="156" y="180"/>
                    </a:lnTo>
                    <a:lnTo>
                      <a:pt x="139" y="183"/>
                    </a:lnTo>
                    <a:lnTo>
                      <a:pt x="130" y="185"/>
                    </a:lnTo>
                    <a:lnTo>
                      <a:pt x="122" y="187"/>
                    </a:lnTo>
                    <a:lnTo>
                      <a:pt x="113" y="189"/>
                    </a:lnTo>
                    <a:lnTo>
                      <a:pt x="105" y="190"/>
                    </a:lnTo>
                    <a:lnTo>
                      <a:pt x="97" y="192"/>
                    </a:lnTo>
                    <a:lnTo>
                      <a:pt x="90" y="193"/>
                    </a:lnTo>
                    <a:lnTo>
                      <a:pt x="82" y="194"/>
                    </a:lnTo>
                    <a:lnTo>
                      <a:pt x="76" y="196"/>
                    </a:lnTo>
                    <a:lnTo>
                      <a:pt x="71" y="197"/>
                    </a:lnTo>
                    <a:lnTo>
                      <a:pt x="66" y="198"/>
                    </a:lnTo>
                    <a:lnTo>
                      <a:pt x="62" y="198"/>
                    </a:lnTo>
                    <a:lnTo>
                      <a:pt x="57" y="198"/>
                    </a:lnTo>
                    <a:lnTo>
                      <a:pt x="54" y="198"/>
                    </a:lnTo>
                    <a:lnTo>
                      <a:pt x="50" y="198"/>
                    </a:lnTo>
                    <a:lnTo>
                      <a:pt x="46" y="198"/>
                    </a:lnTo>
                    <a:lnTo>
                      <a:pt x="43" y="198"/>
                    </a:lnTo>
                    <a:lnTo>
                      <a:pt x="40" y="198"/>
                    </a:lnTo>
                    <a:lnTo>
                      <a:pt x="37" y="198"/>
                    </a:lnTo>
                    <a:lnTo>
                      <a:pt x="34" y="198"/>
                    </a:lnTo>
                    <a:lnTo>
                      <a:pt x="31" y="197"/>
                    </a:lnTo>
                    <a:lnTo>
                      <a:pt x="25" y="194"/>
                    </a:lnTo>
                    <a:lnTo>
                      <a:pt x="20" y="193"/>
                    </a:lnTo>
                    <a:lnTo>
                      <a:pt x="16" y="190"/>
                    </a:lnTo>
                    <a:lnTo>
                      <a:pt x="13" y="187"/>
                    </a:lnTo>
                    <a:lnTo>
                      <a:pt x="9" y="186"/>
                    </a:lnTo>
                    <a:lnTo>
                      <a:pt x="8" y="185"/>
                    </a:lnTo>
                    <a:lnTo>
                      <a:pt x="6" y="183"/>
                    </a:lnTo>
                    <a:lnTo>
                      <a:pt x="5" y="182"/>
                    </a:lnTo>
                    <a:lnTo>
                      <a:pt x="5" y="180"/>
                    </a:lnTo>
                    <a:lnTo>
                      <a:pt x="5" y="179"/>
                    </a:lnTo>
                    <a:lnTo>
                      <a:pt x="5" y="178"/>
                    </a:lnTo>
                    <a:lnTo>
                      <a:pt x="5" y="175"/>
                    </a:lnTo>
                    <a:lnTo>
                      <a:pt x="5" y="173"/>
                    </a:lnTo>
                    <a:lnTo>
                      <a:pt x="5" y="171"/>
                    </a:lnTo>
                    <a:lnTo>
                      <a:pt x="5" y="168"/>
                    </a:lnTo>
                    <a:lnTo>
                      <a:pt x="5" y="165"/>
                    </a:lnTo>
                    <a:lnTo>
                      <a:pt x="5" y="161"/>
                    </a:lnTo>
                    <a:lnTo>
                      <a:pt x="3" y="158"/>
                    </a:lnTo>
                    <a:lnTo>
                      <a:pt x="3" y="154"/>
                    </a:lnTo>
                    <a:lnTo>
                      <a:pt x="3" y="150"/>
                    </a:lnTo>
                    <a:lnTo>
                      <a:pt x="2" y="146"/>
                    </a:lnTo>
                    <a:lnTo>
                      <a:pt x="0" y="142"/>
                    </a:lnTo>
                    <a:lnTo>
                      <a:pt x="0" y="139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130"/>
                    </a:lnTo>
                    <a:lnTo>
                      <a:pt x="0" y="128"/>
                    </a:lnTo>
                    <a:lnTo>
                      <a:pt x="0" y="126"/>
                    </a:lnTo>
                    <a:lnTo>
                      <a:pt x="0" y="123"/>
                    </a:lnTo>
                    <a:lnTo>
                      <a:pt x="0" y="119"/>
                    </a:lnTo>
                    <a:lnTo>
                      <a:pt x="0" y="115"/>
                    </a:lnTo>
                    <a:lnTo>
                      <a:pt x="0" y="112"/>
                    </a:lnTo>
                    <a:lnTo>
                      <a:pt x="0" y="111"/>
                    </a:lnTo>
                    <a:lnTo>
                      <a:pt x="0" y="108"/>
                    </a:lnTo>
                    <a:lnTo>
                      <a:pt x="0" y="107"/>
                    </a:lnTo>
                    <a:lnTo>
                      <a:pt x="0" y="103"/>
                    </a:lnTo>
                    <a:lnTo>
                      <a:pt x="0" y="100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3"/>
                    </a:lnTo>
                    <a:lnTo>
                      <a:pt x="0" y="90"/>
                    </a:lnTo>
                    <a:lnTo>
                      <a:pt x="0" y="89"/>
                    </a:lnTo>
                    <a:lnTo>
                      <a:pt x="0" y="86"/>
                    </a:lnTo>
                    <a:lnTo>
                      <a:pt x="0" y="85"/>
                    </a:lnTo>
                    <a:lnTo>
                      <a:pt x="0" y="82"/>
                    </a:lnTo>
                    <a:lnTo>
                      <a:pt x="0" y="61"/>
                    </a:lnTo>
                    <a:lnTo>
                      <a:pt x="0" y="58"/>
                    </a:lnTo>
                    <a:lnTo>
                      <a:pt x="0" y="55"/>
                    </a:lnTo>
                    <a:lnTo>
                      <a:pt x="0" y="54"/>
                    </a:lnTo>
                    <a:lnTo>
                      <a:pt x="0" y="53"/>
                    </a:lnTo>
                    <a:lnTo>
                      <a:pt x="0" y="51"/>
                    </a:lnTo>
                    <a:lnTo>
                      <a:pt x="0" y="50"/>
                    </a:lnTo>
                    <a:lnTo>
                      <a:pt x="2" y="51"/>
                    </a:lnTo>
                    <a:lnTo>
                      <a:pt x="3" y="53"/>
                    </a:lnTo>
                    <a:lnTo>
                      <a:pt x="6" y="54"/>
                    </a:lnTo>
                    <a:lnTo>
                      <a:pt x="8" y="57"/>
                    </a:lnTo>
                    <a:lnTo>
                      <a:pt x="11" y="60"/>
                    </a:lnTo>
                    <a:lnTo>
                      <a:pt x="16" y="61"/>
                    </a:lnTo>
                    <a:lnTo>
                      <a:pt x="20" y="64"/>
                    </a:lnTo>
                    <a:lnTo>
                      <a:pt x="22" y="64"/>
                    </a:lnTo>
                    <a:lnTo>
                      <a:pt x="25" y="65"/>
                    </a:lnTo>
                    <a:lnTo>
                      <a:pt x="31" y="66"/>
                    </a:lnTo>
                    <a:lnTo>
                      <a:pt x="37" y="68"/>
                    </a:lnTo>
                    <a:lnTo>
                      <a:pt x="40" y="68"/>
                    </a:lnTo>
                    <a:lnTo>
                      <a:pt x="43" y="68"/>
                    </a:lnTo>
                    <a:lnTo>
                      <a:pt x="46" y="68"/>
                    </a:lnTo>
                    <a:lnTo>
                      <a:pt x="50" y="68"/>
                    </a:lnTo>
                    <a:lnTo>
                      <a:pt x="54" y="68"/>
                    </a:lnTo>
                    <a:lnTo>
                      <a:pt x="57" y="68"/>
                    </a:lnTo>
                    <a:lnTo>
                      <a:pt x="62" y="66"/>
                    </a:lnTo>
                    <a:lnTo>
                      <a:pt x="66" y="66"/>
                    </a:lnTo>
                    <a:lnTo>
                      <a:pt x="71" y="65"/>
                    </a:lnTo>
                    <a:lnTo>
                      <a:pt x="76" y="64"/>
                    </a:lnTo>
                    <a:lnTo>
                      <a:pt x="79" y="64"/>
                    </a:lnTo>
                    <a:lnTo>
                      <a:pt x="82" y="64"/>
                    </a:lnTo>
                    <a:lnTo>
                      <a:pt x="85" y="64"/>
                    </a:lnTo>
                    <a:lnTo>
                      <a:pt x="86" y="62"/>
                    </a:lnTo>
                    <a:lnTo>
                      <a:pt x="90" y="62"/>
                    </a:lnTo>
                    <a:lnTo>
                      <a:pt x="91" y="61"/>
                    </a:lnTo>
                    <a:lnTo>
                      <a:pt x="99" y="60"/>
                    </a:lnTo>
                    <a:lnTo>
                      <a:pt x="106" y="58"/>
                    </a:lnTo>
                    <a:lnTo>
                      <a:pt x="114" y="57"/>
                    </a:lnTo>
                    <a:lnTo>
                      <a:pt x="122" y="55"/>
                    </a:lnTo>
                    <a:lnTo>
                      <a:pt x="139" y="51"/>
                    </a:lnTo>
                    <a:lnTo>
                      <a:pt x="156" y="48"/>
                    </a:lnTo>
                    <a:lnTo>
                      <a:pt x="174" y="44"/>
                    </a:lnTo>
                    <a:lnTo>
                      <a:pt x="193" y="41"/>
                    </a:lnTo>
                    <a:lnTo>
                      <a:pt x="211" y="37"/>
                    </a:lnTo>
                    <a:lnTo>
                      <a:pt x="230" y="33"/>
                    </a:lnTo>
                    <a:lnTo>
                      <a:pt x="267" y="25"/>
                    </a:lnTo>
                    <a:lnTo>
                      <a:pt x="285" y="22"/>
                    </a:lnTo>
                    <a:lnTo>
                      <a:pt x="304" y="18"/>
                    </a:lnTo>
                    <a:lnTo>
                      <a:pt x="321" y="14"/>
                    </a:lnTo>
                    <a:lnTo>
                      <a:pt x="339" y="11"/>
                    </a:lnTo>
                    <a:lnTo>
                      <a:pt x="354" y="7"/>
                    </a:lnTo>
                    <a:lnTo>
                      <a:pt x="362" y="5"/>
                    </a:lnTo>
                    <a:lnTo>
                      <a:pt x="370" y="4"/>
                    </a:lnTo>
                    <a:lnTo>
                      <a:pt x="374" y="4"/>
                    </a:lnTo>
                    <a:lnTo>
                      <a:pt x="379" y="3"/>
                    </a:lnTo>
                    <a:lnTo>
                      <a:pt x="388" y="3"/>
                    </a:lnTo>
                    <a:lnTo>
                      <a:pt x="391" y="1"/>
                    </a:lnTo>
                    <a:lnTo>
                      <a:pt x="396" y="1"/>
                    </a:lnTo>
                    <a:lnTo>
                      <a:pt x="399" y="0"/>
                    </a:lnTo>
                    <a:lnTo>
                      <a:pt x="402" y="0"/>
                    </a:lnTo>
                    <a:lnTo>
                      <a:pt x="405" y="0"/>
                    </a:lnTo>
                    <a:lnTo>
                      <a:pt x="408" y="0"/>
                    </a:lnTo>
                    <a:lnTo>
                      <a:pt x="416" y="0"/>
                    </a:lnTo>
                    <a:lnTo>
                      <a:pt x="424" y="0"/>
                    </a:lnTo>
                    <a:lnTo>
                      <a:pt x="427" y="0"/>
                    </a:lnTo>
                    <a:lnTo>
                      <a:pt x="430" y="0"/>
                    </a:lnTo>
                    <a:lnTo>
                      <a:pt x="436" y="0"/>
                    </a:lnTo>
                    <a:lnTo>
                      <a:pt x="441" y="1"/>
                    </a:lnTo>
                    <a:lnTo>
                      <a:pt x="444" y="1"/>
                    </a:lnTo>
                    <a:lnTo>
                      <a:pt x="445" y="1"/>
                    </a:lnTo>
                    <a:lnTo>
                      <a:pt x="448" y="3"/>
                    </a:lnTo>
                    <a:lnTo>
                      <a:pt x="450" y="4"/>
                    </a:lnTo>
                    <a:lnTo>
                      <a:pt x="453" y="4"/>
                    </a:lnTo>
                    <a:lnTo>
                      <a:pt x="455" y="4"/>
                    </a:lnTo>
                    <a:lnTo>
                      <a:pt x="458" y="5"/>
                    </a:lnTo>
                    <a:lnTo>
                      <a:pt x="459" y="5"/>
                    </a:lnTo>
                    <a:lnTo>
                      <a:pt x="462" y="7"/>
                    </a:lnTo>
                    <a:lnTo>
                      <a:pt x="464" y="7"/>
                    </a:lnTo>
                    <a:lnTo>
                      <a:pt x="465" y="7"/>
                    </a:lnTo>
                    <a:lnTo>
                      <a:pt x="470" y="8"/>
                    </a:lnTo>
                    <a:lnTo>
                      <a:pt x="473" y="10"/>
                    </a:lnTo>
                    <a:lnTo>
                      <a:pt x="476" y="11"/>
                    </a:lnTo>
                    <a:lnTo>
                      <a:pt x="478" y="12"/>
                    </a:lnTo>
                    <a:lnTo>
                      <a:pt x="479" y="12"/>
                    </a:lnTo>
                    <a:lnTo>
                      <a:pt x="481" y="14"/>
                    </a:lnTo>
                    <a:lnTo>
                      <a:pt x="481" y="15"/>
                    </a:lnTo>
                    <a:lnTo>
                      <a:pt x="481" y="16"/>
                    </a:lnTo>
                    <a:lnTo>
                      <a:pt x="481" y="18"/>
                    </a:lnTo>
                    <a:lnTo>
                      <a:pt x="481" y="19"/>
                    </a:lnTo>
                    <a:lnTo>
                      <a:pt x="481" y="22"/>
                    </a:lnTo>
                    <a:lnTo>
                      <a:pt x="481" y="25"/>
                    </a:lnTo>
                    <a:lnTo>
                      <a:pt x="481" y="26"/>
                    </a:lnTo>
                    <a:lnTo>
                      <a:pt x="481" y="29"/>
                    </a:lnTo>
                    <a:lnTo>
                      <a:pt x="481" y="32"/>
                    </a:lnTo>
                    <a:lnTo>
                      <a:pt x="481" y="35"/>
                    </a:lnTo>
                    <a:lnTo>
                      <a:pt x="481" y="39"/>
                    </a:lnTo>
                    <a:lnTo>
                      <a:pt x="481" y="41"/>
                    </a:lnTo>
                    <a:lnTo>
                      <a:pt x="481" y="50"/>
                    </a:lnTo>
                    <a:lnTo>
                      <a:pt x="481" y="53"/>
                    </a:lnTo>
                    <a:lnTo>
                      <a:pt x="481" y="54"/>
                    </a:lnTo>
                    <a:lnTo>
                      <a:pt x="481" y="58"/>
                    </a:lnTo>
                    <a:lnTo>
                      <a:pt x="481" y="62"/>
                    </a:lnTo>
                    <a:lnTo>
                      <a:pt x="481" y="65"/>
                    </a:lnTo>
                    <a:lnTo>
                      <a:pt x="481" y="68"/>
                    </a:lnTo>
                    <a:lnTo>
                      <a:pt x="481" y="71"/>
                    </a:lnTo>
                    <a:lnTo>
                      <a:pt x="481" y="73"/>
                    </a:lnTo>
                    <a:lnTo>
                      <a:pt x="481" y="75"/>
                    </a:lnTo>
                    <a:lnTo>
                      <a:pt x="481" y="76"/>
                    </a:lnTo>
                    <a:lnTo>
                      <a:pt x="481" y="79"/>
                    </a:lnTo>
                    <a:lnTo>
                      <a:pt x="481" y="82"/>
                    </a:lnTo>
                    <a:lnTo>
                      <a:pt x="481" y="90"/>
                    </a:lnTo>
                    <a:lnTo>
                      <a:pt x="481" y="97"/>
                    </a:lnTo>
                    <a:lnTo>
                      <a:pt x="481" y="101"/>
                    </a:lnTo>
                    <a:lnTo>
                      <a:pt x="481" y="104"/>
                    </a:lnTo>
                    <a:lnTo>
                      <a:pt x="481" y="107"/>
                    </a:lnTo>
                    <a:lnTo>
                      <a:pt x="481" y="111"/>
                    </a:lnTo>
                    <a:lnTo>
                      <a:pt x="481" y="114"/>
                    </a:lnTo>
                    <a:lnTo>
                      <a:pt x="481" y="118"/>
                    </a:lnTo>
                    <a:lnTo>
                      <a:pt x="481" y="121"/>
                    </a:lnTo>
                    <a:lnTo>
                      <a:pt x="481" y="125"/>
                    </a:lnTo>
                    <a:lnTo>
                      <a:pt x="481" y="130"/>
                    </a:lnTo>
                    <a:lnTo>
                      <a:pt x="481" y="136"/>
                    </a:lnTo>
                    <a:lnTo>
                      <a:pt x="481" y="137"/>
                    </a:lnTo>
                    <a:lnTo>
                      <a:pt x="481" y="140"/>
                    </a:lnTo>
                    <a:lnTo>
                      <a:pt x="481" y="142"/>
                    </a:lnTo>
                    <a:lnTo>
                      <a:pt x="481" y="143"/>
                    </a:lnTo>
                    <a:lnTo>
                      <a:pt x="481" y="144"/>
                    </a:lnTo>
                    <a:lnTo>
                      <a:pt x="481" y="146"/>
                    </a:lnTo>
                    <a:close/>
                  </a:path>
                </a:pathLst>
              </a:custGeom>
              <a:solidFill>
                <a:srgbClr val="DA2724"/>
              </a:solidFill>
              <a:ln>
                <a:noFill/>
              </a:ln>
              <a:extLst/>
            </p:spPr>
            <p:txBody>
              <a:bodyPr/>
              <a:lstStyle/>
              <a:p>
                <a:pPr defTabSz="914145"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 kern="0" dirty="0">
                  <a:solidFill>
                    <a:sysClr val="windowText" lastClr="000000"/>
                  </a:solidFill>
                  <a:latin typeface="Calibri"/>
                  <a:sym typeface="Calibri" pitchFamily="34" charset="0"/>
                </a:endParaRPr>
              </a:p>
            </p:txBody>
          </p:sp>
          <p:sp>
            <p:nvSpPr>
              <p:cNvPr id="91" name="Freeform 10"/>
              <p:cNvSpPr>
                <a:spLocks noEditPoints="1"/>
              </p:cNvSpPr>
              <p:nvPr/>
            </p:nvSpPr>
            <p:spPr bwMode="auto">
              <a:xfrm>
                <a:off x="2981" y="753"/>
                <a:ext cx="254" cy="100"/>
              </a:xfrm>
              <a:custGeom>
                <a:avLst/>
                <a:gdLst>
                  <a:gd name="T0" fmla="*/ 1 w 505"/>
                  <a:gd name="T1" fmla="*/ 0 h 223"/>
                  <a:gd name="T2" fmla="*/ 1 w 505"/>
                  <a:gd name="T3" fmla="*/ 0 h 223"/>
                  <a:gd name="T4" fmla="*/ 1 w 505"/>
                  <a:gd name="T5" fmla="*/ 0 h 223"/>
                  <a:gd name="T6" fmla="*/ 1 w 505"/>
                  <a:gd name="T7" fmla="*/ 0 h 223"/>
                  <a:gd name="T8" fmla="*/ 1 w 505"/>
                  <a:gd name="T9" fmla="*/ 0 h 223"/>
                  <a:gd name="T10" fmla="*/ 1 w 505"/>
                  <a:gd name="T11" fmla="*/ 0 h 223"/>
                  <a:gd name="T12" fmla="*/ 1 w 505"/>
                  <a:gd name="T13" fmla="*/ 0 h 223"/>
                  <a:gd name="T14" fmla="*/ 1 w 505"/>
                  <a:gd name="T15" fmla="*/ 0 h 223"/>
                  <a:gd name="T16" fmla="*/ 1 w 505"/>
                  <a:gd name="T17" fmla="*/ 0 h 223"/>
                  <a:gd name="T18" fmla="*/ 1 w 505"/>
                  <a:gd name="T19" fmla="*/ 0 h 223"/>
                  <a:gd name="T20" fmla="*/ 1 w 505"/>
                  <a:gd name="T21" fmla="*/ 0 h 223"/>
                  <a:gd name="T22" fmla="*/ 1 w 505"/>
                  <a:gd name="T23" fmla="*/ 0 h 223"/>
                  <a:gd name="T24" fmla="*/ 1 w 505"/>
                  <a:gd name="T25" fmla="*/ 0 h 223"/>
                  <a:gd name="T26" fmla="*/ 1 w 505"/>
                  <a:gd name="T27" fmla="*/ 0 h 223"/>
                  <a:gd name="T28" fmla="*/ 1 w 505"/>
                  <a:gd name="T29" fmla="*/ 0 h 223"/>
                  <a:gd name="T30" fmla="*/ 1 w 505"/>
                  <a:gd name="T31" fmla="*/ 0 h 223"/>
                  <a:gd name="T32" fmla="*/ 1 w 505"/>
                  <a:gd name="T33" fmla="*/ 0 h 223"/>
                  <a:gd name="T34" fmla="*/ 1 w 505"/>
                  <a:gd name="T35" fmla="*/ 0 h 223"/>
                  <a:gd name="T36" fmla="*/ 1 w 505"/>
                  <a:gd name="T37" fmla="*/ 0 h 223"/>
                  <a:gd name="T38" fmla="*/ 1 w 505"/>
                  <a:gd name="T39" fmla="*/ 0 h 223"/>
                  <a:gd name="T40" fmla="*/ 0 w 505"/>
                  <a:gd name="T41" fmla="*/ 0 h 223"/>
                  <a:gd name="T42" fmla="*/ 0 w 505"/>
                  <a:gd name="T43" fmla="*/ 0 h 223"/>
                  <a:gd name="T44" fmla="*/ 1 w 505"/>
                  <a:gd name="T45" fmla="*/ 0 h 223"/>
                  <a:gd name="T46" fmla="*/ 0 w 505"/>
                  <a:gd name="T47" fmla="*/ 0 h 223"/>
                  <a:gd name="T48" fmla="*/ 1 w 505"/>
                  <a:gd name="T49" fmla="*/ 0 h 223"/>
                  <a:gd name="T50" fmla="*/ 0 w 505"/>
                  <a:gd name="T51" fmla="*/ 0 h 223"/>
                  <a:gd name="T52" fmla="*/ 0 w 505"/>
                  <a:gd name="T53" fmla="*/ 0 h 223"/>
                  <a:gd name="T54" fmla="*/ 1 w 505"/>
                  <a:gd name="T55" fmla="*/ 0 h 223"/>
                  <a:gd name="T56" fmla="*/ 0 w 505"/>
                  <a:gd name="T57" fmla="*/ 0 h 223"/>
                  <a:gd name="T58" fmla="*/ 0 w 505"/>
                  <a:gd name="T59" fmla="*/ 0 h 223"/>
                  <a:gd name="T60" fmla="*/ 1 w 505"/>
                  <a:gd name="T61" fmla="*/ 0 h 223"/>
                  <a:gd name="T62" fmla="*/ 1 w 505"/>
                  <a:gd name="T63" fmla="*/ 0 h 223"/>
                  <a:gd name="T64" fmla="*/ 1 w 505"/>
                  <a:gd name="T65" fmla="*/ 0 h 223"/>
                  <a:gd name="T66" fmla="*/ 0 w 505"/>
                  <a:gd name="T67" fmla="*/ 0 h 223"/>
                  <a:gd name="T68" fmla="*/ 1 w 505"/>
                  <a:gd name="T69" fmla="*/ 0 h 223"/>
                  <a:gd name="T70" fmla="*/ 1 w 505"/>
                  <a:gd name="T71" fmla="*/ 0 h 223"/>
                  <a:gd name="T72" fmla="*/ 1 w 505"/>
                  <a:gd name="T73" fmla="*/ 0 h 223"/>
                  <a:gd name="T74" fmla="*/ 1 w 505"/>
                  <a:gd name="T75" fmla="*/ 0 h 223"/>
                  <a:gd name="T76" fmla="*/ 1 w 505"/>
                  <a:gd name="T77" fmla="*/ 0 h 223"/>
                  <a:gd name="T78" fmla="*/ 1 w 505"/>
                  <a:gd name="T79" fmla="*/ 0 h 223"/>
                  <a:gd name="T80" fmla="*/ 1 w 505"/>
                  <a:gd name="T81" fmla="*/ 0 h 223"/>
                  <a:gd name="T82" fmla="*/ 1 w 505"/>
                  <a:gd name="T83" fmla="*/ 0 h 223"/>
                  <a:gd name="T84" fmla="*/ 1 w 505"/>
                  <a:gd name="T85" fmla="*/ 0 h 223"/>
                  <a:gd name="T86" fmla="*/ 1 w 505"/>
                  <a:gd name="T87" fmla="*/ 0 h 223"/>
                  <a:gd name="T88" fmla="*/ 1 w 505"/>
                  <a:gd name="T89" fmla="*/ 0 h 223"/>
                  <a:gd name="T90" fmla="*/ 1 w 505"/>
                  <a:gd name="T91" fmla="*/ 0 h 223"/>
                  <a:gd name="T92" fmla="*/ 1 w 505"/>
                  <a:gd name="T93" fmla="*/ 0 h 223"/>
                  <a:gd name="T94" fmla="*/ 1 w 505"/>
                  <a:gd name="T95" fmla="*/ 0 h 223"/>
                  <a:gd name="T96" fmla="*/ 1 w 505"/>
                  <a:gd name="T97" fmla="*/ 0 h 223"/>
                  <a:gd name="T98" fmla="*/ 1 w 505"/>
                  <a:gd name="T99" fmla="*/ 0 h 223"/>
                  <a:gd name="T100" fmla="*/ 1 w 505"/>
                  <a:gd name="T101" fmla="*/ 0 h 223"/>
                  <a:gd name="T102" fmla="*/ 1 w 505"/>
                  <a:gd name="T103" fmla="*/ 0 h 223"/>
                  <a:gd name="T104" fmla="*/ 1 w 505"/>
                  <a:gd name="T105" fmla="*/ 0 h 223"/>
                  <a:gd name="T106" fmla="*/ 1 w 505"/>
                  <a:gd name="T107" fmla="*/ 0 h 223"/>
                  <a:gd name="T108" fmla="*/ 1 w 505"/>
                  <a:gd name="T109" fmla="*/ 0 h 223"/>
                  <a:gd name="T110" fmla="*/ 1 w 505"/>
                  <a:gd name="T111" fmla="*/ 0 h 223"/>
                  <a:gd name="T112" fmla="*/ 1 w 505"/>
                  <a:gd name="T113" fmla="*/ 0 h 223"/>
                  <a:gd name="T114" fmla="*/ 1 w 505"/>
                  <a:gd name="T115" fmla="*/ 0 h 223"/>
                  <a:gd name="T116" fmla="*/ 1 w 505"/>
                  <a:gd name="T117" fmla="*/ 0 h 223"/>
                  <a:gd name="T118" fmla="*/ 1 w 505"/>
                  <a:gd name="T119" fmla="*/ 0 h 22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05"/>
                  <a:gd name="T181" fmla="*/ 0 h 223"/>
                  <a:gd name="T182" fmla="*/ 505 w 505"/>
                  <a:gd name="T183" fmla="*/ 223 h 223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05" h="223">
                    <a:moveTo>
                      <a:pt x="490" y="170"/>
                    </a:moveTo>
                    <a:lnTo>
                      <a:pt x="488" y="168"/>
                    </a:lnTo>
                    <a:lnTo>
                      <a:pt x="487" y="168"/>
                    </a:lnTo>
                    <a:lnTo>
                      <a:pt x="485" y="167"/>
                    </a:lnTo>
                    <a:lnTo>
                      <a:pt x="482" y="166"/>
                    </a:lnTo>
                    <a:lnTo>
                      <a:pt x="479" y="164"/>
                    </a:lnTo>
                    <a:lnTo>
                      <a:pt x="473" y="163"/>
                    </a:lnTo>
                    <a:lnTo>
                      <a:pt x="482" y="141"/>
                    </a:lnTo>
                    <a:lnTo>
                      <a:pt x="485" y="142"/>
                    </a:lnTo>
                    <a:lnTo>
                      <a:pt x="490" y="143"/>
                    </a:lnTo>
                    <a:lnTo>
                      <a:pt x="491" y="145"/>
                    </a:lnTo>
                    <a:lnTo>
                      <a:pt x="494" y="146"/>
                    </a:lnTo>
                    <a:lnTo>
                      <a:pt x="496" y="148"/>
                    </a:lnTo>
                    <a:lnTo>
                      <a:pt x="497" y="149"/>
                    </a:lnTo>
                    <a:lnTo>
                      <a:pt x="490" y="170"/>
                    </a:lnTo>
                    <a:close/>
                    <a:moveTo>
                      <a:pt x="473" y="163"/>
                    </a:moveTo>
                    <a:lnTo>
                      <a:pt x="473" y="163"/>
                    </a:lnTo>
                    <a:lnTo>
                      <a:pt x="471" y="161"/>
                    </a:lnTo>
                    <a:lnTo>
                      <a:pt x="470" y="161"/>
                    </a:lnTo>
                    <a:lnTo>
                      <a:pt x="468" y="161"/>
                    </a:lnTo>
                    <a:lnTo>
                      <a:pt x="468" y="160"/>
                    </a:lnTo>
                    <a:lnTo>
                      <a:pt x="467" y="160"/>
                    </a:lnTo>
                    <a:lnTo>
                      <a:pt x="465" y="159"/>
                    </a:lnTo>
                    <a:lnTo>
                      <a:pt x="473" y="138"/>
                    </a:lnTo>
                    <a:lnTo>
                      <a:pt x="474" y="139"/>
                    </a:lnTo>
                    <a:lnTo>
                      <a:pt x="476" y="139"/>
                    </a:lnTo>
                    <a:lnTo>
                      <a:pt x="477" y="141"/>
                    </a:lnTo>
                    <a:lnTo>
                      <a:pt x="479" y="141"/>
                    </a:lnTo>
                    <a:lnTo>
                      <a:pt x="480" y="141"/>
                    </a:lnTo>
                    <a:lnTo>
                      <a:pt x="482" y="141"/>
                    </a:lnTo>
                    <a:lnTo>
                      <a:pt x="473" y="163"/>
                    </a:lnTo>
                    <a:close/>
                    <a:moveTo>
                      <a:pt x="465" y="159"/>
                    </a:moveTo>
                    <a:lnTo>
                      <a:pt x="462" y="159"/>
                    </a:lnTo>
                    <a:lnTo>
                      <a:pt x="460" y="159"/>
                    </a:lnTo>
                    <a:lnTo>
                      <a:pt x="459" y="159"/>
                    </a:lnTo>
                    <a:lnTo>
                      <a:pt x="457" y="159"/>
                    </a:lnTo>
                    <a:lnTo>
                      <a:pt x="465" y="134"/>
                    </a:lnTo>
                    <a:lnTo>
                      <a:pt x="467" y="135"/>
                    </a:lnTo>
                    <a:lnTo>
                      <a:pt x="468" y="136"/>
                    </a:lnTo>
                    <a:lnTo>
                      <a:pt x="470" y="136"/>
                    </a:lnTo>
                    <a:lnTo>
                      <a:pt x="471" y="138"/>
                    </a:lnTo>
                    <a:lnTo>
                      <a:pt x="473" y="138"/>
                    </a:lnTo>
                    <a:lnTo>
                      <a:pt x="465" y="159"/>
                    </a:lnTo>
                    <a:close/>
                    <a:moveTo>
                      <a:pt x="465" y="134"/>
                    </a:moveTo>
                    <a:lnTo>
                      <a:pt x="462" y="149"/>
                    </a:lnTo>
                    <a:lnTo>
                      <a:pt x="465" y="134"/>
                    </a:lnTo>
                    <a:close/>
                    <a:moveTo>
                      <a:pt x="457" y="159"/>
                    </a:moveTo>
                    <a:lnTo>
                      <a:pt x="456" y="157"/>
                    </a:lnTo>
                    <a:lnTo>
                      <a:pt x="454" y="156"/>
                    </a:lnTo>
                    <a:lnTo>
                      <a:pt x="453" y="156"/>
                    </a:lnTo>
                    <a:lnTo>
                      <a:pt x="451" y="156"/>
                    </a:lnTo>
                    <a:lnTo>
                      <a:pt x="448" y="155"/>
                    </a:lnTo>
                    <a:lnTo>
                      <a:pt x="445" y="155"/>
                    </a:lnTo>
                    <a:lnTo>
                      <a:pt x="450" y="134"/>
                    </a:lnTo>
                    <a:lnTo>
                      <a:pt x="453" y="134"/>
                    </a:lnTo>
                    <a:lnTo>
                      <a:pt x="456" y="134"/>
                    </a:lnTo>
                    <a:lnTo>
                      <a:pt x="457" y="134"/>
                    </a:lnTo>
                    <a:lnTo>
                      <a:pt x="460" y="134"/>
                    </a:lnTo>
                    <a:lnTo>
                      <a:pt x="462" y="134"/>
                    </a:lnTo>
                    <a:lnTo>
                      <a:pt x="465" y="134"/>
                    </a:lnTo>
                    <a:lnTo>
                      <a:pt x="457" y="159"/>
                    </a:lnTo>
                    <a:close/>
                    <a:moveTo>
                      <a:pt x="445" y="155"/>
                    </a:moveTo>
                    <a:lnTo>
                      <a:pt x="442" y="155"/>
                    </a:lnTo>
                    <a:lnTo>
                      <a:pt x="439" y="155"/>
                    </a:lnTo>
                    <a:lnTo>
                      <a:pt x="437" y="155"/>
                    </a:lnTo>
                    <a:lnTo>
                      <a:pt x="436" y="153"/>
                    </a:lnTo>
                    <a:lnTo>
                      <a:pt x="434" y="152"/>
                    </a:lnTo>
                    <a:lnTo>
                      <a:pt x="437" y="131"/>
                    </a:lnTo>
                    <a:lnTo>
                      <a:pt x="440" y="131"/>
                    </a:lnTo>
                    <a:lnTo>
                      <a:pt x="443" y="131"/>
                    </a:lnTo>
                    <a:lnTo>
                      <a:pt x="445" y="131"/>
                    </a:lnTo>
                    <a:lnTo>
                      <a:pt x="446" y="132"/>
                    </a:lnTo>
                    <a:lnTo>
                      <a:pt x="448" y="132"/>
                    </a:lnTo>
                    <a:lnTo>
                      <a:pt x="450" y="134"/>
                    </a:lnTo>
                    <a:lnTo>
                      <a:pt x="445" y="155"/>
                    </a:lnTo>
                    <a:close/>
                    <a:moveTo>
                      <a:pt x="437" y="131"/>
                    </a:moveTo>
                    <a:lnTo>
                      <a:pt x="437" y="141"/>
                    </a:lnTo>
                    <a:lnTo>
                      <a:pt x="437" y="131"/>
                    </a:lnTo>
                    <a:close/>
                    <a:moveTo>
                      <a:pt x="434" y="152"/>
                    </a:moveTo>
                    <a:lnTo>
                      <a:pt x="431" y="152"/>
                    </a:lnTo>
                    <a:lnTo>
                      <a:pt x="428" y="153"/>
                    </a:lnTo>
                    <a:lnTo>
                      <a:pt x="426" y="153"/>
                    </a:lnTo>
                    <a:lnTo>
                      <a:pt x="425" y="153"/>
                    </a:lnTo>
                    <a:lnTo>
                      <a:pt x="423" y="155"/>
                    </a:lnTo>
                    <a:lnTo>
                      <a:pt x="422" y="155"/>
                    </a:lnTo>
                    <a:lnTo>
                      <a:pt x="422" y="131"/>
                    </a:lnTo>
                    <a:lnTo>
                      <a:pt x="423" y="131"/>
                    </a:lnTo>
                    <a:lnTo>
                      <a:pt x="426" y="131"/>
                    </a:lnTo>
                    <a:lnTo>
                      <a:pt x="430" y="131"/>
                    </a:lnTo>
                    <a:lnTo>
                      <a:pt x="434" y="131"/>
                    </a:lnTo>
                    <a:lnTo>
                      <a:pt x="436" y="131"/>
                    </a:lnTo>
                    <a:lnTo>
                      <a:pt x="437" y="131"/>
                    </a:lnTo>
                    <a:lnTo>
                      <a:pt x="434" y="152"/>
                    </a:lnTo>
                    <a:close/>
                    <a:moveTo>
                      <a:pt x="422" y="155"/>
                    </a:moveTo>
                    <a:lnTo>
                      <a:pt x="411" y="155"/>
                    </a:lnTo>
                    <a:lnTo>
                      <a:pt x="406" y="134"/>
                    </a:lnTo>
                    <a:lnTo>
                      <a:pt x="408" y="132"/>
                    </a:lnTo>
                    <a:lnTo>
                      <a:pt x="410" y="132"/>
                    </a:lnTo>
                    <a:lnTo>
                      <a:pt x="413" y="131"/>
                    </a:lnTo>
                    <a:lnTo>
                      <a:pt x="414" y="131"/>
                    </a:lnTo>
                    <a:lnTo>
                      <a:pt x="419" y="131"/>
                    </a:lnTo>
                    <a:lnTo>
                      <a:pt x="420" y="131"/>
                    </a:lnTo>
                    <a:lnTo>
                      <a:pt x="422" y="131"/>
                    </a:lnTo>
                    <a:lnTo>
                      <a:pt x="422" y="155"/>
                    </a:lnTo>
                    <a:close/>
                    <a:moveTo>
                      <a:pt x="406" y="134"/>
                    </a:moveTo>
                    <a:lnTo>
                      <a:pt x="406" y="145"/>
                    </a:lnTo>
                    <a:lnTo>
                      <a:pt x="406" y="134"/>
                    </a:lnTo>
                    <a:close/>
                    <a:moveTo>
                      <a:pt x="411" y="155"/>
                    </a:moveTo>
                    <a:lnTo>
                      <a:pt x="408" y="155"/>
                    </a:lnTo>
                    <a:lnTo>
                      <a:pt x="403" y="156"/>
                    </a:lnTo>
                    <a:lnTo>
                      <a:pt x="402" y="156"/>
                    </a:lnTo>
                    <a:lnTo>
                      <a:pt x="400" y="156"/>
                    </a:lnTo>
                    <a:lnTo>
                      <a:pt x="397" y="157"/>
                    </a:lnTo>
                    <a:lnTo>
                      <a:pt x="394" y="159"/>
                    </a:lnTo>
                    <a:lnTo>
                      <a:pt x="391" y="138"/>
                    </a:lnTo>
                    <a:lnTo>
                      <a:pt x="393" y="136"/>
                    </a:lnTo>
                    <a:lnTo>
                      <a:pt x="394" y="135"/>
                    </a:lnTo>
                    <a:lnTo>
                      <a:pt x="396" y="135"/>
                    </a:lnTo>
                    <a:lnTo>
                      <a:pt x="397" y="135"/>
                    </a:lnTo>
                    <a:lnTo>
                      <a:pt x="399" y="134"/>
                    </a:lnTo>
                    <a:lnTo>
                      <a:pt x="402" y="134"/>
                    </a:lnTo>
                    <a:lnTo>
                      <a:pt x="403" y="134"/>
                    </a:lnTo>
                    <a:lnTo>
                      <a:pt x="406" y="134"/>
                    </a:lnTo>
                    <a:lnTo>
                      <a:pt x="411" y="155"/>
                    </a:lnTo>
                    <a:close/>
                    <a:moveTo>
                      <a:pt x="394" y="159"/>
                    </a:moveTo>
                    <a:lnTo>
                      <a:pt x="393" y="159"/>
                    </a:lnTo>
                    <a:lnTo>
                      <a:pt x="391" y="159"/>
                    </a:lnTo>
                    <a:lnTo>
                      <a:pt x="386" y="160"/>
                    </a:lnTo>
                    <a:lnTo>
                      <a:pt x="385" y="160"/>
                    </a:lnTo>
                    <a:lnTo>
                      <a:pt x="382" y="160"/>
                    </a:lnTo>
                    <a:lnTo>
                      <a:pt x="380" y="160"/>
                    </a:lnTo>
                    <a:lnTo>
                      <a:pt x="379" y="160"/>
                    </a:lnTo>
                    <a:lnTo>
                      <a:pt x="379" y="161"/>
                    </a:lnTo>
                    <a:lnTo>
                      <a:pt x="379" y="163"/>
                    </a:lnTo>
                    <a:lnTo>
                      <a:pt x="374" y="138"/>
                    </a:lnTo>
                    <a:lnTo>
                      <a:pt x="377" y="138"/>
                    </a:lnTo>
                    <a:lnTo>
                      <a:pt x="379" y="138"/>
                    </a:lnTo>
                    <a:lnTo>
                      <a:pt x="380" y="138"/>
                    </a:lnTo>
                    <a:lnTo>
                      <a:pt x="382" y="138"/>
                    </a:lnTo>
                    <a:lnTo>
                      <a:pt x="383" y="138"/>
                    </a:lnTo>
                    <a:lnTo>
                      <a:pt x="385" y="138"/>
                    </a:lnTo>
                    <a:lnTo>
                      <a:pt x="386" y="138"/>
                    </a:lnTo>
                    <a:lnTo>
                      <a:pt x="388" y="138"/>
                    </a:lnTo>
                    <a:lnTo>
                      <a:pt x="391" y="138"/>
                    </a:lnTo>
                    <a:lnTo>
                      <a:pt x="394" y="159"/>
                    </a:lnTo>
                    <a:close/>
                    <a:moveTo>
                      <a:pt x="379" y="163"/>
                    </a:moveTo>
                    <a:lnTo>
                      <a:pt x="374" y="138"/>
                    </a:lnTo>
                    <a:lnTo>
                      <a:pt x="379" y="163"/>
                    </a:lnTo>
                    <a:close/>
                    <a:moveTo>
                      <a:pt x="371" y="138"/>
                    </a:moveTo>
                    <a:lnTo>
                      <a:pt x="374" y="138"/>
                    </a:lnTo>
                    <a:lnTo>
                      <a:pt x="374" y="152"/>
                    </a:lnTo>
                    <a:lnTo>
                      <a:pt x="371" y="138"/>
                    </a:lnTo>
                    <a:close/>
                    <a:moveTo>
                      <a:pt x="379" y="163"/>
                    </a:moveTo>
                    <a:lnTo>
                      <a:pt x="362" y="166"/>
                    </a:lnTo>
                    <a:lnTo>
                      <a:pt x="345" y="168"/>
                    </a:lnTo>
                    <a:lnTo>
                      <a:pt x="328" y="171"/>
                    </a:lnTo>
                    <a:lnTo>
                      <a:pt x="311" y="175"/>
                    </a:lnTo>
                    <a:lnTo>
                      <a:pt x="292" y="180"/>
                    </a:lnTo>
                    <a:lnTo>
                      <a:pt x="274" y="182"/>
                    </a:lnTo>
                    <a:lnTo>
                      <a:pt x="256" y="186"/>
                    </a:lnTo>
                    <a:lnTo>
                      <a:pt x="237" y="191"/>
                    </a:lnTo>
                    <a:lnTo>
                      <a:pt x="232" y="166"/>
                    </a:lnTo>
                    <a:lnTo>
                      <a:pt x="251" y="163"/>
                    </a:lnTo>
                    <a:lnTo>
                      <a:pt x="269" y="160"/>
                    </a:lnTo>
                    <a:lnTo>
                      <a:pt x="288" y="156"/>
                    </a:lnTo>
                    <a:lnTo>
                      <a:pt x="305" y="153"/>
                    </a:lnTo>
                    <a:lnTo>
                      <a:pt x="322" y="149"/>
                    </a:lnTo>
                    <a:lnTo>
                      <a:pt x="339" y="146"/>
                    </a:lnTo>
                    <a:lnTo>
                      <a:pt x="348" y="143"/>
                    </a:lnTo>
                    <a:lnTo>
                      <a:pt x="356" y="142"/>
                    </a:lnTo>
                    <a:lnTo>
                      <a:pt x="363" y="139"/>
                    </a:lnTo>
                    <a:lnTo>
                      <a:pt x="371" y="138"/>
                    </a:lnTo>
                    <a:lnTo>
                      <a:pt x="379" y="163"/>
                    </a:lnTo>
                    <a:close/>
                    <a:moveTo>
                      <a:pt x="237" y="191"/>
                    </a:moveTo>
                    <a:lnTo>
                      <a:pt x="217" y="195"/>
                    </a:lnTo>
                    <a:lnTo>
                      <a:pt x="199" y="199"/>
                    </a:lnTo>
                    <a:lnTo>
                      <a:pt x="179" y="203"/>
                    </a:lnTo>
                    <a:lnTo>
                      <a:pt x="159" y="207"/>
                    </a:lnTo>
                    <a:lnTo>
                      <a:pt x="140" y="210"/>
                    </a:lnTo>
                    <a:lnTo>
                      <a:pt x="122" y="214"/>
                    </a:lnTo>
                    <a:lnTo>
                      <a:pt x="112" y="216"/>
                    </a:lnTo>
                    <a:lnTo>
                      <a:pt x="103" y="216"/>
                    </a:lnTo>
                    <a:lnTo>
                      <a:pt x="95" y="217"/>
                    </a:lnTo>
                    <a:lnTo>
                      <a:pt x="88" y="218"/>
                    </a:lnTo>
                    <a:lnTo>
                      <a:pt x="83" y="198"/>
                    </a:lnTo>
                    <a:lnTo>
                      <a:pt x="91" y="196"/>
                    </a:lnTo>
                    <a:lnTo>
                      <a:pt x="98" y="193"/>
                    </a:lnTo>
                    <a:lnTo>
                      <a:pt x="106" y="192"/>
                    </a:lnTo>
                    <a:lnTo>
                      <a:pt x="115" y="191"/>
                    </a:lnTo>
                    <a:lnTo>
                      <a:pt x="125" y="188"/>
                    </a:lnTo>
                    <a:lnTo>
                      <a:pt x="134" y="186"/>
                    </a:lnTo>
                    <a:lnTo>
                      <a:pt x="143" y="184"/>
                    </a:lnTo>
                    <a:lnTo>
                      <a:pt x="152" y="182"/>
                    </a:lnTo>
                    <a:lnTo>
                      <a:pt x="171" y="178"/>
                    </a:lnTo>
                    <a:lnTo>
                      <a:pt x="192" y="174"/>
                    </a:lnTo>
                    <a:lnTo>
                      <a:pt x="212" y="170"/>
                    </a:lnTo>
                    <a:lnTo>
                      <a:pt x="232" y="166"/>
                    </a:lnTo>
                    <a:lnTo>
                      <a:pt x="237" y="191"/>
                    </a:lnTo>
                    <a:close/>
                    <a:moveTo>
                      <a:pt x="83" y="198"/>
                    </a:moveTo>
                    <a:lnTo>
                      <a:pt x="88" y="209"/>
                    </a:lnTo>
                    <a:lnTo>
                      <a:pt x="83" y="198"/>
                    </a:lnTo>
                    <a:close/>
                    <a:moveTo>
                      <a:pt x="88" y="218"/>
                    </a:moveTo>
                    <a:lnTo>
                      <a:pt x="86" y="220"/>
                    </a:lnTo>
                    <a:lnTo>
                      <a:pt x="83" y="220"/>
                    </a:lnTo>
                    <a:lnTo>
                      <a:pt x="80" y="221"/>
                    </a:lnTo>
                    <a:lnTo>
                      <a:pt x="75" y="223"/>
                    </a:lnTo>
                    <a:lnTo>
                      <a:pt x="72" y="223"/>
                    </a:lnTo>
                    <a:lnTo>
                      <a:pt x="71" y="223"/>
                    </a:lnTo>
                    <a:lnTo>
                      <a:pt x="68" y="202"/>
                    </a:lnTo>
                    <a:lnTo>
                      <a:pt x="69" y="200"/>
                    </a:lnTo>
                    <a:lnTo>
                      <a:pt x="71" y="199"/>
                    </a:lnTo>
                    <a:lnTo>
                      <a:pt x="74" y="199"/>
                    </a:lnTo>
                    <a:lnTo>
                      <a:pt x="75" y="199"/>
                    </a:lnTo>
                    <a:lnTo>
                      <a:pt x="80" y="198"/>
                    </a:lnTo>
                    <a:lnTo>
                      <a:pt x="82" y="198"/>
                    </a:lnTo>
                    <a:lnTo>
                      <a:pt x="83" y="198"/>
                    </a:lnTo>
                    <a:lnTo>
                      <a:pt x="88" y="218"/>
                    </a:lnTo>
                    <a:close/>
                    <a:moveTo>
                      <a:pt x="68" y="202"/>
                    </a:moveTo>
                    <a:lnTo>
                      <a:pt x="68" y="211"/>
                    </a:lnTo>
                    <a:lnTo>
                      <a:pt x="68" y="202"/>
                    </a:lnTo>
                    <a:close/>
                    <a:moveTo>
                      <a:pt x="71" y="223"/>
                    </a:moveTo>
                    <a:lnTo>
                      <a:pt x="69" y="223"/>
                    </a:lnTo>
                    <a:lnTo>
                      <a:pt x="68" y="223"/>
                    </a:lnTo>
                    <a:lnTo>
                      <a:pt x="63" y="223"/>
                    </a:lnTo>
                    <a:lnTo>
                      <a:pt x="58" y="223"/>
                    </a:lnTo>
                    <a:lnTo>
                      <a:pt x="57" y="223"/>
                    </a:lnTo>
                    <a:lnTo>
                      <a:pt x="55" y="223"/>
                    </a:lnTo>
                    <a:lnTo>
                      <a:pt x="55" y="202"/>
                    </a:lnTo>
                    <a:lnTo>
                      <a:pt x="68" y="202"/>
                    </a:lnTo>
                    <a:lnTo>
                      <a:pt x="71" y="223"/>
                    </a:lnTo>
                    <a:close/>
                    <a:moveTo>
                      <a:pt x="55" y="223"/>
                    </a:moveTo>
                    <a:lnTo>
                      <a:pt x="51" y="223"/>
                    </a:lnTo>
                    <a:lnTo>
                      <a:pt x="55" y="211"/>
                    </a:lnTo>
                    <a:lnTo>
                      <a:pt x="55" y="223"/>
                    </a:lnTo>
                    <a:close/>
                    <a:moveTo>
                      <a:pt x="51" y="223"/>
                    </a:moveTo>
                    <a:lnTo>
                      <a:pt x="55" y="202"/>
                    </a:lnTo>
                    <a:lnTo>
                      <a:pt x="51" y="223"/>
                    </a:lnTo>
                    <a:close/>
                    <a:moveTo>
                      <a:pt x="51" y="223"/>
                    </a:moveTo>
                    <a:lnTo>
                      <a:pt x="51" y="223"/>
                    </a:lnTo>
                    <a:lnTo>
                      <a:pt x="49" y="223"/>
                    </a:lnTo>
                    <a:lnTo>
                      <a:pt x="48" y="223"/>
                    </a:lnTo>
                    <a:lnTo>
                      <a:pt x="51" y="202"/>
                    </a:lnTo>
                    <a:lnTo>
                      <a:pt x="52" y="202"/>
                    </a:lnTo>
                    <a:lnTo>
                      <a:pt x="54" y="202"/>
                    </a:lnTo>
                    <a:lnTo>
                      <a:pt x="55" y="202"/>
                    </a:lnTo>
                    <a:lnTo>
                      <a:pt x="51" y="223"/>
                    </a:lnTo>
                    <a:close/>
                    <a:moveTo>
                      <a:pt x="48" y="223"/>
                    </a:moveTo>
                    <a:lnTo>
                      <a:pt x="46" y="223"/>
                    </a:lnTo>
                    <a:lnTo>
                      <a:pt x="45" y="223"/>
                    </a:lnTo>
                    <a:lnTo>
                      <a:pt x="43" y="223"/>
                    </a:lnTo>
                    <a:lnTo>
                      <a:pt x="51" y="202"/>
                    </a:lnTo>
                    <a:lnTo>
                      <a:pt x="48" y="223"/>
                    </a:lnTo>
                    <a:close/>
                    <a:moveTo>
                      <a:pt x="43" y="223"/>
                    </a:moveTo>
                    <a:lnTo>
                      <a:pt x="42" y="223"/>
                    </a:lnTo>
                    <a:lnTo>
                      <a:pt x="40" y="223"/>
                    </a:lnTo>
                    <a:lnTo>
                      <a:pt x="38" y="221"/>
                    </a:lnTo>
                    <a:lnTo>
                      <a:pt x="35" y="220"/>
                    </a:lnTo>
                    <a:lnTo>
                      <a:pt x="31" y="218"/>
                    </a:lnTo>
                    <a:lnTo>
                      <a:pt x="29" y="217"/>
                    </a:lnTo>
                    <a:lnTo>
                      <a:pt x="28" y="216"/>
                    </a:lnTo>
                    <a:lnTo>
                      <a:pt x="40" y="198"/>
                    </a:lnTo>
                    <a:lnTo>
                      <a:pt x="42" y="199"/>
                    </a:lnTo>
                    <a:lnTo>
                      <a:pt x="43" y="199"/>
                    </a:lnTo>
                    <a:lnTo>
                      <a:pt x="45" y="199"/>
                    </a:lnTo>
                    <a:lnTo>
                      <a:pt x="46" y="199"/>
                    </a:lnTo>
                    <a:lnTo>
                      <a:pt x="49" y="200"/>
                    </a:lnTo>
                    <a:lnTo>
                      <a:pt x="51" y="202"/>
                    </a:lnTo>
                    <a:lnTo>
                      <a:pt x="43" y="223"/>
                    </a:lnTo>
                    <a:close/>
                    <a:moveTo>
                      <a:pt x="28" y="216"/>
                    </a:moveTo>
                    <a:lnTo>
                      <a:pt x="23" y="216"/>
                    </a:lnTo>
                    <a:lnTo>
                      <a:pt x="32" y="206"/>
                    </a:lnTo>
                    <a:lnTo>
                      <a:pt x="28" y="216"/>
                    </a:lnTo>
                    <a:close/>
                    <a:moveTo>
                      <a:pt x="23" y="216"/>
                    </a:moveTo>
                    <a:lnTo>
                      <a:pt x="20" y="213"/>
                    </a:lnTo>
                    <a:lnTo>
                      <a:pt x="17" y="211"/>
                    </a:lnTo>
                    <a:lnTo>
                      <a:pt x="12" y="209"/>
                    </a:lnTo>
                    <a:lnTo>
                      <a:pt x="9" y="206"/>
                    </a:lnTo>
                    <a:lnTo>
                      <a:pt x="8" y="205"/>
                    </a:lnTo>
                    <a:lnTo>
                      <a:pt x="6" y="203"/>
                    </a:lnTo>
                    <a:lnTo>
                      <a:pt x="5" y="202"/>
                    </a:lnTo>
                    <a:lnTo>
                      <a:pt x="23" y="184"/>
                    </a:lnTo>
                    <a:lnTo>
                      <a:pt x="25" y="185"/>
                    </a:lnTo>
                    <a:lnTo>
                      <a:pt x="26" y="186"/>
                    </a:lnTo>
                    <a:lnTo>
                      <a:pt x="28" y="188"/>
                    </a:lnTo>
                    <a:lnTo>
                      <a:pt x="29" y="191"/>
                    </a:lnTo>
                    <a:lnTo>
                      <a:pt x="32" y="193"/>
                    </a:lnTo>
                    <a:lnTo>
                      <a:pt x="35" y="195"/>
                    </a:lnTo>
                    <a:lnTo>
                      <a:pt x="40" y="198"/>
                    </a:lnTo>
                    <a:lnTo>
                      <a:pt x="23" y="216"/>
                    </a:lnTo>
                    <a:close/>
                    <a:moveTo>
                      <a:pt x="5" y="202"/>
                    </a:moveTo>
                    <a:lnTo>
                      <a:pt x="0" y="198"/>
                    </a:lnTo>
                    <a:lnTo>
                      <a:pt x="0" y="195"/>
                    </a:lnTo>
                    <a:lnTo>
                      <a:pt x="17" y="195"/>
                    </a:lnTo>
                    <a:lnTo>
                      <a:pt x="5" y="202"/>
                    </a:lnTo>
                    <a:close/>
                    <a:moveTo>
                      <a:pt x="0" y="195"/>
                    </a:moveTo>
                    <a:lnTo>
                      <a:pt x="0" y="184"/>
                    </a:lnTo>
                    <a:lnTo>
                      <a:pt x="28" y="184"/>
                    </a:lnTo>
                    <a:lnTo>
                      <a:pt x="28" y="195"/>
                    </a:lnTo>
                    <a:lnTo>
                      <a:pt x="0" y="195"/>
                    </a:lnTo>
                    <a:close/>
                    <a:moveTo>
                      <a:pt x="0" y="184"/>
                    </a:moveTo>
                    <a:lnTo>
                      <a:pt x="0" y="180"/>
                    </a:lnTo>
                    <a:lnTo>
                      <a:pt x="28" y="180"/>
                    </a:lnTo>
                    <a:lnTo>
                      <a:pt x="28" y="184"/>
                    </a:lnTo>
                    <a:lnTo>
                      <a:pt x="0" y="184"/>
                    </a:lnTo>
                    <a:close/>
                    <a:moveTo>
                      <a:pt x="0" y="180"/>
                    </a:moveTo>
                    <a:lnTo>
                      <a:pt x="0" y="170"/>
                    </a:lnTo>
                    <a:lnTo>
                      <a:pt x="28" y="170"/>
                    </a:lnTo>
                    <a:lnTo>
                      <a:pt x="28" y="180"/>
                    </a:lnTo>
                    <a:lnTo>
                      <a:pt x="0" y="180"/>
                    </a:lnTo>
                    <a:close/>
                    <a:moveTo>
                      <a:pt x="0" y="170"/>
                    </a:moveTo>
                    <a:lnTo>
                      <a:pt x="0" y="155"/>
                    </a:lnTo>
                    <a:lnTo>
                      <a:pt x="28" y="155"/>
                    </a:lnTo>
                    <a:lnTo>
                      <a:pt x="28" y="170"/>
                    </a:lnTo>
                    <a:lnTo>
                      <a:pt x="0" y="170"/>
                    </a:lnTo>
                    <a:close/>
                    <a:moveTo>
                      <a:pt x="28" y="155"/>
                    </a:moveTo>
                    <a:lnTo>
                      <a:pt x="12" y="155"/>
                    </a:lnTo>
                    <a:lnTo>
                      <a:pt x="28" y="155"/>
                    </a:lnTo>
                    <a:close/>
                    <a:moveTo>
                      <a:pt x="0" y="155"/>
                    </a:moveTo>
                    <a:lnTo>
                      <a:pt x="0" y="155"/>
                    </a:lnTo>
                    <a:lnTo>
                      <a:pt x="0" y="153"/>
                    </a:lnTo>
                    <a:lnTo>
                      <a:pt x="0" y="152"/>
                    </a:lnTo>
                    <a:lnTo>
                      <a:pt x="0" y="150"/>
                    </a:lnTo>
                    <a:lnTo>
                      <a:pt x="0" y="149"/>
                    </a:lnTo>
                    <a:lnTo>
                      <a:pt x="28" y="149"/>
                    </a:lnTo>
                    <a:lnTo>
                      <a:pt x="28" y="150"/>
                    </a:lnTo>
                    <a:lnTo>
                      <a:pt x="28" y="152"/>
                    </a:lnTo>
                    <a:lnTo>
                      <a:pt x="28" y="153"/>
                    </a:lnTo>
                    <a:lnTo>
                      <a:pt x="28" y="155"/>
                    </a:lnTo>
                    <a:lnTo>
                      <a:pt x="0" y="155"/>
                    </a:lnTo>
                    <a:close/>
                    <a:moveTo>
                      <a:pt x="0" y="149"/>
                    </a:moveTo>
                    <a:lnTo>
                      <a:pt x="0" y="146"/>
                    </a:lnTo>
                    <a:lnTo>
                      <a:pt x="0" y="145"/>
                    </a:lnTo>
                    <a:lnTo>
                      <a:pt x="0" y="143"/>
                    </a:lnTo>
                    <a:lnTo>
                      <a:pt x="0" y="142"/>
                    </a:lnTo>
                    <a:lnTo>
                      <a:pt x="0" y="141"/>
                    </a:lnTo>
                    <a:lnTo>
                      <a:pt x="0" y="139"/>
                    </a:lnTo>
                    <a:lnTo>
                      <a:pt x="0" y="138"/>
                    </a:lnTo>
                    <a:lnTo>
                      <a:pt x="0" y="139"/>
                    </a:lnTo>
                    <a:lnTo>
                      <a:pt x="0" y="141"/>
                    </a:lnTo>
                    <a:lnTo>
                      <a:pt x="0" y="142"/>
                    </a:lnTo>
                    <a:lnTo>
                      <a:pt x="0" y="141"/>
                    </a:lnTo>
                    <a:lnTo>
                      <a:pt x="28" y="141"/>
                    </a:lnTo>
                    <a:lnTo>
                      <a:pt x="28" y="142"/>
                    </a:lnTo>
                    <a:lnTo>
                      <a:pt x="28" y="143"/>
                    </a:lnTo>
                    <a:lnTo>
                      <a:pt x="28" y="145"/>
                    </a:lnTo>
                    <a:lnTo>
                      <a:pt x="28" y="143"/>
                    </a:lnTo>
                    <a:lnTo>
                      <a:pt x="28" y="142"/>
                    </a:lnTo>
                    <a:lnTo>
                      <a:pt x="28" y="141"/>
                    </a:lnTo>
                    <a:lnTo>
                      <a:pt x="28" y="142"/>
                    </a:lnTo>
                    <a:lnTo>
                      <a:pt x="28" y="143"/>
                    </a:lnTo>
                    <a:lnTo>
                      <a:pt x="28" y="145"/>
                    </a:lnTo>
                    <a:lnTo>
                      <a:pt x="28" y="146"/>
                    </a:lnTo>
                    <a:lnTo>
                      <a:pt x="28" y="148"/>
                    </a:lnTo>
                    <a:lnTo>
                      <a:pt x="28" y="149"/>
                    </a:lnTo>
                    <a:lnTo>
                      <a:pt x="0" y="149"/>
                    </a:lnTo>
                    <a:close/>
                    <a:moveTo>
                      <a:pt x="0" y="141"/>
                    </a:moveTo>
                    <a:lnTo>
                      <a:pt x="0" y="124"/>
                    </a:lnTo>
                    <a:lnTo>
                      <a:pt x="28" y="124"/>
                    </a:lnTo>
                    <a:lnTo>
                      <a:pt x="28" y="141"/>
                    </a:lnTo>
                    <a:lnTo>
                      <a:pt x="0" y="141"/>
                    </a:lnTo>
                    <a:close/>
                    <a:moveTo>
                      <a:pt x="0" y="124"/>
                    </a:moveTo>
                    <a:lnTo>
                      <a:pt x="28" y="124"/>
                    </a:lnTo>
                    <a:lnTo>
                      <a:pt x="0" y="124"/>
                    </a:lnTo>
                    <a:close/>
                    <a:moveTo>
                      <a:pt x="0" y="124"/>
                    </a:moveTo>
                    <a:lnTo>
                      <a:pt x="0" y="123"/>
                    </a:lnTo>
                    <a:lnTo>
                      <a:pt x="0" y="121"/>
                    </a:lnTo>
                    <a:lnTo>
                      <a:pt x="0" y="120"/>
                    </a:lnTo>
                    <a:lnTo>
                      <a:pt x="0" y="118"/>
                    </a:lnTo>
                    <a:lnTo>
                      <a:pt x="0" y="117"/>
                    </a:lnTo>
                    <a:lnTo>
                      <a:pt x="0" y="116"/>
                    </a:lnTo>
                    <a:lnTo>
                      <a:pt x="28" y="116"/>
                    </a:lnTo>
                    <a:lnTo>
                      <a:pt x="28" y="117"/>
                    </a:lnTo>
                    <a:lnTo>
                      <a:pt x="28" y="118"/>
                    </a:lnTo>
                    <a:lnTo>
                      <a:pt x="28" y="120"/>
                    </a:lnTo>
                    <a:lnTo>
                      <a:pt x="28" y="121"/>
                    </a:lnTo>
                    <a:lnTo>
                      <a:pt x="28" y="123"/>
                    </a:lnTo>
                    <a:lnTo>
                      <a:pt x="28" y="124"/>
                    </a:lnTo>
                    <a:lnTo>
                      <a:pt x="0" y="124"/>
                    </a:lnTo>
                    <a:close/>
                    <a:moveTo>
                      <a:pt x="0" y="116"/>
                    </a:moveTo>
                    <a:lnTo>
                      <a:pt x="0" y="114"/>
                    </a:lnTo>
                    <a:lnTo>
                      <a:pt x="0" y="113"/>
                    </a:lnTo>
                    <a:lnTo>
                      <a:pt x="0" y="111"/>
                    </a:lnTo>
                    <a:lnTo>
                      <a:pt x="0" y="110"/>
                    </a:lnTo>
                    <a:lnTo>
                      <a:pt x="0" y="109"/>
                    </a:lnTo>
                    <a:lnTo>
                      <a:pt x="28" y="109"/>
                    </a:lnTo>
                    <a:lnTo>
                      <a:pt x="28" y="110"/>
                    </a:lnTo>
                    <a:lnTo>
                      <a:pt x="28" y="113"/>
                    </a:lnTo>
                    <a:lnTo>
                      <a:pt x="28" y="114"/>
                    </a:lnTo>
                    <a:lnTo>
                      <a:pt x="28" y="116"/>
                    </a:lnTo>
                    <a:lnTo>
                      <a:pt x="0" y="116"/>
                    </a:lnTo>
                    <a:close/>
                    <a:moveTo>
                      <a:pt x="0" y="109"/>
                    </a:moveTo>
                    <a:lnTo>
                      <a:pt x="28" y="109"/>
                    </a:lnTo>
                    <a:lnTo>
                      <a:pt x="0" y="109"/>
                    </a:lnTo>
                    <a:close/>
                    <a:moveTo>
                      <a:pt x="0" y="109"/>
                    </a:moveTo>
                    <a:lnTo>
                      <a:pt x="0" y="106"/>
                    </a:lnTo>
                    <a:lnTo>
                      <a:pt x="28" y="106"/>
                    </a:lnTo>
                    <a:lnTo>
                      <a:pt x="28" y="109"/>
                    </a:lnTo>
                    <a:lnTo>
                      <a:pt x="0" y="109"/>
                    </a:lnTo>
                    <a:close/>
                    <a:moveTo>
                      <a:pt x="0" y="106"/>
                    </a:moveTo>
                    <a:lnTo>
                      <a:pt x="0" y="104"/>
                    </a:lnTo>
                    <a:lnTo>
                      <a:pt x="0" y="106"/>
                    </a:lnTo>
                    <a:lnTo>
                      <a:pt x="0" y="107"/>
                    </a:lnTo>
                    <a:lnTo>
                      <a:pt x="0" y="109"/>
                    </a:lnTo>
                    <a:lnTo>
                      <a:pt x="0" y="111"/>
                    </a:lnTo>
                    <a:lnTo>
                      <a:pt x="0" y="114"/>
                    </a:lnTo>
                    <a:lnTo>
                      <a:pt x="0" y="116"/>
                    </a:lnTo>
                    <a:lnTo>
                      <a:pt x="0" y="117"/>
                    </a:lnTo>
                    <a:lnTo>
                      <a:pt x="0" y="118"/>
                    </a:lnTo>
                    <a:lnTo>
                      <a:pt x="0" y="117"/>
                    </a:lnTo>
                    <a:lnTo>
                      <a:pt x="0" y="116"/>
                    </a:lnTo>
                    <a:lnTo>
                      <a:pt x="0" y="114"/>
                    </a:lnTo>
                    <a:lnTo>
                      <a:pt x="0" y="113"/>
                    </a:lnTo>
                    <a:lnTo>
                      <a:pt x="0" y="110"/>
                    </a:lnTo>
                    <a:lnTo>
                      <a:pt x="0" y="107"/>
                    </a:lnTo>
                    <a:lnTo>
                      <a:pt x="0" y="103"/>
                    </a:lnTo>
                    <a:lnTo>
                      <a:pt x="0" y="99"/>
                    </a:lnTo>
                    <a:lnTo>
                      <a:pt x="0" y="95"/>
                    </a:lnTo>
                    <a:lnTo>
                      <a:pt x="28" y="95"/>
                    </a:lnTo>
                    <a:lnTo>
                      <a:pt x="28" y="99"/>
                    </a:lnTo>
                    <a:lnTo>
                      <a:pt x="28" y="104"/>
                    </a:lnTo>
                    <a:lnTo>
                      <a:pt x="28" y="107"/>
                    </a:lnTo>
                    <a:lnTo>
                      <a:pt x="28" y="111"/>
                    </a:lnTo>
                    <a:lnTo>
                      <a:pt x="28" y="114"/>
                    </a:lnTo>
                    <a:lnTo>
                      <a:pt x="28" y="116"/>
                    </a:lnTo>
                    <a:lnTo>
                      <a:pt x="28" y="118"/>
                    </a:lnTo>
                    <a:lnTo>
                      <a:pt x="28" y="120"/>
                    </a:lnTo>
                    <a:lnTo>
                      <a:pt x="28" y="121"/>
                    </a:lnTo>
                    <a:lnTo>
                      <a:pt x="28" y="120"/>
                    </a:lnTo>
                    <a:lnTo>
                      <a:pt x="28" y="118"/>
                    </a:lnTo>
                    <a:lnTo>
                      <a:pt x="28" y="117"/>
                    </a:lnTo>
                    <a:lnTo>
                      <a:pt x="28" y="114"/>
                    </a:lnTo>
                    <a:lnTo>
                      <a:pt x="28" y="111"/>
                    </a:lnTo>
                    <a:lnTo>
                      <a:pt x="28" y="109"/>
                    </a:lnTo>
                    <a:lnTo>
                      <a:pt x="28" y="106"/>
                    </a:lnTo>
                    <a:lnTo>
                      <a:pt x="28" y="104"/>
                    </a:lnTo>
                    <a:lnTo>
                      <a:pt x="28" y="106"/>
                    </a:lnTo>
                    <a:lnTo>
                      <a:pt x="0" y="106"/>
                    </a:lnTo>
                    <a:close/>
                    <a:moveTo>
                      <a:pt x="0" y="95"/>
                    </a:moveTo>
                    <a:lnTo>
                      <a:pt x="28" y="95"/>
                    </a:lnTo>
                    <a:lnTo>
                      <a:pt x="0" y="95"/>
                    </a:lnTo>
                    <a:close/>
                    <a:moveTo>
                      <a:pt x="28" y="95"/>
                    </a:moveTo>
                    <a:lnTo>
                      <a:pt x="12" y="95"/>
                    </a:lnTo>
                    <a:lnTo>
                      <a:pt x="28" y="95"/>
                    </a:lnTo>
                    <a:close/>
                    <a:moveTo>
                      <a:pt x="0" y="95"/>
                    </a:moveTo>
                    <a:lnTo>
                      <a:pt x="0" y="91"/>
                    </a:lnTo>
                    <a:lnTo>
                      <a:pt x="28" y="91"/>
                    </a:lnTo>
                    <a:lnTo>
                      <a:pt x="28" y="95"/>
                    </a:lnTo>
                    <a:lnTo>
                      <a:pt x="0" y="95"/>
                    </a:lnTo>
                    <a:close/>
                    <a:moveTo>
                      <a:pt x="0" y="91"/>
                    </a:moveTo>
                    <a:lnTo>
                      <a:pt x="0" y="86"/>
                    </a:lnTo>
                    <a:lnTo>
                      <a:pt x="0" y="81"/>
                    </a:lnTo>
                    <a:lnTo>
                      <a:pt x="0" y="79"/>
                    </a:lnTo>
                    <a:lnTo>
                      <a:pt x="0" y="77"/>
                    </a:lnTo>
                    <a:lnTo>
                      <a:pt x="0" y="75"/>
                    </a:lnTo>
                    <a:lnTo>
                      <a:pt x="0" y="74"/>
                    </a:lnTo>
                    <a:lnTo>
                      <a:pt x="28" y="74"/>
                    </a:lnTo>
                    <a:lnTo>
                      <a:pt x="28" y="75"/>
                    </a:lnTo>
                    <a:lnTo>
                      <a:pt x="28" y="77"/>
                    </a:lnTo>
                    <a:lnTo>
                      <a:pt x="28" y="79"/>
                    </a:lnTo>
                    <a:lnTo>
                      <a:pt x="28" y="81"/>
                    </a:lnTo>
                    <a:lnTo>
                      <a:pt x="28" y="86"/>
                    </a:lnTo>
                    <a:lnTo>
                      <a:pt x="28" y="91"/>
                    </a:lnTo>
                    <a:lnTo>
                      <a:pt x="0" y="91"/>
                    </a:lnTo>
                    <a:close/>
                    <a:moveTo>
                      <a:pt x="28" y="74"/>
                    </a:moveTo>
                    <a:lnTo>
                      <a:pt x="12" y="74"/>
                    </a:lnTo>
                    <a:lnTo>
                      <a:pt x="28" y="74"/>
                    </a:lnTo>
                    <a:close/>
                    <a:moveTo>
                      <a:pt x="0" y="74"/>
                    </a:moveTo>
                    <a:lnTo>
                      <a:pt x="0" y="73"/>
                    </a:lnTo>
                    <a:lnTo>
                      <a:pt x="0" y="70"/>
                    </a:lnTo>
                    <a:lnTo>
                      <a:pt x="0" y="67"/>
                    </a:lnTo>
                    <a:lnTo>
                      <a:pt x="0" y="66"/>
                    </a:lnTo>
                    <a:lnTo>
                      <a:pt x="0" y="64"/>
                    </a:lnTo>
                    <a:lnTo>
                      <a:pt x="0" y="63"/>
                    </a:lnTo>
                    <a:lnTo>
                      <a:pt x="28" y="63"/>
                    </a:lnTo>
                    <a:lnTo>
                      <a:pt x="28" y="64"/>
                    </a:lnTo>
                    <a:lnTo>
                      <a:pt x="28" y="66"/>
                    </a:lnTo>
                    <a:lnTo>
                      <a:pt x="28" y="67"/>
                    </a:lnTo>
                    <a:lnTo>
                      <a:pt x="28" y="68"/>
                    </a:lnTo>
                    <a:lnTo>
                      <a:pt x="28" y="71"/>
                    </a:lnTo>
                    <a:lnTo>
                      <a:pt x="28" y="74"/>
                    </a:lnTo>
                    <a:lnTo>
                      <a:pt x="0" y="74"/>
                    </a:lnTo>
                    <a:close/>
                    <a:moveTo>
                      <a:pt x="0" y="63"/>
                    </a:moveTo>
                    <a:lnTo>
                      <a:pt x="0" y="41"/>
                    </a:lnTo>
                    <a:lnTo>
                      <a:pt x="20" y="56"/>
                    </a:lnTo>
                    <a:lnTo>
                      <a:pt x="12" y="63"/>
                    </a:lnTo>
                    <a:lnTo>
                      <a:pt x="0" y="63"/>
                    </a:lnTo>
                    <a:close/>
                    <a:moveTo>
                      <a:pt x="20" y="56"/>
                    </a:moveTo>
                    <a:lnTo>
                      <a:pt x="21" y="56"/>
                    </a:lnTo>
                    <a:lnTo>
                      <a:pt x="23" y="57"/>
                    </a:lnTo>
                    <a:lnTo>
                      <a:pt x="25" y="59"/>
                    </a:lnTo>
                    <a:lnTo>
                      <a:pt x="28" y="60"/>
                    </a:lnTo>
                    <a:lnTo>
                      <a:pt x="31" y="61"/>
                    </a:lnTo>
                    <a:lnTo>
                      <a:pt x="35" y="64"/>
                    </a:lnTo>
                    <a:lnTo>
                      <a:pt x="40" y="67"/>
                    </a:lnTo>
                    <a:lnTo>
                      <a:pt x="23" y="85"/>
                    </a:lnTo>
                    <a:lnTo>
                      <a:pt x="20" y="82"/>
                    </a:lnTo>
                    <a:lnTo>
                      <a:pt x="17" y="79"/>
                    </a:lnTo>
                    <a:lnTo>
                      <a:pt x="12" y="78"/>
                    </a:lnTo>
                    <a:lnTo>
                      <a:pt x="9" y="77"/>
                    </a:lnTo>
                    <a:lnTo>
                      <a:pt x="8" y="75"/>
                    </a:lnTo>
                    <a:lnTo>
                      <a:pt x="6" y="74"/>
                    </a:lnTo>
                    <a:lnTo>
                      <a:pt x="5" y="74"/>
                    </a:lnTo>
                    <a:lnTo>
                      <a:pt x="20" y="56"/>
                    </a:lnTo>
                    <a:close/>
                    <a:moveTo>
                      <a:pt x="28" y="88"/>
                    </a:moveTo>
                    <a:lnTo>
                      <a:pt x="28" y="85"/>
                    </a:lnTo>
                    <a:lnTo>
                      <a:pt x="23" y="85"/>
                    </a:lnTo>
                    <a:lnTo>
                      <a:pt x="32" y="77"/>
                    </a:lnTo>
                    <a:lnTo>
                      <a:pt x="28" y="88"/>
                    </a:lnTo>
                    <a:close/>
                    <a:moveTo>
                      <a:pt x="35" y="67"/>
                    </a:moveTo>
                    <a:lnTo>
                      <a:pt x="28" y="88"/>
                    </a:lnTo>
                    <a:lnTo>
                      <a:pt x="35" y="67"/>
                    </a:lnTo>
                    <a:close/>
                    <a:moveTo>
                      <a:pt x="35" y="67"/>
                    </a:moveTo>
                    <a:lnTo>
                      <a:pt x="37" y="67"/>
                    </a:lnTo>
                    <a:lnTo>
                      <a:pt x="38" y="67"/>
                    </a:lnTo>
                    <a:lnTo>
                      <a:pt x="40" y="67"/>
                    </a:lnTo>
                    <a:lnTo>
                      <a:pt x="32" y="88"/>
                    </a:lnTo>
                    <a:lnTo>
                      <a:pt x="31" y="88"/>
                    </a:lnTo>
                    <a:lnTo>
                      <a:pt x="29" y="88"/>
                    </a:lnTo>
                    <a:lnTo>
                      <a:pt x="28" y="88"/>
                    </a:lnTo>
                    <a:lnTo>
                      <a:pt x="35" y="67"/>
                    </a:lnTo>
                    <a:close/>
                    <a:moveTo>
                      <a:pt x="40" y="67"/>
                    </a:moveTo>
                    <a:lnTo>
                      <a:pt x="40" y="67"/>
                    </a:lnTo>
                    <a:lnTo>
                      <a:pt x="42" y="67"/>
                    </a:lnTo>
                    <a:lnTo>
                      <a:pt x="43" y="67"/>
                    </a:lnTo>
                    <a:lnTo>
                      <a:pt x="35" y="88"/>
                    </a:lnTo>
                    <a:lnTo>
                      <a:pt x="34" y="88"/>
                    </a:lnTo>
                    <a:lnTo>
                      <a:pt x="32" y="88"/>
                    </a:lnTo>
                    <a:lnTo>
                      <a:pt x="40" y="67"/>
                    </a:lnTo>
                    <a:close/>
                    <a:moveTo>
                      <a:pt x="43" y="67"/>
                    </a:moveTo>
                    <a:lnTo>
                      <a:pt x="46" y="67"/>
                    </a:lnTo>
                    <a:lnTo>
                      <a:pt x="49" y="67"/>
                    </a:lnTo>
                    <a:lnTo>
                      <a:pt x="51" y="67"/>
                    </a:lnTo>
                    <a:lnTo>
                      <a:pt x="52" y="68"/>
                    </a:lnTo>
                    <a:lnTo>
                      <a:pt x="54" y="68"/>
                    </a:lnTo>
                    <a:lnTo>
                      <a:pt x="55" y="70"/>
                    </a:lnTo>
                    <a:lnTo>
                      <a:pt x="55" y="91"/>
                    </a:lnTo>
                    <a:lnTo>
                      <a:pt x="49" y="91"/>
                    </a:lnTo>
                    <a:lnTo>
                      <a:pt x="45" y="91"/>
                    </a:lnTo>
                    <a:lnTo>
                      <a:pt x="42" y="91"/>
                    </a:lnTo>
                    <a:lnTo>
                      <a:pt x="38" y="89"/>
                    </a:lnTo>
                    <a:lnTo>
                      <a:pt x="37" y="88"/>
                    </a:lnTo>
                    <a:lnTo>
                      <a:pt x="35" y="88"/>
                    </a:lnTo>
                    <a:lnTo>
                      <a:pt x="43" y="67"/>
                    </a:lnTo>
                    <a:close/>
                    <a:moveTo>
                      <a:pt x="55" y="91"/>
                    </a:moveTo>
                    <a:lnTo>
                      <a:pt x="55" y="81"/>
                    </a:lnTo>
                    <a:lnTo>
                      <a:pt x="55" y="91"/>
                    </a:lnTo>
                    <a:close/>
                    <a:moveTo>
                      <a:pt x="55" y="70"/>
                    </a:moveTo>
                    <a:lnTo>
                      <a:pt x="55" y="91"/>
                    </a:lnTo>
                    <a:lnTo>
                      <a:pt x="55" y="70"/>
                    </a:lnTo>
                    <a:close/>
                    <a:moveTo>
                      <a:pt x="55" y="91"/>
                    </a:moveTo>
                    <a:lnTo>
                      <a:pt x="55" y="81"/>
                    </a:lnTo>
                    <a:lnTo>
                      <a:pt x="55" y="91"/>
                    </a:lnTo>
                    <a:close/>
                    <a:moveTo>
                      <a:pt x="55" y="70"/>
                    </a:moveTo>
                    <a:lnTo>
                      <a:pt x="57" y="70"/>
                    </a:lnTo>
                    <a:lnTo>
                      <a:pt x="58" y="70"/>
                    </a:lnTo>
                    <a:lnTo>
                      <a:pt x="60" y="70"/>
                    </a:lnTo>
                    <a:lnTo>
                      <a:pt x="60" y="91"/>
                    </a:lnTo>
                    <a:lnTo>
                      <a:pt x="58" y="91"/>
                    </a:lnTo>
                    <a:lnTo>
                      <a:pt x="57" y="91"/>
                    </a:lnTo>
                    <a:lnTo>
                      <a:pt x="55" y="91"/>
                    </a:lnTo>
                    <a:lnTo>
                      <a:pt x="55" y="70"/>
                    </a:lnTo>
                    <a:close/>
                    <a:moveTo>
                      <a:pt x="60" y="70"/>
                    </a:moveTo>
                    <a:lnTo>
                      <a:pt x="60" y="70"/>
                    </a:lnTo>
                    <a:lnTo>
                      <a:pt x="62" y="70"/>
                    </a:lnTo>
                    <a:lnTo>
                      <a:pt x="63" y="70"/>
                    </a:lnTo>
                    <a:lnTo>
                      <a:pt x="63" y="91"/>
                    </a:lnTo>
                    <a:lnTo>
                      <a:pt x="62" y="91"/>
                    </a:lnTo>
                    <a:lnTo>
                      <a:pt x="60" y="91"/>
                    </a:lnTo>
                    <a:lnTo>
                      <a:pt x="60" y="70"/>
                    </a:lnTo>
                    <a:close/>
                    <a:moveTo>
                      <a:pt x="63" y="70"/>
                    </a:moveTo>
                    <a:lnTo>
                      <a:pt x="66" y="68"/>
                    </a:lnTo>
                    <a:lnTo>
                      <a:pt x="69" y="68"/>
                    </a:lnTo>
                    <a:lnTo>
                      <a:pt x="71" y="67"/>
                    </a:lnTo>
                    <a:lnTo>
                      <a:pt x="74" y="67"/>
                    </a:lnTo>
                    <a:lnTo>
                      <a:pt x="78" y="67"/>
                    </a:lnTo>
                    <a:lnTo>
                      <a:pt x="80" y="67"/>
                    </a:lnTo>
                    <a:lnTo>
                      <a:pt x="83" y="67"/>
                    </a:lnTo>
                    <a:lnTo>
                      <a:pt x="88" y="88"/>
                    </a:lnTo>
                    <a:lnTo>
                      <a:pt x="85" y="88"/>
                    </a:lnTo>
                    <a:lnTo>
                      <a:pt x="82" y="89"/>
                    </a:lnTo>
                    <a:lnTo>
                      <a:pt x="78" y="91"/>
                    </a:lnTo>
                    <a:lnTo>
                      <a:pt x="75" y="91"/>
                    </a:lnTo>
                    <a:lnTo>
                      <a:pt x="69" y="91"/>
                    </a:lnTo>
                    <a:lnTo>
                      <a:pt x="63" y="91"/>
                    </a:lnTo>
                    <a:lnTo>
                      <a:pt x="63" y="70"/>
                    </a:lnTo>
                    <a:close/>
                    <a:moveTo>
                      <a:pt x="88" y="88"/>
                    </a:moveTo>
                    <a:lnTo>
                      <a:pt x="88" y="77"/>
                    </a:lnTo>
                    <a:lnTo>
                      <a:pt x="88" y="88"/>
                    </a:lnTo>
                    <a:close/>
                    <a:moveTo>
                      <a:pt x="83" y="67"/>
                    </a:moveTo>
                    <a:lnTo>
                      <a:pt x="88" y="88"/>
                    </a:lnTo>
                    <a:lnTo>
                      <a:pt x="83" y="67"/>
                    </a:lnTo>
                    <a:close/>
                    <a:moveTo>
                      <a:pt x="83" y="67"/>
                    </a:moveTo>
                    <a:lnTo>
                      <a:pt x="85" y="66"/>
                    </a:lnTo>
                    <a:lnTo>
                      <a:pt x="88" y="66"/>
                    </a:lnTo>
                    <a:lnTo>
                      <a:pt x="91" y="64"/>
                    </a:lnTo>
                    <a:lnTo>
                      <a:pt x="95" y="63"/>
                    </a:lnTo>
                    <a:lnTo>
                      <a:pt x="97" y="63"/>
                    </a:lnTo>
                    <a:lnTo>
                      <a:pt x="98" y="63"/>
                    </a:lnTo>
                    <a:lnTo>
                      <a:pt x="103" y="85"/>
                    </a:lnTo>
                    <a:lnTo>
                      <a:pt x="102" y="85"/>
                    </a:lnTo>
                    <a:lnTo>
                      <a:pt x="100" y="86"/>
                    </a:lnTo>
                    <a:lnTo>
                      <a:pt x="98" y="86"/>
                    </a:lnTo>
                    <a:lnTo>
                      <a:pt x="95" y="88"/>
                    </a:lnTo>
                    <a:lnTo>
                      <a:pt x="94" y="88"/>
                    </a:lnTo>
                    <a:lnTo>
                      <a:pt x="92" y="88"/>
                    </a:lnTo>
                    <a:lnTo>
                      <a:pt x="89" y="88"/>
                    </a:lnTo>
                    <a:lnTo>
                      <a:pt x="88" y="88"/>
                    </a:lnTo>
                    <a:lnTo>
                      <a:pt x="83" y="67"/>
                    </a:lnTo>
                    <a:close/>
                    <a:moveTo>
                      <a:pt x="98" y="63"/>
                    </a:moveTo>
                    <a:lnTo>
                      <a:pt x="106" y="85"/>
                    </a:lnTo>
                    <a:lnTo>
                      <a:pt x="103" y="85"/>
                    </a:lnTo>
                    <a:lnTo>
                      <a:pt x="98" y="63"/>
                    </a:lnTo>
                    <a:close/>
                    <a:moveTo>
                      <a:pt x="98" y="63"/>
                    </a:moveTo>
                    <a:lnTo>
                      <a:pt x="106" y="85"/>
                    </a:lnTo>
                    <a:lnTo>
                      <a:pt x="98" y="63"/>
                    </a:lnTo>
                    <a:close/>
                    <a:moveTo>
                      <a:pt x="98" y="63"/>
                    </a:moveTo>
                    <a:lnTo>
                      <a:pt x="103" y="74"/>
                    </a:lnTo>
                    <a:lnTo>
                      <a:pt x="98" y="63"/>
                    </a:lnTo>
                    <a:close/>
                    <a:moveTo>
                      <a:pt x="98" y="63"/>
                    </a:moveTo>
                    <a:lnTo>
                      <a:pt x="109" y="60"/>
                    </a:lnTo>
                    <a:lnTo>
                      <a:pt x="122" y="59"/>
                    </a:lnTo>
                    <a:lnTo>
                      <a:pt x="131" y="56"/>
                    </a:lnTo>
                    <a:lnTo>
                      <a:pt x="142" y="54"/>
                    </a:lnTo>
                    <a:lnTo>
                      <a:pt x="151" y="52"/>
                    </a:lnTo>
                    <a:lnTo>
                      <a:pt x="162" y="50"/>
                    </a:lnTo>
                    <a:lnTo>
                      <a:pt x="169" y="49"/>
                    </a:lnTo>
                    <a:lnTo>
                      <a:pt x="179" y="46"/>
                    </a:lnTo>
                    <a:lnTo>
                      <a:pt x="186" y="45"/>
                    </a:lnTo>
                    <a:lnTo>
                      <a:pt x="194" y="43"/>
                    </a:lnTo>
                    <a:lnTo>
                      <a:pt x="203" y="42"/>
                    </a:lnTo>
                    <a:lnTo>
                      <a:pt x="209" y="41"/>
                    </a:lnTo>
                    <a:lnTo>
                      <a:pt x="217" y="39"/>
                    </a:lnTo>
                    <a:lnTo>
                      <a:pt x="225" y="38"/>
                    </a:lnTo>
                    <a:lnTo>
                      <a:pt x="231" y="36"/>
                    </a:lnTo>
                    <a:lnTo>
                      <a:pt x="237" y="35"/>
                    </a:lnTo>
                    <a:lnTo>
                      <a:pt x="243" y="34"/>
                    </a:lnTo>
                    <a:lnTo>
                      <a:pt x="249" y="32"/>
                    </a:lnTo>
                    <a:lnTo>
                      <a:pt x="256" y="31"/>
                    </a:lnTo>
                    <a:lnTo>
                      <a:pt x="262" y="29"/>
                    </a:lnTo>
                    <a:lnTo>
                      <a:pt x="272" y="28"/>
                    </a:lnTo>
                    <a:lnTo>
                      <a:pt x="283" y="25"/>
                    </a:lnTo>
                    <a:lnTo>
                      <a:pt x="292" y="25"/>
                    </a:lnTo>
                    <a:lnTo>
                      <a:pt x="302" y="24"/>
                    </a:lnTo>
                    <a:lnTo>
                      <a:pt x="311" y="21"/>
                    </a:lnTo>
                    <a:lnTo>
                      <a:pt x="319" y="20"/>
                    </a:lnTo>
                    <a:lnTo>
                      <a:pt x="328" y="41"/>
                    </a:lnTo>
                    <a:lnTo>
                      <a:pt x="106" y="85"/>
                    </a:lnTo>
                    <a:lnTo>
                      <a:pt x="98" y="63"/>
                    </a:lnTo>
                    <a:close/>
                    <a:moveTo>
                      <a:pt x="319" y="20"/>
                    </a:moveTo>
                    <a:lnTo>
                      <a:pt x="382" y="6"/>
                    </a:lnTo>
                    <a:lnTo>
                      <a:pt x="386" y="31"/>
                    </a:lnTo>
                    <a:lnTo>
                      <a:pt x="328" y="41"/>
                    </a:lnTo>
                    <a:lnTo>
                      <a:pt x="319" y="20"/>
                    </a:lnTo>
                    <a:close/>
                    <a:moveTo>
                      <a:pt x="382" y="6"/>
                    </a:moveTo>
                    <a:lnTo>
                      <a:pt x="383" y="6"/>
                    </a:lnTo>
                    <a:lnTo>
                      <a:pt x="386" y="6"/>
                    </a:lnTo>
                    <a:lnTo>
                      <a:pt x="391" y="6"/>
                    </a:lnTo>
                    <a:lnTo>
                      <a:pt x="393" y="4"/>
                    </a:lnTo>
                    <a:lnTo>
                      <a:pt x="394" y="4"/>
                    </a:lnTo>
                    <a:lnTo>
                      <a:pt x="397" y="3"/>
                    </a:lnTo>
                    <a:lnTo>
                      <a:pt x="399" y="2"/>
                    </a:lnTo>
                    <a:lnTo>
                      <a:pt x="402" y="27"/>
                    </a:lnTo>
                    <a:lnTo>
                      <a:pt x="400" y="27"/>
                    </a:lnTo>
                    <a:lnTo>
                      <a:pt x="397" y="27"/>
                    </a:lnTo>
                    <a:lnTo>
                      <a:pt x="394" y="27"/>
                    </a:lnTo>
                    <a:lnTo>
                      <a:pt x="393" y="27"/>
                    </a:lnTo>
                    <a:lnTo>
                      <a:pt x="391" y="28"/>
                    </a:lnTo>
                    <a:lnTo>
                      <a:pt x="390" y="28"/>
                    </a:lnTo>
                    <a:lnTo>
                      <a:pt x="388" y="29"/>
                    </a:lnTo>
                    <a:lnTo>
                      <a:pt x="386" y="31"/>
                    </a:lnTo>
                    <a:lnTo>
                      <a:pt x="382" y="6"/>
                    </a:lnTo>
                    <a:close/>
                    <a:moveTo>
                      <a:pt x="399" y="2"/>
                    </a:moveTo>
                    <a:lnTo>
                      <a:pt x="402" y="2"/>
                    </a:lnTo>
                    <a:lnTo>
                      <a:pt x="405" y="2"/>
                    </a:lnTo>
                    <a:lnTo>
                      <a:pt x="406" y="2"/>
                    </a:lnTo>
                    <a:lnTo>
                      <a:pt x="410" y="2"/>
                    </a:lnTo>
                    <a:lnTo>
                      <a:pt x="411" y="2"/>
                    </a:lnTo>
                    <a:lnTo>
                      <a:pt x="414" y="2"/>
                    </a:lnTo>
                    <a:lnTo>
                      <a:pt x="414" y="24"/>
                    </a:lnTo>
                    <a:lnTo>
                      <a:pt x="413" y="24"/>
                    </a:lnTo>
                    <a:lnTo>
                      <a:pt x="411" y="24"/>
                    </a:lnTo>
                    <a:lnTo>
                      <a:pt x="408" y="25"/>
                    </a:lnTo>
                    <a:lnTo>
                      <a:pt x="405" y="27"/>
                    </a:lnTo>
                    <a:lnTo>
                      <a:pt x="403" y="27"/>
                    </a:lnTo>
                    <a:lnTo>
                      <a:pt x="402" y="27"/>
                    </a:lnTo>
                    <a:lnTo>
                      <a:pt x="399" y="2"/>
                    </a:lnTo>
                    <a:close/>
                    <a:moveTo>
                      <a:pt x="414" y="2"/>
                    </a:moveTo>
                    <a:lnTo>
                      <a:pt x="414" y="13"/>
                    </a:lnTo>
                    <a:lnTo>
                      <a:pt x="414" y="2"/>
                    </a:lnTo>
                    <a:close/>
                    <a:moveTo>
                      <a:pt x="414" y="2"/>
                    </a:moveTo>
                    <a:lnTo>
                      <a:pt x="426" y="2"/>
                    </a:lnTo>
                    <a:lnTo>
                      <a:pt x="430" y="24"/>
                    </a:lnTo>
                    <a:lnTo>
                      <a:pt x="428" y="24"/>
                    </a:lnTo>
                    <a:lnTo>
                      <a:pt x="426" y="24"/>
                    </a:lnTo>
                    <a:lnTo>
                      <a:pt x="422" y="24"/>
                    </a:lnTo>
                    <a:lnTo>
                      <a:pt x="417" y="24"/>
                    </a:lnTo>
                    <a:lnTo>
                      <a:pt x="416" y="24"/>
                    </a:lnTo>
                    <a:lnTo>
                      <a:pt x="414" y="24"/>
                    </a:lnTo>
                    <a:lnTo>
                      <a:pt x="414" y="2"/>
                    </a:lnTo>
                    <a:close/>
                    <a:moveTo>
                      <a:pt x="426" y="2"/>
                    </a:moveTo>
                    <a:lnTo>
                      <a:pt x="428" y="2"/>
                    </a:lnTo>
                    <a:lnTo>
                      <a:pt x="430" y="0"/>
                    </a:lnTo>
                    <a:lnTo>
                      <a:pt x="433" y="0"/>
                    </a:lnTo>
                    <a:lnTo>
                      <a:pt x="434" y="0"/>
                    </a:lnTo>
                    <a:lnTo>
                      <a:pt x="436" y="0"/>
                    </a:lnTo>
                    <a:lnTo>
                      <a:pt x="437" y="0"/>
                    </a:lnTo>
                    <a:lnTo>
                      <a:pt x="440" y="2"/>
                    </a:lnTo>
                    <a:lnTo>
                      <a:pt x="442" y="2"/>
                    </a:lnTo>
                    <a:lnTo>
                      <a:pt x="442" y="24"/>
                    </a:lnTo>
                    <a:lnTo>
                      <a:pt x="430" y="24"/>
                    </a:lnTo>
                    <a:lnTo>
                      <a:pt x="426" y="2"/>
                    </a:lnTo>
                    <a:close/>
                    <a:moveTo>
                      <a:pt x="442" y="2"/>
                    </a:moveTo>
                    <a:lnTo>
                      <a:pt x="442" y="13"/>
                    </a:lnTo>
                    <a:lnTo>
                      <a:pt x="442" y="2"/>
                    </a:lnTo>
                    <a:close/>
                    <a:moveTo>
                      <a:pt x="442" y="2"/>
                    </a:moveTo>
                    <a:lnTo>
                      <a:pt x="437" y="24"/>
                    </a:lnTo>
                    <a:lnTo>
                      <a:pt x="442" y="2"/>
                    </a:lnTo>
                    <a:close/>
                    <a:moveTo>
                      <a:pt x="442" y="2"/>
                    </a:moveTo>
                    <a:lnTo>
                      <a:pt x="442" y="2"/>
                    </a:lnTo>
                    <a:lnTo>
                      <a:pt x="443" y="2"/>
                    </a:lnTo>
                    <a:lnTo>
                      <a:pt x="445" y="2"/>
                    </a:lnTo>
                    <a:lnTo>
                      <a:pt x="442" y="24"/>
                    </a:lnTo>
                    <a:lnTo>
                      <a:pt x="440" y="24"/>
                    </a:lnTo>
                    <a:lnTo>
                      <a:pt x="439" y="24"/>
                    </a:lnTo>
                    <a:lnTo>
                      <a:pt x="437" y="24"/>
                    </a:lnTo>
                    <a:lnTo>
                      <a:pt x="442" y="2"/>
                    </a:lnTo>
                    <a:close/>
                    <a:moveTo>
                      <a:pt x="445" y="2"/>
                    </a:moveTo>
                    <a:lnTo>
                      <a:pt x="450" y="2"/>
                    </a:lnTo>
                    <a:lnTo>
                      <a:pt x="445" y="24"/>
                    </a:lnTo>
                    <a:lnTo>
                      <a:pt x="442" y="24"/>
                    </a:lnTo>
                    <a:lnTo>
                      <a:pt x="445" y="2"/>
                    </a:lnTo>
                    <a:close/>
                    <a:moveTo>
                      <a:pt x="450" y="2"/>
                    </a:moveTo>
                    <a:lnTo>
                      <a:pt x="451" y="2"/>
                    </a:lnTo>
                    <a:lnTo>
                      <a:pt x="453" y="3"/>
                    </a:lnTo>
                    <a:lnTo>
                      <a:pt x="457" y="3"/>
                    </a:lnTo>
                    <a:lnTo>
                      <a:pt x="460" y="3"/>
                    </a:lnTo>
                    <a:lnTo>
                      <a:pt x="462" y="4"/>
                    </a:lnTo>
                    <a:lnTo>
                      <a:pt x="463" y="4"/>
                    </a:lnTo>
                    <a:lnTo>
                      <a:pt x="465" y="6"/>
                    </a:lnTo>
                    <a:lnTo>
                      <a:pt x="457" y="27"/>
                    </a:lnTo>
                    <a:lnTo>
                      <a:pt x="456" y="27"/>
                    </a:lnTo>
                    <a:lnTo>
                      <a:pt x="454" y="27"/>
                    </a:lnTo>
                    <a:lnTo>
                      <a:pt x="451" y="25"/>
                    </a:lnTo>
                    <a:lnTo>
                      <a:pt x="448" y="24"/>
                    </a:lnTo>
                    <a:lnTo>
                      <a:pt x="446" y="24"/>
                    </a:lnTo>
                    <a:lnTo>
                      <a:pt x="445" y="24"/>
                    </a:lnTo>
                    <a:lnTo>
                      <a:pt x="450" y="2"/>
                    </a:lnTo>
                    <a:close/>
                    <a:moveTo>
                      <a:pt x="465" y="6"/>
                    </a:moveTo>
                    <a:lnTo>
                      <a:pt x="462" y="17"/>
                    </a:lnTo>
                    <a:lnTo>
                      <a:pt x="465" y="6"/>
                    </a:lnTo>
                    <a:close/>
                    <a:moveTo>
                      <a:pt x="465" y="6"/>
                    </a:moveTo>
                    <a:lnTo>
                      <a:pt x="457" y="27"/>
                    </a:lnTo>
                    <a:lnTo>
                      <a:pt x="465" y="6"/>
                    </a:lnTo>
                    <a:close/>
                    <a:moveTo>
                      <a:pt x="465" y="6"/>
                    </a:moveTo>
                    <a:lnTo>
                      <a:pt x="467" y="6"/>
                    </a:lnTo>
                    <a:lnTo>
                      <a:pt x="468" y="6"/>
                    </a:lnTo>
                    <a:lnTo>
                      <a:pt x="470" y="6"/>
                    </a:lnTo>
                    <a:lnTo>
                      <a:pt x="462" y="27"/>
                    </a:lnTo>
                    <a:lnTo>
                      <a:pt x="460" y="27"/>
                    </a:lnTo>
                    <a:lnTo>
                      <a:pt x="459" y="27"/>
                    </a:lnTo>
                    <a:lnTo>
                      <a:pt x="457" y="27"/>
                    </a:lnTo>
                    <a:lnTo>
                      <a:pt x="465" y="6"/>
                    </a:lnTo>
                    <a:close/>
                    <a:moveTo>
                      <a:pt x="470" y="6"/>
                    </a:moveTo>
                    <a:lnTo>
                      <a:pt x="470" y="6"/>
                    </a:lnTo>
                    <a:lnTo>
                      <a:pt x="471" y="6"/>
                    </a:lnTo>
                    <a:lnTo>
                      <a:pt x="473" y="6"/>
                    </a:lnTo>
                    <a:lnTo>
                      <a:pt x="465" y="27"/>
                    </a:lnTo>
                    <a:lnTo>
                      <a:pt x="462" y="27"/>
                    </a:lnTo>
                    <a:lnTo>
                      <a:pt x="470" y="6"/>
                    </a:lnTo>
                    <a:close/>
                    <a:moveTo>
                      <a:pt x="465" y="27"/>
                    </a:moveTo>
                    <a:lnTo>
                      <a:pt x="470" y="17"/>
                    </a:lnTo>
                    <a:lnTo>
                      <a:pt x="465" y="27"/>
                    </a:lnTo>
                    <a:close/>
                    <a:moveTo>
                      <a:pt x="473" y="6"/>
                    </a:moveTo>
                    <a:lnTo>
                      <a:pt x="474" y="6"/>
                    </a:lnTo>
                    <a:lnTo>
                      <a:pt x="476" y="6"/>
                    </a:lnTo>
                    <a:lnTo>
                      <a:pt x="479" y="7"/>
                    </a:lnTo>
                    <a:lnTo>
                      <a:pt x="482" y="9"/>
                    </a:lnTo>
                    <a:lnTo>
                      <a:pt x="483" y="10"/>
                    </a:lnTo>
                    <a:lnTo>
                      <a:pt x="485" y="10"/>
                    </a:lnTo>
                    <a:lnTo>
                      <a:pt x="473" y="31"/>
                    </a:lnTo>
                    <a:lnTo>
                      <a:pt x="471" y="31"/>
                    </a:lnTo>
                    <a:lnTo>
                      <a:pt x="470" y="29"/>
                    </a:lnTo>
                    <a:lnTo>
                      <a:pt x="468" y="29"/>
                    </a:lnTo>
                    <a:lnTo>
                      <a:pt x="467" y="28"/>
                    </a:lnTo>
                    <a:lnTo>
                      <a:pt x="465" y="27"/>
                    </a:lnTo>
                    <a:lnTo>
                      <a:pt x="473" y="6"/>
                    </a:lnTo>
                    <a:close/>
                    <a:moveTo>
                      <a:pt x="473" y="31"/>
                    </a:moveTo>
                    <a:lnTo>
                      <a:pt x="477" y="20"/>
                    </a:lnTo>
                    <a:lnTo>
                      <a:pt x="473" y="31"/>
                    </a:lnTo>
                    <a:close/>
                    <a:moveTo>
                      <a:pt x="485" y="10"/>
                    </a:moveTo>
                    <a:lnTo>
                      <a:pt x="488" y="11"/>
                    </a:lnTo>
                    <a:lnTo>
                      <a:pt x="491" y="13"/>
                    </a:lnTo>
                    <a:lnTo>
                      <a:pt x="493" y="13"/>
                    </a:lnTo>
                    <a:lnTo>
                      <a:pt x="494" y="14"/>
                    </a:lnTo>
                    <a:lnTo>
                      <a:pt x="497" y="16"/>
                    </a:lnTo>
                    <a:lnTo>
                      <a:pt x="499" y="16"/>
                    </a:lnTo>
                    <a:lnTo>
                      <a:pt x="500" y="17"/>
                    </a:lnTo>
                    <a:lnTo>
                      <a:pt x="502" y="17"/>
                    </a:lnTo>
                    <a:lnTo>
                      <a:pt x="490" y="38"/>
                    </a:lnTo>
                    <a:lnTo>
                      <a:pt x="488" y="36"/>
                    </a:lnTo>
                    <a:lnTo>
                      <a:pt x="487" y="35"/>
                    </a:lnTo>
                    <a:lnTo>
                      <a:pt x="483" y="34"/>
                    </a:lnTo>
                    <a:lnTo>
                      <a:pt x="480" y="34"/>
                    </a:lnTo>
                    <a:lnTo>
                      <a:pt x="477" y="32"/>
                    </a:lnTo>
                    <a:lnTo>
                      <a:pt x="473" y="31"/>
                    </a:lnTo>
                    <a:lnTo>
                      <a:pt x="485" y="10"/>
                    </a:lnTo>
                    <a:close/>
                    <a:moveTo>
                      <a:pt x="502" y="17"/>
                    </a:moveTo>
                    <a:lnTo>
                      <a:pt x="505" y="20"/>
                    </a:lnTo>
                    <a:lnTo>
                      <a:pt x="505" y="27"/>
                    </a:lnTo>
                    <a:lnTo>
                      <a:pt x="493" y="27"/>
                    </a:lnTo>
                    <a:lnTo>
                      <a:pt x="502" y="17"/>
                    </a:lnTo>
                    <a:close/>
                    <a:moveTo>
                      <a:pt x="505" y="27"/>
                    </a:moveTo>
                    <a:lnTo>
                      <a:pt x="505" y="38"/>
                    </a:lnTo>
                    <a:lnTo>
                      <a:pt x="482" y="38"/>
                    </a:lnTo>
                    <a:lnTo>
                      <a:pt x="482" y="27"/>
                    </a:lnTo>
                    <a:lnTo>
                      <a:pt x="505" y="27"/>
                    </a:lnTo>
                    <a:close/>
                    <a:moveTo>
                      <a:pt x="505" y="38"/>
                    </a:moveTo>
                    <a:lnTo>
                      <a:pt x="505" y="63"/>
                    </a:lnTo>
                    <a:lnTo>
                      <a:pt x="482" y="63"/>
                    </a:lnTo>
                    <a:lnTo>
                      <a:pt x="482" y="38"/>
                    </a:lnTo>
                    <a:lnTo>
                      <a:pt x="505" y="38"/>
                    </a:lnTo>
                    <a:close/>
                    <a:moveTo>
                      <a:pt x="505" y="63"/>
                    </a:moveTo>
                    <a:lnTo>
                      <a:pt x="505" y="81"/>
                    </a:lnTo>
                    <a:lnTo>
                      <a:pt x="482" y="81"/>
                    </a:lnTo>
                    <a:lnTo>
                      <a:pt x="482" y="63"/>
                    </a:lnTo>
                    <a:lnTo>
                      <a:pt x="505" y="63"/>
                    </a:lnTo>
                    <a:close/>
                    <a:moveTo>
                      <a:pt x="505" y="81"/>
                    </a:moveTo>
                    <a:lnTo>
                      <a:pt x="505" y="95"/>
                    </a:lnTo>
                    <a:lnTo>
                      <a:pt x="482" y="95"/>
                    </a:lnTo>
                    <a:lnTo>
                      <a:pt x="482" y="81"/>
                    </a:lnTo>
                    <a:lnTo>
                      <a:pt x="505" y="81"/>
                    </a:lnTo>
                    <a:close/>
                    <a:moveTo>
                      <a:pt x="505" y="95"/>
                    </a:moveTo>
                    <a:lnTo>
                      <a:pt x="505" y="124"/>
                    </a:lnTo>
                    <a:lnTo>
                      <a:pt x="482" y="124"/>
                    </a:lnTo>
                    <a:lnTo>
                      <a:pt x="482" y="95"/>
                    </a:lnTo>
                    <a:lnTo>
                      <a:pt x="505" y="95"/>
                    </a:lnTo>
                    <a:close/>
                    <a:moveTo>
                      <a:pt x="505" y="124"/>
                    </a:moveTo>
                    <a:lnTo>
                      <a:pt x="505" y="149"/>
                    </a:lnTo>
                    <a:lnTo>
                      <a:pt x="482" y="149"/>
                    </a:lnTo>
                    <a:lnTo>
                      <a:pt x="482" y="124"/>
                    </a:lnTo>
                    <a:lnTo>
                      <a:pt x="505" y="124"/>
                    </a:lnTo>
                    <a:close/>
                    <a:moveTo>
                      <a:pt x="505" y="149"/>
                    </a:moveTo>
                    <a:lnTo>
                      <a:pt x="505" y="159"/>
                    </a:lnTo>
                    <a:lnTo>
                      <a:pt x="482" y="159"/>
                    </a:lnTo>
                    <a:lnTo>
                      <a:pt x="482" y="149"/>
                    </a:lnTo>
                    <a:lnTo>
                      <a:pt x="505" y="149"/>
                    </a:lnTo>
                    <a:close/>
                  </a:path>
                </a:pathLst>
              </a:custGeom>
              <a:solidFill>
                <a:srgbClr val="131516"/>
              </a:solidFill>
              <a:ln>
                <a:noFill/>
              </a:ln>
              <a:extLst/>
            </p:spPr>
            <p:txBody>
              <a:bodyPr/>
              <a:lstStyle/>
              <a:p>
                <a:pPr defTabSz="914145"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 kern="0" dirty="0">
                  <a:solidFill>
                    <a:sysClr val="windowText" lastClr="000000"/>
                  </a:solidFill>
                  <a:latin typeface="Calibri"/>
                  <a:sym typeface="Calibri" pitchFamily="34" charset="0"/>
                </a:endParaRPr>
              </a:p>
            </p:txBody>
          </p:sp>
          <p:sp>
            <p:nvSpPr>
              <p:cNvPr id="92" name="Freeform 11"/>
              <p:cNvSpPr>
                <a:spLocks/>
              </p:cNvSpPr>
              <p:nvPr/>
            </p:nvSpPr>
            <p:spPr bwMode="auto">
              <a:xfrm>
                <a:off x="2989" y="630"/>
                <a:ext cx="240" cy="87"/>
              </a:xfrm>
              <a:custGeom>
                <a:avLst/>
                <a:gdLst>
                  <a:gd name="T0" fmla="*/ 0 w 481"/>
                  <a:gd name="T1" fmla="*/ 1 h 196"/>
                  <a:gd name="T2" fmla="*/ 0 w 481"/>
                  <a:gd name="T3" fmla="*/ 1 h 196"/>
                  <a:gd name="T4" fmla="*/ 0 w 481"/>
                  <a:gd name="T5" fmla="*/ 1 h 196"/>
                  <a:gd name="T6" fmla="*/ 0 w 481"/>
                  <a:gd name="T7" fmla="*/ 1 h 196"/>
                  <a:gd name="T8" fmla="*/ 0 w 481"/>
                  <a:gd name="T9" fmla="*/ 1 h 196"/>
                  <a:gd name="T10" fmla="*/ 0 w 481"/>
                  <a:gd name="T11" fmla="*/ 1 h 196"/>
                  <a:gd name="T12" fmla="*/ 0 w 481"/>
                  <a:gd name="T13" fmla="*/ 1 h 196"/>
                  <a:gd name="T14" fmla="*/ 0 w 481"/>
                  <a:gd name="T15" fmla="*/ 1 h 196"/>
                  <a:gd name="T16" fmla="*/ 0 w 481"/>
                  <a:gd name="T17" fmla="*/ 1 h 196"/>
                  <a:gd name="T18" fmla="*/ 0 w 481"/>
                  <a:gd name="T19" fmla="*/ 1 h 196"/>
                  <a:gd name="T20" fmla="*/ 0 w 481"/>
                  <a:gd name="T21" fmla="*/ 1 h 196"/>
                  <a:gd name="T22" fmla="*/ 0 w 481"/>
                  <a:gd name="T23" fmla="*/ 1 h 196"/>
                  <a:gd name="T24" fmla="*/ 0 w 481"/>
                  <a:gd name="T25" fmla="*/ 1 h 196"/>
                  <a:gd name="T26" fmla="*/ 0 w 481"/>
                  <a:gd name="T27" fmla="*/ 1 h 196"/>
                  <a:gd name="T28" fmla="*/ 0 w 481"/>
                  <a:gd name="T29" fmla="*/ 1 h 196"/>
                  <a:gd name="T30" fmla="*/ 0 w 481"/>
                  <a:gd name="T31" fmla="*/ 1 h 196"/>
                  <a:gd name="T32" fmla="*/ 0 w 481"/>
                  <a:gd name="T33" fmla="*/ 1 h 196"/>
                  <a:gd name="T34" fmla="*/ 0 w 481"/>
                  <a:gd name="T35" fmla="*/ 1 h 196"/>
                  <a:gd name="T36" fmla="*/ 0 w 481"/>
                  <a:gd name="T37" fmla="*/ 1 h 196"/>
                  <a:gd name="T38" fmla="*/ 0 w 481"/>
                  <a:gd name="T39" fmla="*/ 1 h 196"/>
                  <a:gd name="T40" fmla="*/ 0 w 481"/>
                  <a:gd name="T41" fmla="*/ 1 h 196"/>
                  <a:gd name="T42" fmla="*/ 0 w 481"/>
                  <a:gd name="T43" fmla="*/ 1 h 196"/>
                  <a:gd name="T44" fmla="*/ 0 w 481"/>
                  <a:gd name="T45" fmla="*/ 1 h 196"/>
                  <a:gd name="T46" fmla="*/ 0 w 481"/>
                  <a:gd name="T47" fmla="*/ 1 h 196"/>
                  <a:gd name="T48" fmla="*/ 0 w 481"/>
                  <a:gd name="T49" fmla="*/ 1 h 196"/>
                  <a:gd name="T50" fmla="*/ 0 w 481"/>
                  <a:gd name="T51" fmla="*/ 1 h 196"/>
                  <a:gd name="T52" fmla="*/ 0 w 481"/>
                  <a:gd name="T53" fmla="*/ 1 h 196"/>
                  <a:gd name="T54" fmla="*/ 0 w 481"/>
                  <a:gd name="T55" fmla="*/ 1 h 196"/>
                  <a:gd name="T56" fmla="*/ 0 w 481"/>
                  <a:gd name="T57" fmla="*/ 1 h 196"/>
                  <a:gd name="T58" fmla="*/ 0 w 481"/>
                  <a:gd name="T59" fmla="*/ 1 h 196"/>
                  <a:gd name="T60" fmla="*/ 0 w 481"/>
                  <a:gd name="T61" fmla="*/ 1 h 196"/>
                  <a:gd name="T62" fmla="*/ 0 w 481"/>
                  <a:gd name="T63" fmla="*/ 1 h 196"/>
                  <a:gd name="T64" fmla="*/ 0 w 481"/>
                  <a:gd name="T65" fmla="*/ 1 h 196"/>
                  <a:gd name="T66" fmla="*/ 0 w 481"/>
                  <a:gd name="T67" fmla="*/ 1 h 196"/>
                  <a:gd name="T68" fmla="*/ 0 w 481"/>
                  <a:gd name="T69" fmla="*/ 1 h 196"/>
                  <a:gd name="T70" fmla="*/ 0 w 481"/>
                  <a:gd name="T71" fmla="*/ 1 h 196"/>
                  <a:gd name="T72" fmla="*/ 0 w 481"/>
                  <a:gd name="T73" fmla="*/ 1 h 196"/>
                  <a:gd name="T74" fmla="*/ 0 w 481"/>
                  <a:gd name="T75" fmla="*/ 1 h 196"/>
                  <a:gd name="T76" fmla="*/ 0 w 481"/>
                  <a:gd name="T77" fmla="*/ 1 h 196"/>
                  <a:gd name="T78" fmla="*/ 0 w 481"/>
                  <a:gd name="T79" fmla="*/ 1 h 196"/>
                  <a:gd name="T80" fmla="*/ 0 w 481"/>
                  <a:gd name="T81" fmla="*/ 1 h 196"/>
                  <a:gd name="T82" fmla="*/ 0 w 481"/>
                  <a:gd name="T83" fmla="*/ 1 h 196"/>
                  <a:gd name="T84" fmla="*/ 0 w 481"/>
                  <a:gd name="T85" fmla="*/ 1 h 196"/>
                  <a:gd name="T86" fmla="*/ 0 w 481"/>
                  <a:gd name="T87" fmla="*/ 0 h 196"/>
                  <a:gd name="T88" fmla="*/ 0 w 481"/>
                  <a:gd name="T89" fmla="*/ 1 h 196"/>
                  <a:gd name="T90" fmla="*/ 0 w 481"/>
                  <a:gd name="T91" fmla="*/ 1 h 196"/>
                  <a:gd name="T92" fmla="*/ 0 w 481"/>
                  <a:gd name="T93" fmla="*/ 1 h 196"/>
                  <a:gd name="T94" fmla="*/ 0 w 481"/>
                  <a:gd name="T95" fmla="*/ 1 h 196"/>
                  <a:gd name="T96" fmla="*/ 0 w 481"/>
                  <a:gd name="T97" fmla="*/ 1 h 196"/>
                  <a:gd name="T98" fmla="*/ 0 w 481"/>
                  <a:gd name="T99" fmla="*/ 1 h 196"/>
                  <a:gd name="T100" fmla="*/ 0 w 481"/>
                  <a:gd name="T101" fmla="*/ 1 h 196"/>
                  <a:gd name="T102" fmla="*/ 0 w 481"/>
                  <a:gd name="T103" fmla="*/ 1 h 196"/>
                  <a:gd name="T104" fmla="*/ 0 w 481"/>
                  <a:gd name="T105" fmla="*/ 1 h 196"/>
                  <a:gd name="T106" fmla="*/ 0 w 481"/>
                  <a:gd name="T107" fmla="*/ 1 h 196"/>
                  <a:gd name="T108" fmla="*/ 0 w 481"/>
                  <a:gd name="T109" fmla="*/ 1 h 196"/>
                  <a:gd name="T110" fmla="*/ 0 w 481"/>
                  <a:gd name="T111" fmla="*/ 1 h 196"/>
                  <a:gd name="T112" fmla="*/ 0 w 481"/>
                  <a:gd name="T113" fmla="*/ 1 h 196"/>
                  <a:gd name="T114" fmla="*/ 0 w 481"/>
                  <a:gd name="T115" fmla="*/ 1 h 196"/>
                  <a:gd name="T116" fmla="*/ 0 w 481"/>
                  <a:gd name="T117" fmla="*/ 1 h 196"/>
                  <a:gd name="T118" fmla="*/ 0 w 481"/>
                  <a:gd name="T119" fmla="*/ 1 h 196"/>
                  <a:gd name="T120" fmla="*/ 0 w 481"/>
                  <a:gd name="T121" fmla="*/ 1 h 196"/>
                  <a:gd name="T122" fmla="*/ 0 w 481"/>
                  <a:gd name="T123" fmla="*/ 1 h 196"/>
                  <a:gd name="T124" fmla="*/ 0 w 481"/>
                  <a:gd name="T125" fmla="*/ 1 h 19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81"/>
                  <a:gd name="T190" fmla="*/ 0 h 196"/>
                  <a:gd name="T191" fmla="*/ 481 w 481"/>
                  <a:gd name="T192" fmla="*/ 196 h 19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81" h="196">
                    <a:moveTo>
                      <a:pt x="481" y="149"/>
                    </a:moveTo>
                    <a:lnTo>
                      <a:pt x="481" y="149"/>
                    </a:lnTo>
                    <a:lnTo>
                      <a:pt x="479" y="149"/>
                    </a:lnTo>
                    <a:lnTo>
                      <a:pt x="478" y="149"/>
                    </a:lnTo>
                    <a:lnTo>
                      <a:pt x="476" y="148"/>
                    </a:lnTo>
                    <a:lnTo>
                      <a:pt x="475" y="148"/>
                    </a:lnTo>
                    <a:lnTo>
                      <a:pt x="471" y="148"/>
                    </a:lnTo>
                    <a:lnTo>
                      <a:pt x="470" y="146"/>
                    </a:lnTo>
                    <a:lnTo>
                      <a:pt x="468" y="145"/>
                    </a:lnTo>
                    <a:lnTo>
                      <a:pt x="465" y="143"/>
                    </a:lnTo>
                    <a:lnTo>
                      <a:pt x="461" y="142"/>
                    </a:lnTo>
                    <a:lnTo>
                      <a:pt x="458" y="141"/>
                    </a:lnTo>
                    <a:lnTo>
                      <a:pt x="455" y="139"/>
                    </a:lnTo>
                    <a:lnTo>
                      <a:pt x="453" y="139"/>
                    </a:lnTo>
                    <a:lnTo>
                      <a:pt x="450" y="139"/>
                    </a:lnTo>
                    <a:lnTo>
                      <a:pt x="448" y="138"/>
                    </a:lnTo>
                    <a:lnTo>
                      <a:pt x="444" y="136"/>
                    </a:lnTo>
                    <a:lnTo>
                      <a:pt x="439" y="135"/>
                    </a:lnTo>
                    <a:lnTo>
                      <a:pt x="436" y="135"/>
                    </a:lnTo>
                    <a:lnTo>
                      <a:pt x="433" y="135"/>
                    </a:lnTo>
                    <a:lnTo>
                      <a:pt x="430" y="134"/>
                    </a:lnTo>
                    <a:lnTo>
                      <a:pt x="427" y="134"/>
                    </a:lnTo>
                    <a:lnTo>
                      <a:pt x="425" y="132"/>
                    </a:lnTo>
                    <a:lnTo>
                      <a:pt x="422" y="132"/>
                    </a:lnTo>
                    <a:lnTo>
                      <a:pt x="416" y="131"/>
                    </a:lnTo>
                    <a:lnTo>
                      <a:pt x="410" y="131"/>
                    </a:lnTo>
                    <a:lnTo>
                      <a:pt x="405" y="132"/>
                    </a:lnTo>
                    <a:lnTo>
                      <a:pt x="402" y="132"/>
                    </a:lnTo>
                    <a:lnTo>
                      <a:pt x="394" y="134"/>
                    </a:lnTo>
                    <a:lnTo>
                      <a:pt x="387" y="135"/>
                    </a:lnTo>
                    <a:lnTo>
                      <a:pt x="382" y="135"/>
                    </a:lnTo>
                    <a:lnTo>
                      <a:pt x="379" y="135"/>
                    </a:lnTo>
                    <a:lnTo>
                      <a:pt x="364" y="139"/>
                    </a:lnTo>
                    <a:lnTo>
                      <a:pt x="348" y="142"/>
                    </a:lnTo>
                    <a:lnTo>
                      <a:pt x="331" y="146"/>
                    </a:lnTo>
                    <a:lnTo>
                      <a:pt x="314" y="149"/>
                    </a:lnTo>
                    <a:lnTo>
                      <a:pt x="297" y="152"/>
                    </a:lnTo>
                    <a:lnTo>
                      <a:pt x="280" y="156"/>
                    </a:lnTo>
                    <a:lnTo>
                      <a:pt x="264" y="159"/>
                    </a:lnTo>
                    <a:lnTo>
                      <a:pt x="247" y="163"/>
                    </a:lnTo>
                    <a:lnTo>
                      <a:pt x="211" y="170"/>
                    </a:lnTo>
                    <a:lnTo>
                      <a:pt x="194" y="173"/>
                    </a:lnTo>
                    <a:lnTo>
                      <a:pt x="176" y="177"/>
                    </a:lnTo>
                    <a:lnTo>
                      <a:pt x="159" y="179"/>
                    </a:lnTo>
                    <a:lnTo>
                      <a:pt x="143" y="182"/>
                    </a:lnTo>
                    <a:lnTo>
                      <a:pt x="127" y="185"/>
                    </a:lnTo>
                    <a:lnTo>
                      <a:pt x="111" y="188"/>
                    </a:lnTo>
                    <a:lnTo>
                      <a:pt x="108" y="189"/>
                    </a:lnTo>
                    <a:lnTo>
                      <a:pt x="105" y="191"/>
                    </a:lnTo>
                    <a:lnTo>
                      <a:pt x="103" y="191"/>
                    </a:lnTo>
                    <a:lnTo>
                      <a:pt x="100" y="192"/>
                    </a:lnTo>
                    <a:lnTo>
                      <a:pt x="96" y="192"/>
                    </a:lnTo>
                    <a:lnTo>
                      <a:pt x="93" y="192"/>
                    </a:lnTo>
                    <a:lnTo>
                      <a:pt x="91" y="192"/>
                    </a:lnTo>
                    <a:lnTo>
                      <a:pt x="90" y="193"/>
                    </a:lnTo>
                    <a:lnTo>
                      <a:pt x="86" y="193"/>
                    </a:lnTo>
                    <a:lnTo>
                      <a:pt x="85" y="195"/>
                    </a:lnTo>
                    <a:lnTo>
                      <a:pt x="82" y="195"/>
                    </a:lnTo>
                    <a:lnTo>
                      <a:pt x="79" y="196"/>
                    </a:lnTo>
                    <a:lnTo>
                      <a:pt x="76" y="196"/>
                    </a:lnTo>
                    <a:lnTo>
                      <a:pt x="71" y="195"/>
                    </a:lnTo>
                    <a:lnTo>
                      <a:pt x="66" y="195"/>
                    </a:lnTo>
                    <a:lnTo>
                      <a:pt x="62" y="195"/>
                    </a:lnTo>
                    <a:lnTo>
                      <a:pt x="57" y="193"/>
                    </a:lnTo>
                    <a:lnTo>
                      <a:pt x="54" y="192"/>
                    </a:lnTo>
                    <a:lnTo>
                      <a:pt x="50" y="191"/>
                    </a:lnTo>
                    <a:lnTo>
                      <a:pt x="46" y="189"/>
                    </a:lnTo>
                    <a:lnTo>
                      <a:pt x="43" y="188"/>
                    </a:lnTo>
                    <a:lnTo>
                      <a:pt x="37" y="185"/>
                    </a:lnTo>
                    <a:lnTo>
                      <a:pt x="31" y="182"/>
                    </a:lnTo>
                    <a:lnTo>
                      <a:pt x="28" y="181"/>
                    </a:lnTo>
                    <a:lnTo>
                      <a:pt x="25" y="178"/>
                    </a:lnTo>
                    <a:lnTo>
                      <a:pt x="22" y="177"/>
                    </a:lnTo>
                    <a:lnTo>
                      <a:pt x="20" y="174"/>
                    </a:lnTo>
                    <a:lnTo>
                      <a:pt x="16" y="171"/>
                    </a:lnTo>
                    <a:lnTo>
                      <a:pt x="11" y="168"/>
                    </a:lnTo>
                    <a:lnTo>
                      <a:pt x="8" y="166"/>
                    </a:lnTo>
                    <a:lnTo>
                      <a:pt x="6" y="164"/>
                    </a:lnTo>
                    <a:lnTo>
                      <a:pt x="3" y="163"/>
                    </a:lnTo>
                    <a:lnTo>
                      <a:pt x="2" y="161"/>
                    </a:lnTo>
                    <a:lnTo>
                      <a:pt x="0" y="160"/>
                    </a:lnTo>
                    <a:lnTo>
                      <a:pt x="0" y="159"/>
                    </a:lnTo>
                    <a:lnTo>
                      <a:pt x="0" y="157"/>
                    </a:lnTo>
                    <a:lnTo>
                      <a:pt x="0" y="156"/>
                    </a:lnTo>
                    <a:lnTo>
                      <a:pt x="0" y="152"/>
                    </a:lnTo>
                    <a:lnTo>
                      <a:pt x="0" y="150"/>
                    </a:lnTo>
                    <a:lnTo>
                      <a:pt x="0" y="149"/>
                    </a:lnTo>
                    <a:lnTo>
                      <a:pt x="0" y="146"/>
                    </a:lnTo>
                    <a:lnTo>
                      <a:pt x="0" y="143"/>
                    </a:lnTo>
                    <a:lnTo>
                      <a:pt x="0" y="136"/>
                    </a:lnTo>
                    <a:lnTo>
                      <a:pt x="0" y="131"/>
                    </a:lnTo>
                    <a:lnTo>
                      <a:pt x="0" y="127"/>
                    </a:lnTo>
                    <a:lnTo>
                      <a:pt x="0" y="124"/>
                    </a:lnTo>
                    <a:lnTo>
                      <a:pt x="0" y="118"/>
                    </a:lnTo>
                    <a:lnTo>
                      <a:pt x="0" y="114"/>
                    </a:lnTo>
                    <a:lnTo>
                      <a:pt x="0" y="111"/>
                    </a:lnTo>
                    <a:lnTo>
                      <a:pt x="0" y="110"/>
                    </a:lnTo>
                    <a:lnTo>
                      <a:pt x="0" y="107"/>
                    </a:lnTo>
                    <a:lnTo>
                      <a:pt x="0" y="106"/>
                    </a:lnTo>
                    <a:lnTo>
                      <a:pt x="0" y="85"/>
                    </a:lnTo>
                    <a:lnTo>
                      <a:pt x="0" y="64"/>
                    </a:lnTo>
                    <a:lnTo>
                      <a:pt x="0" y="63"/>
                    </a:lnTo>
                    <a:lnTo>
                      <a:pt x="0" y="60"/>
                    </a:lnTo>
                    <a:lnTo>
                      <a:pt x="0" y="57"/>
                    </a:lnTo>
                    <a:lnTo>
                      <a:pt x="0" y="53"/>
                    </a:lnTo>
                    <a:lnTo>
                      <a:pt x="0" y="50"/>
                    </a:lnTo>
                    <a:lnTo>
                      <a:pt x="0" y="49"/>
                    </a:lnTo>
                    <a:lnTo>
                      <a:pt x="0" y="46"/>
                    </a:lnTo>
                    <a:lnTo>
                      <a:pt x="0" y="42"/>
                    </a:lnTo>
                    <a:lnTo>
                      <a:pt x="0" y="39"/>
                    </a:lnTo>
                    <a:lnTo>
                      <a:pt x="0" y="35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2" y="18"/>
                    </a:lnTo>
                    <a:lnTo>
                      <a:pt x="3" y="21"/>
                    </a:lnTo>
                    <a:lnTo>
                      <a:pt x="6" y="23"/>
                    </a:lnTo>
                    <a:lnTo>
                      <a:pt x="8" y="25"/>
                    </a:lnTo>
                    <a:lnTo>
                      <a:pt x="11" y="28"/>
                    </a:lnTo>
                    <a:lnTo>
                      <a:pt x="16" y="31"/>
                    </a:lnTo>
                    <a:lnTo>
                      <a:pt x="20" y="35"/>
                    </a:lnTo>
                    <a:lnTo>
                      <a:pt x="22" y="38"/>
                    </a:lnTo>
                    <a:lnTo>
                      <a:pt x="25" y="41"/>
                    </a:lnTo>
                    <a:lnTo>
                      <a:pt x="31" y="45"/>
                    </a:lnTo>
                    <a:lnTo>
                      <a:pt x="37" y="49"/>
                    </a:lnTo>
                    <a:lnTo>
                      <a:pt x="40" y="50"/>
                    </a:lnTo>
                    <a:lnTo>
                      <a:pt x="43" y="53"/>
                    </a:lnTo>
                    <a:lnTo>
                      <a:pt x="46" y="56"/>
                    </a:lnTo>
                    <a:lnTo>
                      <a:pt x="50" y="57"/>
                    </a:lnTo>
                    <a:lnTo>
                      <a:pt x="54" y="60"/>
                    </a:lnTo>
                    <a:lnTo>
                      <a:pt x="57" y="61"/>
                    </a:lnTo>
                    <a:lnTo>
                      <a:pt x="62" y="63"/>
                    </a:lnTo>
                    <a:lnTo>
                      <a:pt x="66" y="63"/>
                    </a:lnTo>
                    <a:lnTo>
                      <a:pt x="71" y="64"/>
                    </a:lnTo>
                    <a:lnTo>
                      <a:pt x="76" y="64"/>
                    </a:lnTo>
                    <a:lnTo>
                      <a:pt x="79" y="64"/>
                    </a:lnTo>
                    <a:lnTo>
                      <a:pt x="82" y="64"/>
                    </a:lnTo>
                    <a:lnTo>
                      <a:pt x="86" y="64"/>
                    </a:lnTo>
                    <a:lnTo>
                      <a:pt x="90" y="64"/>
                    </a:lnTo>
                    <a:lnTo>
                      <a:pt x="91" y="64"/>
                    </a:lnTo>
                    <a:lnTo>
                      <a:pt x="93" y="63"/>
                    </a:lnTo>
                    <a:lnTo>
                      <a:pt x="96" y="61"/>
                    </a:lnTo>
                    <a:lnTo>
                      <a:pt x="99" y="61"/>
                    </a:lnTo>
                    <a:lnTo>
                      <a:pt x="100" y="61"/>
                    </a:lnTo>
                    <a:lnTo>
                      <a:pt x="105" y="60"/>
                    </a:lnTo>
                    <a:lnTo>
                      <a:pt x="108" y="60"/>
                    </a:lnTo>
                    <a:lnTo>
                      <a:pt x="111" y="60"/>
                    </a:lnTo>
                    <a:lnTo>
                      <a:pt x="127" y="57"/>
                    </a:lnTo>
                    <a:lnTo>
                      <a:pt x="143" y="53"/>
                    </a:lnTo>
                    <a:lnTo>
                      <a:pt x="159" y="50"/>
                    </a:lnTo>
                    <a:lnTo>
                      <a:pt x="176" y="46"/>
                    </a:lnTo>
                    <a:lnTo>
                      <a:pt x="194" y="42"/>
                    </a:lnTo>
                    <a:lnTo>
                      <a:pt x="211" y="39"/>
                    </a:lnTo>
                    <a:lnTo>
                      <a:pt x="247" y="31"/>
                    </a:lnTo>
                    <a:lnTo>
                      <a:pt x="264" y="28"/>
                    </a:lnTo>
                    <a:lnTo>
                      <a:pt x="280" y="24"/>
                    </a:lnTo>
                    <a:lnTo>
                      <a:pt x="297" y="21"/>
                    </a:lnTo>
                    <a:lnTo>
                      <a:pt x="314" y="17"/>
                    </a:lnTo>
                    <a:lnTo>
                      <a:pt x="331" y="14"/>
                    </a:lnTo>
                    <a:lnTo>
                      <a:pt x="348" y="10"/>
                    </a:lnTo>
                    <a:lnTo>
                      <a:pt x="364" y="7"/>
                    </a:lnTo>
                    <a:lnTo>
                      <a:pt x="379" y="3"/>
                    </a:lnTo>
                    <a:lnTo>
                      <a:pt x="382" y="3"/>
                    </a:lnTo>
                    <a:lnTo>
                      <a:pt x="387" y="3"/>
                    </a:lnTo>
                    <a:lnTo>
                      <a:pt x="394" y="2"/>
                    </a:lnTo>
                    <a:lnTo>
                      <a:pt x="402" y="0"/>
                    </a:lnTo>
                    <a:lnTo>
                      <a:pt x="405" y="0"/>
                    </a:lnTo>
                    <a:lnTo>
                      <a:pt x="410" y="0"/>
                    </a:lnTo>
                    <a:lnTo>
                      <a:pt x="413" y="0"/>
                    </a:lnTo>
                    <a:lnTo>
                      <a:pt x="416" y="0"/>
                    </a:lnTo>
                    <a:lnTo>
                      <a:pt x="422" y="2"/>
                    </a:lnTo>
                    <a:lnTo>
                      <a:pt x="427" y="3"/>
                    </a:lnTo>
                    <a:lnTo>
                      <a:pt x="430" y="3"/>
                    </a:lnTo>
                    <a:lnTo>
                      <a:pt x="433" y="3"/>
                    </a:lnTo>
                    <a:lnTo>
                      <a:pt x="436" y="3"/>
                    </a:lnTo>
                    <a:lnTo>
                      <a:pt x="439" y="4"/>
                    </a:lnTo>
                    <a:lnTo>
                      <a:pt x="441" y="4"/>
                    </a:lnTo>
                    <a:lnTo>
                      <a:pt x="444" y="6"/>
                    </a:lnTo>
                    <a:lnTo>
                      <a:pt x="448" y="9"/>
                    </a:lnTo>
                    <a:lnTo>
                      <a:pt x="450" y="9"/>
                    </a:lnTo>
                    <a:lnTo>
                      <a:pt x="453" y="10"/>
                    </a:lnTo>
                    <a:lnTo>
                      <a:pt x="455" y="11"/>
                    </a:lnTo>
                    <a:lnTo>
                      <a:pt x="458" y="11"/>
                    </a:lnTo>
                    <a:lnTo>
                      <a:pt x="461" y="13"/>
                    </a:lnTo>
                    <a:lnTo>
                      <a:pt x="465" y="14"/>
                    </a:lnTo>
                    <a:lnTo>
                      <a:pt x="468" y="14"/>
                    </a:lnTo>
                    <a:lnTo>
                      <a:pt x="470" y="14"/>
                    </a:lnTo>
                    <a:lnTo>
                      <a:pt x="471" y="16"/>
                    </a:lnTo>
                    <a:lnTo>
                      <a:pt x="475" y="17"/>
                    </a:lnTo>
                    <a:lnTo>
                      <a:pt x="476" y="18"/>
                    </a:lnTo>
                    <a:lnTo>
                      <a:pt x="478" y="18"/>
                    </a:lnTo>
                    <a:lnTo>
                      <a:pt x="479" y="20"/>
                    </a:lnTo>
                    <a:lnTo>
                      <a:pt x="481" y="21"/>
                    </a:lnTo>
                    <a:lnTo>
                      <a:pt x="481" y="23"/>
                    </a:lnTo>
                    <a:lnTo>
                      <a:pt x="481" y="24"/>
                    </a:lnTo>
                    <a:lnTo>
                      <a:pt x="481" y="25"/>
                    </a:lnTo>
                    <a:lnTo>
                      <a:pt x="481" y="27"/>
                    </a:lnTo>
                    <a:lnTo>
                      <a:pt x="481" y="29"/>
                    </a:lnTo>
                    <a:lnTo>
                      <a:pt x="481" y="31"/>
                    </a:lnTo>
                    <a:lnTo>
                      <a:pt x="481" y="34"/>
                    </a:lnTo>
                    <a:lnTo>
                      <a:pt x="481" y="35"/>
                    </a:lnTo>
                    <a:lnTo>
                      <a:pt x="481" y="38"/>
                    </a:lnTo>
                    <a:lnTo>
                      <a:pt x="481" y="41"/>
                    </a:lnTo>
                    <a:lnTo>
                      <a:pt x="481" y="48"/>
                    </a:lnTo>
                    <a:lnTo>
                      <a:pt x="481" y="50"/>
                    </a:lnTo>
                    <a:lnTo>
                      <a:pt x="481" y="53"/>
                    </a:lnTo>
                    <a:lnTo>
                      <a:pt x="481" y="56"/>
                    </a:lnTo>
                    <a:lnTo>
                      <a:pt x="481" y="57"/>
                    </a:lnTo>
                    <a:lnTo>
                      <a:pt x="481" y="61"/>
                    </a:lnTo>
                    <a:lnTo>
                      <a:pt x="481" y="66"/>
                    </a:lnTo>
                    <a:lnTo>
                      <a:pt x="481" y="68"/>
                    </a:lnTo>
                    <a:lnTo>
                      <a:pt x="481" y="71"/>
                    </a:lnTo>
                    <a:lnTo>
                      <a:pt x="481" y="73"/>
                    </a:lnTo>
                    <a:lnTo>
                      <a:pt x="481" y="74"/>
                    </a:lnTo>
                    <a:lnTo>
                      <a:pt x="481" y="78"/>
                    </a:lnTo>
                    <a:lnTo>
                      <a:pt x="481" y="82"/>
                    </a:lnTo>
                    <a:lnTo>
                      <a:pt x="481" y="84"/>
                    </a:lnTo>
                    <a:lnTo>
                      <a:pt x="481" y="85"/>
                    </a:lnTo>
                    <a:lnTo>
                      <a:pt x="481" y="88"/>
                    </a:lnTo>
                    <a:lnTo>
                      <a:pt x="481" y="89"/>
                    </a:lnTo>
                    <a:lnTo>
                      <a:pt x="481" y="93"/>
                    </a:lnTo>
                    <a:lnTo>
                      <a:pt x="481" y="98"/>
                    </a:lnTo>
                    <a:lnTo>
                      <a:pt x="481" y="100"/>
                    </a:lnTo>
                    <a:lnTo>
                      <a:pt x="481" y="103"/>
                    </a:lnTo>
                    <a:lnTo>
                      <a:pt x="481" y="104"/>
                    </a:lnTo>
                    <a:lnTo>
                      <a:pt x="481" y="106"/>
                    </a:lnTo>
                    <a:lnTo>
                      <a:pt x="481" y="110"/>
                    </a:lnTo>
                    <a:lnTo>
                      <a:pt x="481" y="114"/>
                    </a:lnTo>
                    <a:lnTo>
                      <a:pt x="481" y="116"/>
                    </a:lnTo>
                    <a:lnTo>
                      <a:pt x="481" y="117"/>
                    </a:lnTo>
                    <a:lnTo>
                      <a:pt x="481" y="121"/>
                    </a:lnTo>
                    <a:lnTo>
                      <a:pt x="481" y="124"/>
                    </a:lnTo>
                    <a:lnTo>
                      <a:pt x="481" y="128"/>
                    </a:lnTo>
                    <a:lnTo>
                      <a:pt x="481" y="131"/>
                    </a:lnTo>
                    <a:lnTo>
                      <a:pt x="481" y="134"/>
                    </a:lnTo>
                    <a:lnTo>
                      <a:pt x="481" y="135"/>
                    </a:lnTo>
                    <a:lnTo>
                      <a:pt x="481" y="138"/>
                    </a:lnTo>
                    <a:lnTo>
                      <a:pt x="481" y="139"/>
                    </a:lnTo>
                    <a:lnTo>
                      <a:pt x="481" y="141"/>
                    </a:lnTo>
                    <a:lnTo>
                      <a:pt x="481" y="143"/>
                    </a:lnTo>
                    <a:lnTo>
                      <a:pt x="481" y="145"/>
                    </a:lnTo>
                    <a:lnTo>
                      <a:pt x="481" y="146"/>
                    </a:lnTo>
                    <a:lnTo>
                      <a:pt x="481" y="148"/>
                    </a:lnTo>
                    <a:lnTo>
                      <a:pt x="481" y="1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 defTabSz="914145"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 kern="0" dirty="0">
                  <a:solidFill>
                    <a:sysClr val="windowText" lastClr="000000"/>
                  </a:solidFill>
                  <a:latin typeface="Calibri"/>
                  <a:sym typeface="Calibri" pitchFamily="34" charset="0"/>
                </a:endParaRPr>
              </a:p>
            </p:txBody>
          </p:sp>
          <p:sp>
            <p:nvSpPr>
              <p:cNvPr id="93" name="Freeform 12"/>
              <p:cNvSpPr>
                <a:spLocks/>
              </p:cNvSpPr>
              <p:nvPr/>
            </p:nvSpPr>
            <p:spPr bwMode="auto">
              <a:xfrm>
                <a:off x="2989" y="694"/>
                <a:ext cx="240" cy="99"/>
              </a:xfrm>
              <a:custGeom>
                <a:avLst/>
                <a:gdLst>
                  <a:gd name="T0" fmla="*/ 0 w 481"/>
                  <a:gd name="T1" fmla="*/ 1 h 200"/>
                  <a:gd name="T2" fmla="*/ 0 w 481"/>
                  <a:gd name="T3" fmla="*/ 1 h 200"/>
                  <a:gd name="T4" fmla="*/ 0 w 481"/>
                  <a:gd name="T5" fmla="*/ 1 h 200"/>
                  <a:gd name="T6" fmla="*/ 0 w 481"/>
                  <a:gd name="T7" fmla="*/ 1 h 200"/>
                  <a:gd name="T8" fmla="*/ 0 w 481"/>
                  <a:gd name="T9" fmla="*/ 1 h 200"/>
                  <a:gd name="T10" fmla="*/ 0 w 481"/>
                  <a:gd name="T11" fmla="*/ 1 h 200"/>
                  <a:gd name="T12" fmla="*/ 0 w 481"/>
                  <a:gd name="T13" fmla="*/ 1 h 200"/>
                  <a:gd name="T14" fmla="*/ 0 w 481"/>
                  <a:gd name="T15" fmla="*/ 1 h 200"/>
                  <a:gd name="T16" fmla="*/ 0 w 481"/>
                  <a:gd name="T17" fmla="*/ 1 h 200"/>
                  <a:gd name="T18" fmla="*/ 0 w 481"/>
                  <a:gd name="T19" fmla="*/ 1 h 200"/>
                  <a:gd name="T20" fmla="*/ 0 w 481"/>
                  <a:gd name="T21" fmla="*/ 1 h 200"/>
                  <a:gd name="T22" fmla="*/ 0 w 481"/>
                  <a:gd name="T23" fmla="*/ 1 h 200"/>
                  <a:gd name="T24" fmla="*/ 0 w 481"/>
                  <a:gd name="T25" fmla="*/ 1 h 200"/>
                  <a:gd name="T26" fmla="*/ 0 w 481"/>
                  <a:gd name="T27" fmla="*/ 1 h 200"/>
                  <a:gd name="T28" fmla="*/ 0 w 481"/>
                  <a:gd name="T29" fmla="*/ 1 h 200"/>
                  <a:gd name="T30" fmla="*/ 0 w 481"/>
                  <a:gd name="T31" fmla="*/ 1 h 200"/>
                  <a:gd name="T32" fmla="*/ 0 w 481"/>
                  <a:gd name="T33" fmla="*/ 1 h 200"/>
                  <a:gd name="T34" fmla="*/ 0 w 481"/>
                  <a:gd name="T35" fmla="*/ 1 h 200"/>
                  <a:gd name="T36" fmla="*/ 0 w 481"/>
                  <a:gd name="T37" fmla="*/ 1 h 200"/>
                  <a:gd name="T38" fmla="*/ 0 w 481"/>
                  <a:gd name="T39" fmla="*/ 1 h 200"/>
                  <a:gd name="T40" fmla="*/ 0 w 481"/>
                  <a:gd name="T41" fmla="*/ 1 h 200"/>
                  <a:gd name="T42" fmla="*/ 0 w 481"/>
                  <a:gd name="T43" fmla="*/ 1 h 200"/>
                  <a:gd name="T44" fmla="*/ 0 w 481"/>
                  <a:gd name="T45" fmla="*/ 1 h 200"/>
                  <a:gd name="T46" fmla="*/ 0 w 481"/>
                  <a:gd name="T47" fmla="*/ 1 h 200"/>
                  <a:gd name="T48" fmla="*/ 0 w 481"/>
                  <a:gd name="T49" fmla="*/ 1 h 200"/>
                  <a:gd name="T50" fmla="*/ 0 w 481"/>
                  <a:gd name="T51" fmla="*/ 1 h 200"/>
                  <a:gd name="T52" fmla="*/ 0 w 481"/>
                  <a:gd name="T53" fmla="*/ 1 h 200"/>
                  <a:gd name="T54" fmla="*/ 0 w 481"/>
                  <a:gd name="T55" fmla="*/ 1 h 200"/>
                  <a:gd name="T56" fmla="*/ 0 w 481"/>
                  <a:gd name="T57" fmla="*/ 1 h 200"/>
                  <a:gd name="T58" fmla="*/ 0 w 481"/>
                  <a:gd name="T59" fmla="*/ 1 h 200"/>
                  <a:gd name="T60" fmla="*/ 0 w 481"/>
                  <a:gd name="T61" fmla="*/ 1 h 200"/>
                  <a:gd name="T62" fmla="*/ 0 w 481"/>
                  <a:gd name="T63" fmla="*/ 1 h 200"/>
                  <a:gd name="T64" fmla="*/ 0 w 481"/>
                  <a:gd name="T65" fmla="*/ 1 h 200"/>
                  <a:gd name="T66" fmla="*/ 0 w 481"/>
                  <a:gd name="T67" fmla="*/ 1 h 200"/>
                  <a:gd name="T68" fmla="*/ 0 w 481"/>
                  <a:gd name="T69" fmla="*/ 1 h 200"/>
                  <a:gd name="T70" fmla="*/ 0 w 481"/>
                  <a:gd name="T71" fmla="*/ 1 h 200"/>
                  <a:gd name="T72" fmla="*/ 0 w 481"/>
                  <a:gd name="T73" fmla="*/ 1 h 200"/>
                  <a:gd name="T74" fmla="*/ 0 w 481"/>
                  <a:gd name="T75" fmla="*/ 1 h 200"/>
                  <a:gd name="T76" fmla="*/ 0 w 481"/>
                  <a:gd name="T77" fmla="*/ 1 h 200"/>
                  <a:gd name="T78" fmla="*/ 0 w 481"/>
                  <a:gd name="T79" fmla="*/ 1 h 200"/>
                  <a:gd name="T80" fmla="*/ 0 w 481"/>
                  <a:gd name="T81" fmla="*/ 1 h 200"/>
                  <a:gd name="T82" fmla="*/ 0 w 481"/>
                  <a:gd name="T83" fmla="*/ 1 h 200"/>
                  <a:gd name="T84" fmla="*/ 0 w 481"/>
                  <a:gd name="T85" fmla="*/ 1 h 200"/>
                  <a:gd name="T86" fmla="*/ 0 w 481"/>
                  <a:gd name="T87" fmla="*/ 1 h 200"/>
                  <a:gd name="T88" fmla="*/ 0 w 481"/>
                  <a:gd name="T89" fmla="*/ 0 h 200"/>
                  <a:gd name="T90" fmla="*/ 0 w 481"/>
                  <a:gd name="T91" fmla="*/ 1 h 200"/>
                  <a:gd name="T92" fmla="*/ 0 w 481"/>
                  <a:gd name="T93" fmla="*/ 1 h 200"/>
                  <a:gd name="T94" fmla="*/ 0 w 481"/>
                  <a:gd name="T95" fmla="*/ 1 h 200"/>
                  <a:gd name="T96" fmla="*/ 0 w 481"/>
                  <a:gd name="T97" fmla="*/ 1 h 200"/>
                  <a:gd name="T98" fmla="*/ 0 w 481"/>
                  <a:gd name="T99" fmla="*/ 1 h 200"/>
                  <a:gd name="T100" fmla="*/ 0 w 481"/>
                  <a:gd name="T101" fmla="*/ 1 h 200"/>
                  <a:gd name="T102" fmla="*/ 0 w 481"/>
                  <a:gd name="T103" fmla="*/ 1 h 200"/>
                  <a:gd name="T104" fmla="*/ 0 w 481"/>
                  <a:gd name="T105" fmla="*/ 1 h 200"/>
                  <a:gd name="T106" fmla="*/ 0 w 481"/>
                  <a:gd name="T107" fmla="*/ 1 h 200"/>
                  <a:gd name="T108" fmla="*/ 0 w 481"/>
                  <a:gd name="T109" fmla="*/ 1 h 200"/>
                  <a:gd name="T110" fmla="*/ 0 w 481"/>
                  <a:gd name="T111" fmla="*/ 1 h 200"/>
                  <a:gd name="T112" fmla="*/ 0 w 481"/>
                  <a:gd name="T113" fmla="*/ 1 h 200"/>
                  <a:gd name="T114" fmla="*/ 0 w 481"/>
                  <a:gd name="T115" fmla="*/ 1 h 200"/>
                  <a:gd name="T116" fmla="*/ 0 w 481"/>
                  <a:gd name="T117" fmla="*/ 1 h 200"/>
                  <a:gd name="T118" fmla="*/ 0 w 481"/>
                  <a:gd name="T119" fmla="*/ 1 h 20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481"/>
                  <a:gd name="T181" fmla="*/ 0 h 200"/>
                  <a:gd name="T182" fmla="*/ 481 w 481"/>
                  <a:gd name="T183" fmla="*/ 200 h 20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481" h="200">
                    <a:moveTo>
                      <a:pt x="481" y="146"/>
                    </a:moveTo>
                    <a:lnTo>
                      <a:pt x="481" y="146"/>
                    </a:lnTo>
                    <a:lnTo>
                      <a:pt x="479" y="144"/>
                    </a:lnTo>
                    <a:lnTo>
                      <a:pt x="478" y="144"/>
                    </a:lnTo>
                    <a:lnTo>
                      <a:pt x="476" y="143"/>
                    </a:lnTo>
                    <a:lnTo>
                      <a:pt x="473" y="142"/>
                    </a:lnTo>
                    <a:lnTo>
                      <a:pt x="470" y="140"/>
                    </a:lnTo>
                    <a:lnTo>
                      <a:pt x="465" y="139"/>
                    </a:lnTo>
                    <a:lnTo>
                      <a:pt x="464" y="139"/>
                    </a:lnTo>
                    <a:lnTo>
                      <a:pt x="462" y="139"/>
                    </a:lnTo>
                    <a:lnTo>
                      <a:pt x="459" y="137"/>
                    </a:lnTo>
                    <a:lnTo>
                      <a:pt x="458" y="137"/>
                    </a:lnTo>
                    <a:lnTo>
                      <a:pt x="455" y="136"/>
                    </a:lnTo>
                    <a:lnTo>
                      <a:pt x="453" y="136"/>
                    </a:lnTo>
                    <a:lnTo>
                      <a:pt x="450" y="136"/>
                    </a:lnTo>
                    <a:lnTo>
                      <a:pt x="448" y="135"/>
                    </a:lnTo>
                    <a:lnTo>
                      <a:pt x="445" y="133"/>
                    </a:lnTo>
                    <a:lnTo>
                      <a:pt x="444" y="133"/>
                    </a:lnTo>
                    <a:lnTo>
                      <a:pt x="441" y="133"/>
                    </a:lnTo>
                    <a:lnTo>
                      <a:pt x="436" y="132"/>
                    </a:lnTo>
                    <a:lnTo>
                      <a:pt x="430" y="132"/>
                    </a:lnTo>
                    <a:lnTo>
                      <a:pt x="427" y="132"/>
                    </a:lnTo>
                    <a:lnTo>
                      <a:pt x="424" y="132"/>
                    </a:lnTo>
                    <a:lnTo>
                      <a:pt x="416" y="132"/>
                    </a:lnTo>
                    <a:lnTo>
                      <a:pt x="408" y="132"/>
                    </a:lnTo>
                    <a:lnTo>
                      <a:pt x="405" y="132"/>
                    </a:lnTo>
                    <a:lnTo>
                      <a:pt x="402" y="132"/>
                    </a:lnTo>
                    <a:lnTo>
                      <a:pt x="399" y="132"/>
                    </a:lnTo>
                    <a:lnTo>
                      <a:pt x="396" y="133"/>
                    </a:lnTo>
                    <a:lnTo>
                      <a:pt x="391" y="133"/>
                    </a:lnTo>
                    <a:lnTo>
                      <a:pt x="388" y="135"/>
                    </a:lnTo>
                    <a:lnTo>
                      <a:pt x="379" y="135"/>
                    </a:lnTo>
                    <a:lnTo>
                      <a:pt x="374" y="136"/>
                    </a:lnTo>
                    <a:lnTo>
                      <a:pt x="370" y="136"/>
                    </a:lnTo>
                    <a:lnTo>
                      <a:pt x="362" y="137"/>
                    </a:lnTo>
                    <a:lnTo>
                      <a:pt x="354" y="139"/>
                    </a:lnTo>
                    <a:lnTo>
                      <a:pt x="339" y="143"/>
                    </a:lnTo>
                    <a:lnTo>
                      <a:pt x="321" y="146"/>
                    </a:lnTo>
                    <a:lnTo>
                      <a:pt x="304" y="150"/>
                    </a:lnTo>
                    <a:lnTo>
                      <a:pt x="285" y="154"/>
                    </a:lnTo>
                    <a:lnTo>
                      <a:pt x="267" y="157"/>
                    </a:lnTo>
                    <a:lnTo>
                      <a:pt x="230" y="165"/>
                    </a:lnTo>
                    <a:lnTo>
                      <a:pt x="211" y="169"/>
                    </a:lnTo>
                    <a:lnTo>
                      <a:pt x="193" y="173"/>
                    </a:lnTo>
                    <a:lnTo>
                      <a:pt x="174" y="176"/>
                    </a:lnTo>
                    <a:lnTo>
                      <a:pt x="156" y="180"/>
                    </a:lnTo>
                    <a:lnTo>
                      <a:pt x="139" y="183"/>
                    </a:lnTo>
                    <a:lnTo>
                      <a:pt x="122" y="187"/>
                    </a:lnTo>
                    <a:lnTo>
                      <a:pt x="114" y="189"/>
                    </a:lnTo>
                    <a:lnTo>
                      <a:pt x="106" y="190"/>
                    </a:lnTo>
                    <a:lnTo>
                      <a:pt x="99" y="192"/>
                    </a:lnTo>
                    <a:lnTo>
                      <a:pt x="91" y="193"/>
                    </a:lnTo>
                    <a:lnTo>
                      <a:pt x="90" y="193"/>
                    </a:lnTo>
                    <a:lnTo>
                      <a:pt x="86" y="193"/>
                    </a:lnTo>
                    <a:lnTo>
                      <a:pt x="82" y="194"/>
                    </a:lnTo>
                    <a:lnTo>
                      <a:pt x="79" y="196"/>
                    </a:lnTo>
                    <a:lnTo>
                      <a:pt x="76" y="196"/>
                    </a:lnTo>
                    <a:lnTo>
                      <a:pt x="71" y="197"/>
                    </a:lnTo>
                    <a:lnTo>
                      <a:pt x="66" y="198"/>
                    </a:lnTo>
                    <a:lnTo>
                      <a:pt x="62" y="198"/>
                    </a:lnTo>
                    <a:lnTo>
                      <a:pt x="57" y="200"/>
                    </a:lnTo>
                    <a:lnTo>
                      <a:pt x="54" y="200"/>
                    </a:lnTo>
                    <a:lnTo>
                      <a:pt x="50" y="200"/>
                    </a:lnTo>
                    <a:lnTo>
                      <a:pt x="46" y="200"/>
                    </a:lnTo>
                    <a:lnTo>
                      <a:pt x="43" y="200"/>
                    </a:lnTo>
                    <a:lnTo>
                      <a:pt x="40" y="200"/>
                    </a:lnTo>
                    <a:lnTo>
                      <a:pt x="37" y="200"/>
                    </a:lnTo>
                    <a:lnTo>
                      <a:pt x="31" y="198"/>
                    </a:lnTo>
                    <a:lnTo>
                      <a:pt x="25" y="197"/>
                    </a:lnTo>
                    <a:lnTo>
                      <a:pt x="22" y="196"/>
                    </a:lnTo>
                    <a:lnTo>
                      <a:pt x="20" y="196"/>
                    </a:lnTo>
                    <a:lnTo>
                      <a:pt x="16" y="193"/>
                    </a:lnTo>
                    <a:lnTo>
                      <a:pt x="11" y="192"/>
                    </a:lnTo>
                    <a:lnTo>
                      <a:pt x="8" y="189"/>
                    </a:lnTo>
                    <a:lnTo>
                      <a:pt x="6" y="186"/>
                    </a:lnTo>
                    <a:lnTo>
                      <a:pt x="3" y="185"/>
                    </a:lnTo>
                    <a:lnTo>
                      <a:pt x="2" y="183"/>
                    </a:lnTo>
                    <a:lnTo>
                      <a:pt x="0" y="182"/>
                    </a:lnTo>
                    <a:lnTo>
                      <a:pt x="0" y="180"/>
                    </a:lnTo>
                    <a:lnTo>
                      <a:pt x="0" y="179"/>
                    </a:lnTo>
                    <a:lnTo>
                      <a:pt x="0" y="178"/>
                    </a:lnTo>
                    <a:lnTo>
                      <a:pt x="0" y="176"/>
                    </a:lnTo>
                    <a:lnTo>
                      <a:pt x="0" y="173"/>
                    </a:lnTo>
                    <a:lnTo>
                      <a:pt x="0" y="171"/>
                    </a:lnTo>
                    <a:lnTo>
                      <a:pt x="0" y="169"/>
                    </a:lnTo>
                    <a:lnTo>
                      <a:pt x="0" y="167"/>
                    </a:lnTo>
                    <a:lnTo>
                      <a:pt x="0" y="164"/>
                    </a:lnTo>
                    <a:lnTo>
                      <a:pt x="0" y="161"/>
                    </a:lnTo>
                    <a:lnTo>
                      <a:pt x="2" y="157"/>
                    </a:lnTo>
                    <a:lnTo>
                      <a:pt x="2" y="153"/>
                    </a:lnTo>
                    <a:lnTo>
                      <a:pt x="3" y="147"/>
                    </a:lnTo>
                    <a:lnTo>
                      <a:pt x="5" y="143"/>
                    </a:lnTo>
                    <a:lnTo>
                      <a:pt x="5" y="121"/>
                    </a:lnTo>
                    <a:lnTo>
                      <a:pt x="5" y="100"/>
                    </a:lnTo>
                    <a:lnTo>
                      <a:pt x="5" y="97"/>
                    </a:lnTo>
                    <a:lnTo>
                      <a:pt x="3" y="94"/>
                    </a:lnTo>
                    <a:lnTo>
                      <a:pt x="2" y="90"/>
                    </a:lnTo>
                    <a:lnTo>
                      <a:pt x="2" y="87"/>
                    </a:lnTo>
                    <a:lnTo>
                      <a:pt x="0" y="85"/>
                    </a:lnTo>
                    <a:lnTo>
                      <a:pt x="0" y="83"/>
                    </a:lnTo>
                    <a:lnTo>
                      <a:pt x="0" y="78"/>
                    </a:lnTo>
                    <a:lnTo>
                      <a:pt x="0" y="72"/>
                    </a:lnTo>
                    <a:lnTo>
                      <a:pt x="0" y="69"/>
                    </a:lnTo>
                    <a:lnTo>
                      <a:pt x="0" y="68"/>
                    </a:lnTo>
                    <a:lnTo>
                      <a:pt x="0" y="67"/>
                    </a:lnTo>
                    <a:lnTo>
                      <a:pt x="0" y="65"/>
                    </a:lnTo>
                    <a:lnTo>
                      <a:pt x="0" y="57"/>
                    </a:lnTo>
                    <a:lnTo>
                      <a:pt x="0" y="53"/>
                    </a:lnTo>
                    <a:lnTo>
                      <a:pt x="0" y="50"/>
                    </a:lnTo>
                    <a:lnTo>
                      <a:pt x="0" y="46"/>
                    </a:lnTo>
                    <a:lnTo>
                      <a:pt x="0" y="43"/>
                    </a:lnTo>
                    <a:lnTo>
                      <a:pt x="0" y="42"/>
                    </a:lnTo>
                    <a:lnTo>
                      <a:pt x="0" y="39"/>
                    </a:lnTo>
                    <a:lnTo>
                      <a:pt x="0" y="37"/>
                    </a:lnTo>
                    <a:lnTo>
                      <a:pt x="0" y="35"/>
                    </a:lnTo>
                    <a:lnTo>
                      <a:pt x="0" y="33"/>
                    </a:lnTo>
                    <a:lnTo>
                      <a:pt x="0" y="32"/>
                    </a:lnTo>
                    <a:lnTo>
                      <a:pt x="0" y="30"/>
                    </a:lnTo>
                    <a:lnTo>
                      <a:pt x="0" y="29"/>
                    </a:lnTo>
                    <a:lnTo>
                      <a:pt x="2" y="30"/>
                    </a:lnTo>
                    <a:lnTo>
                      <a:pt x="3" y="32"/>
                    </a:lnTo>
                    <a:lnTo>
                      <a:pt x="6" y="33"/>
                    </a:lnTo>
                    <a:lnTo>
                      <a:pt x="8" y="35"/>
                    </a:lnTo>
                    <a:lnTo>
                      <a:pt x="11" y="37"/>
                    </a:lnTo>
                    <a:lnTo>
                      <a:pt x="16" y="40"/>
                    </a:lnTo>
                    <a:lnTo>
                      <a:pt x="20" y="43"/>
                    </a:lnTo>
                    <a:lnTo>
                      <a:pt x="22" y="46"/>
                    </a:lnTo>
                    <a:lnTo>
                      <a:pt x="25" y="47"/>
                    </a:lnTo>
                    <a:lnTo>
                      <a:pt x="28" y="50"/>
                    </a:lnTo>
                    <a:lnTo>
                      <a:pt x="31" y="51"/>
                    </a:lnTo>
                    <a:lnTo>
                      <a:pt x="37" y="54"/>
                    </a:lnTo>
                    <a:lnTo>
                      <a:pt x="43" y="57"/>
                    </a:lnTo>
                    <a:lnTo>
                      <a:pt x="46" y="58"/>
                    </a:lnTo>
                    <a:lnTo>
                      <a:pt x="50" y="60"/>
                    </a:lnTo>
                    <a:lnTo>
                      <a:pt x="54" y="61"/>
                    </a:lnTo>
                    <a:lnTo>
                      <a:pt x="57" y="62"/>
                    </a:lnTo>
                    <a:lnTo>
                      <a:pt x="62" y="64"/>
                    </a:lnTo>
                    <a:lnTo>
                      <a:pt x="66" y="64"/>
                    </a:lnTo>
                    <a:lnTo>
                      <a:pt x="71" y="64"/>
                    </a:lnTo>
                    <a:lnTo>
                      <a:pt x="76" y="65"/>
                    </a:lnTo>
                    <a:lnTo>
                      <a:pt x="79" y="65"/>
                    </a:lnTo>
                    <a:lnTo>
                      <a:pt x="82" y="64"/>
                    </a:lnTo>
                    <a:lnTo>
                      <a:pt x="85" y="64"/>
                    </a:lnTo>
                    <a:lnTo>
                      <a:pt x="86" y="62"/>
                    </a:lnTo>
                    <a:lnTo>
                      <a:pt x="90" y="62"/>
                    </a:lnTo>
                    <a:lnTo>
                      <a:pt x="91" y="61"/>
                    </a:lnTo>
                    <a:lnTo>
                      <a:pt x="93" y="61"/>
                    </a:lnTo>
                    <a:lnTo>
                      <a:pt x="96" y="61"/>
                    </a:lnTo>
                    <a:lnTo>
                      <a:pt x="100" y="61"/>
                    </a:lnTo>
                    <a:lnTo>
                      <a:pt x="103" y="60"/>
                    </a:lnTo>
                    <a:lnTo>
                      <a:pt x="105" y="60"/>
                    </a:lnTo>
                    <a:lnTo>
                      <a:pt x="108" y="58"/>
                    </a:lnTo>
                    <a:lnTo>
                      <a:pt x="111" y="57"/>
                    </a:lnTo>
                    <a:lnTo>
                      <a:pt x="127" y="54"/>
                    </a:lnTo>
                    <a:lnTo>
                      <a:pt x="143" y="51"/>
                    </a:lnTo>
                    <a:lnTo>
                      <a:pt x="159" y="48"/>
                    </a:lnTo>
                    <a:lnTo>
                      <a:pt x="176" y="46"/>
                    </a:lnTo>
                    <a:lnTo>
                      <a:pt x="194" y="42"/>
                    </a:lnTo>
                    <a:lnTo>
                      <a:pt x="211" y="39"/>
                    </a:lnTo>
                    <a:lnTo>
                      <a:pt x="247" y="32"/>
                    </a:lnTo>
                    <a:lnTo>
                      <a:pt x="264" y="28"/>
                    </a:lnTo>
                    <a:lnTo>
                      <a:pt x="280" y="25"/>
                    </a:lnTo>
                    <a:lnTo>
                      <a:pt x="297" y="21"/>
                    </a:lnTo>
                    <a:lnTo>
                      <a:pt x="314" y="18"/>
                    </a:lnTo>
                    <a:lnTo>
                      <a:pt x="331" y="15"/>
                    </a:lnTo>
                    <a:lnTo>
                      <a:pt x="348" y="11"/>
                    </a:lnTo>
                    <a:lnTo>
                      <a:pt x="364" y="8"/>
                    </a:lnTo>
                    <a:lnTo>
                      <a:pt x="379" y="4"/>
                    </a:lnTo>
                    <a:lnTo>
                      <a:pt x="382" y="4"/>
                    </a:lnTo>
                    <a:lnTo>
                      <a:pt x="387" y="4"/>
                    </a:lnTo>
                    <a:lnTo>
                      <a:pt x="394" y="3"/>
                    </a:lnTo>
                    <a:lnTo>
                      <a:pt x="402" y="1"/>
                    </a:lnTo>
                    <a:lnTo>
                      <a:pt x="405" y="1"/>
                    </a:lnTo>
                    <a:lnTo>
                      <a:pt x="410" y="0"/>
                    </a:lnTo>
                    <a:lnTo>
                      <a:pt x="416" y="0"/>
                    </a:lnTo>
                    <a:lnTo>
                      <a:pt x="422" y="1"/>
                    </a:lnTo>
                    <a:lnTo>
                      <a:pt x="425" y="1"/>
                    </a:lnTo>
                    <a:lnTo>
                      <a:pt x="427" y="3"/>
                    </a:lnTo>
                    <a:lnTo>
                      <a:pt x="430" y="3"/>
                    </a:lnTo>
                    <a:lnTo>
                      <a:pt x="433" y="4"/>
                    </a:lnTo>
                    <a:lnTo>
                      <a:pt x="436" y="4"/>
                    </a:lnTo>
                    <a:lnTo>
                      <a:pt x="439" y="4"/>
                    </a:lnTo>
                    <a:lnTo>
                      <a:pt x="444" y="5"/>
                    </a:lnTo>
                    <a:lnTo>
                      <a:pt x="448" y="7"/>
                    </a:lnTo>
                    <a:lnTo>
                      <a:pt x="450" y="8"/>
                    </a:lnTo>
                    <a:lnTo>
                      <a:pt x="453" y="8"/>
                    </a:lnTo>
                    <a:lnTo>
                      <a:pt x="455" y="8"/>
                    </a:lnTo>
                    <a:lnTo>
                      <a:pt x="458" y="10"/>
                    </a:lnTo>
                    <a:lnTo>
                      <a:pt x="461" y="11"/>
                    </a:lnTo>
                    <a:lnTo>
                      <a:pt x="465" y="12"/>
                    </a:lnTo>
                    <a:lnTo>
                      <a:pt x="468" y="14"/>
                    </a:lnTo>
                    <a:lnTo>
                      <a:pt x="470" y="15"/>
                    </a:lnTo>
                    <a:lnTo>
                      <a:pt x="471" y="17"/>
                    </a:lnTo>
                    <a:lnTo>
                      <a:pt x="475" y="17"/>
                    </a:lnTo>
                    <a:lnTo>
                      <a:pt x="476" y="17"/>
                    </a:lnTo>
                    <a:lnTo>
                      <a:pt x="478" y="18"/>
                    </a:lnTo>
                    <a:lnTo>
                      <a:pt x="479" y="18"/>
                    </a:lnTo>
                    <a:lnTo>
                      <a:pt x="481" y="18"/>
                    </a:lnTo>
                    <a:lnTo>
                      <a:pt x="481" y="19"/>
                    </a:lnTo>
                    <a:lnTo>
                      <a:pt x="481" y="21"/>
                    </a:lnTo>
                    <a:lnTo>
                      <a:pt x="481" y="22"/>
                    </a:lnTo>
                    <a:lnTo>
                      <a:pt x="481" y="23"/>
                    </a:lnTo>
                    <a:lnTo>
                      <a:pt x="481" y="26"/>
                    </a:lnTo>
                    <a:lnTo>
                      <a:pt x="481" y="29"/>
                    </a:lnTo>
                    <a:lnTo>
                      <a:pt x="481" y="35"/>
                    </a:lnTo>
                    <a:lnTo>
                      <a:pt x="481" y="40"/>
                    </a:lnTo>
                    <a:lnTo>
                      <a:pt x="481" y="43"/>
                    </a:lnTo>
                    <a:lnTo>
                      <a:pt x="481" y="46"/>
                    </a:lnTo>
                    <a:lnTo>
                      <a:pt x="481" y="50"/>
                    </a:lnTo>
                    <a:lnTo>
                      <a:pt x="481" y="54"/>
                    </a:lnTo>
                    <a:lnTo>
                      <a:pt x="481" y="57"/>
                    </a:lnTo>
                    <a:lnTo>
                      <a:pt x="481" y="60"/>
                    </a:lnTo>
                    <a:lnTo>
                      <a:pt x="481" y="64"/>
                    </a:lnTo>
                    <a:lnTo>
                      <a:pt x="481" y="67"/>
                    </a:lnTo>
                    <a:lnTo>
                      <a:pt x="481" y="75"/>
                    </a:lnTo>
                    <a:lnTo>
                      <a:pt x="481" y="83"/>
                    </a:lnTo>
                    <a:lnTo>
                      <a:pt x="481" y="86"/>
                    </a:lnTo>
                    <a:lnTo>
                      <a:pt x="481" y="89"/>
                    </a:lnTo>
                    <a:lnTo>
                      <a:pt x="481" y="96"/>
                    </a:lnTo>
                    <a:lnTo>
                      <a:pt x="481" y="103"/>
                    </a:lnTo>
                    <a:lnTo>
                      <a:pt x="481" y="107"/>
                    </a:lnTo>
                    <a:lnTo>
                      <a:pt x="481" y="111"/>
                    </a:lnTo>
                    <a:lnTo>
                      <a:pt x="481" y="115"/>
                    </a:lnTo>
                    <a:lnTo>
                      <a:pt x="481" y="118"/>
                    </a:lnTo>
                    <a:lnTo>
                      <a:pt x="481" y="122"/>
                    </a:lnTo>
                    <a:lnTo>
                      <a:pt x="481" y="125"/>
                    </a:lnTo>
                    <a:lnTo>
                      <a:pt x="481" y="130"/>
                    </a:lnTo>
                    <a:lnTo>
                      <a:pt x="481" y="136"/>
                    </a:lnTo>
                    <a:lnTo>
                      <a:pt x="481" y="139"/>
                    </a:lnTo>
                    <a:lnTo>
                      <a:pt x="481" y="140"/>
                    </a:lnTo>
                    <a:lnTo>
                      <a:pt x="481" y="143"/>
                    </a:lnTo>
                    <a:lnTo>
                      <a:pt x="481" y="144"/>
                    </a:lnTo>
                    <a:lnTo>
                      <a:pt x="481" y="146"/>
                    </a:lnTo>
                    <a:close/>
                  </a:path>
                </a:pathLst>
              </a:custGeom>
              <a:solidFill>
                <a:srgbClr val="005399"/>
              </a:solidFill>
              <a:ln>
                <a:noFill/>
              </a:ln>
              <a:extLst/>
            </p:spPr>
            <p:txBody>
              <a:bodyPr/>
              <a:lstStyle/>
              <a:p>
                <a:pPr defTabSz="914145"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 kern="0" dirty="0">
                  <a:solidFill>
                    <a:sysClr val="windowText" lastClr="000000"/>
                  </a:solidFill>
                  <a:latin typeface="Calibri"/>
                  <a:sym typeface="Calibri" pitchFamily="34" charset="0"/>
                </a:endParaRPr>
              </a:p>
            </p:txBody>
          </p:sp>
          <p:sp>
            <p:nvSpPr>
              <p:cNvPr id="94" name="Freeform 13"/>
              <p:cNvSpPr>
                <a:spLocks/>
              </p:cNvSpPr>
              <p:nvPr/>
            </p:nvSpPr>
            <p:spPr bwMode="auto">
              <a:xfrm>
                <a:off x="2989" y="761"/>
                <a:ext cx="240" cy="89"/>
              </a:xfrm>
              <a:custGeom>
                <a:avLst/>
                <a:gdLst>
                  <a:gd name="T0" fmla="*/ 0 w 481"/>
                  <a:gd name="T1" fmla="*/ 1 h 198"/>
                  <a:gd name="T2" fmla="*/ 0 w 481"/>
                  <a:gd name="T3" fmla="*/ 1 h 198"/>
                  <a:gd name="T4" fmla="*/ 0 w 481"/>
                  <a:gd name="T5" fmla="*/ 1 h 198"/>
                  <a:gd name="T6" fmla="*/ 0 w 481"/>
                  <a:gd name="T7" fmla="*/ 1 h 198"/>
                  <a:gd name="T8" fmla="*/ 0 w 481"/>
                  <a:gd name="T9" fmla="*/ 1 h 198"/>
                  <a:gd name="T10" fmla="*/ 0 w 481"/>
                  <a:gd name="T11" fmla="*/ 1 h 198"/>
                  <a:gd name="T12" fmla="*/ 0 w 481"/>
                  <a:gd name="T13" fmla="*/ 1 h 198"/>
                  <a:gd name="T14" fmla="*/ 0 w 481"/>
                  <a:gd name="T15" fmla="*/ 1 h 198"/>
                  <a:gd name="T16" fmla="*/ 0 w 481"/>
                  <a:gd name="T17" fmla="*/ 1 h 198"/>
                  <a:gd name="T18" fmla="*/ 0 w 481"/>
                  <a:gd name="T19" fmla="*/ 1 h 198"/>
                  <a:gd name="T20" fmla="*/ 0 w 481"/>
                  <a:gd name="T21" fmla="*/ 1 h 198"/>
                  <a:gd name="T22" fmla="*/ 0 w 481"/>
                  <a:gd name="T23" fmla="*/ 1 h 198"/>
                  <a:gd name="T24" fmla="*/ 0 w 481"/>
                  <a:gd name="T25" fmla="*/ 1 h 198"/>
                  <a:gd name="T26" fmla="*/ 0 w 481"/>
                  <a:gd name="T27" fmla="*/ 1 h 198"/>
                  <a:gd name="T28" fmla="*/ 0 w 481"/>
                  <a:gd name="T29" fmla="*/ 1 h 198"/>
                  <a:gd name="T30" fmla="*/ 0 w 481"/>
                  <a:gd name="T31" fmla="*/ 1 h 198"/>
                  <a:gd name="T32" fmla="*/ 0 w 481"/>
                  <a:gd name="T33" fmla="*/ 1 h 198"/>
                  <a:gd name="T34" fmla="*/ 0 w 481"/>
                  <a:gd name="T35" fmla="*/ 1 h 198"/>
                  <a:gd name="T36" fmla="*/ 0 w 481"/>
                  <a:gd name="T37" fmla="*/ 1 h 198"/>
                  <a:gd name="T38" fmla="*/ 0 w 481"/>
                  <a:gd name="T39" fmla="*/ 1 h 198"/>
                  <a:gd name="T40" fmla="*/ 0 w 481"/>
                  <a:gd name="T41" fmla="*/ 1 h 198"/>
                  <a:gd name="T42" fmla="*/ 0 w 481"/>
                  <a:gd name="T43" fmla="*/ 1 h 198"/>
                  <a:gd name="T44" fmla="*/ 0 w 481"/>
                  <a:gd name="T45" fmla="*/ 1 h 198"/>
                  <a:gd name="T46" fmla="*/ 0 w 481"/>
                  <a:gd name="T47" fmla="*/ 1 h 198"/>
                  <a:gd name="T48" fmla="*/ 0 w 481"/>
                  <a:gd name="T49" fmla="*/ 1 h 198"/>
                  <a:gd name="T50" fmla="*/ 0 w 481"/>
                  <a:gd name="T51" fmla="*/ 1 h 198"/>
                  <a:gd name="T52" fmla="*/ 0 w 481"/>
                  <a:gd name="T53" fmla="*/ 1 h 198"/>
                  <a:gd name="T54" fmla="*/ 0 w 481"/>
                  <a:gd name="T55" fmla="*/ 1 h 198"/>
                  <a:gd name="T56" fmla="*/ 0 w 481"/>
                  <a:gd name="T57" fmla="*/ 1 h 198"/>
                  <a:gd name="T58" fmla="*/ 0 w 481"/>
                  <a:gd name="T59" fmla="*/ 1 h 198"/>
                  <a:gd name="T60" fmla="*/ 0 w 481"/>
                  <a:gd name="T61" fmla="*/ 1 h 198"/>
                  <a:gd name="T62" fmla="*/ 0 w 481"/>
                  <a:gd name="T63" fmla="*/ 1 h 198"/>
                  <a:gd name="T64" fmla="*/ 0 w 481"/>
                  <a:gd name="T65" fmla="*/ 1 h 198"/>
                  <a:gd name="T66" fmla="*/ 0 w 481"/>
                  <a:gd name="T67" fmla="*/ 1 h 198"/>
                  <a:gd name="T68" fmla="*/ 0 w 481"/>
                  <a:gd name="T69" fmla="*/ 1 h 198"/>
                  <a:gd name="T70" fmla="*/ 0 w 481"/>
                  <a:gd name="T71" fmla="*/ 1 h 198"/>
                  <a:gd name="T72" fmla="*/ 0 w 481"/>
                  <a:gd name="T73" fmla="*/ 1 h 198"/>
                  <a:gd name="T74" fmla="*/ 0 w 481"/>
                  <a:gd name="T75" fmla="*/ 1 h 198"/>
                  <a:gd name="T76" fmla="*/ 0 w 481"/>
                  <a:gd name="T77" fmla="*/ 1 h 198"/>
                  <a:gd name="T78" fmla="*/ 0 w 481"/>
                  <a:gd name="T79" fmla="*/ 1 h 198"/>
                  <a:gd name="T80" fmla="*/ 0 w 481"/>
                  <a:gd name="T81" fmla="*/ 1 h 198"/>
                  <a:gd name="T82" fmla="*/ 0 w 481"/>
                  <a:gd name="T83" fmla="*/ 1 h 198"/>
                  <a:gd name="T84" fmla="*/ 0 w 481"/>
                  <a:gd name="T85" fmla="*/ 0 h 198"/>
                  <a:gd name="T86" fmla="*/ 0 w 481"/>
                  <a:gd name="T87" fmla="*/ 0 h 198"/>
                  <a:gd name="T88" fmla="*/ 0 w 481"/>
                  <a:gd name="T89" fmla="*/ 1 h 198"/>
                  <a:gd name="T90" fmla="*/ 0 w 481"/>
                  <a:gd name="T91" fmla="*/ 1 h 198"/>
                  <a:gd name="T92" fmla="*/ 0 w 481"/>
                  <a:gd name="T93" fmla="*/ 1 h 198"/>
                  <a:gd name="T94" fmla="*/ 0 w 481"/>
                  <a:gd name="T95" fmla="*/ 1 h 198"/>
                  <a:gd name="T96" fmla="*/ 0 w 481"/>
                  <a:gd name="T97" fmla="*/ 1 h 198"/>
                  <a:gd name="T98" fmla="*/ 0 w 481"/>
                  <a:gd name="T99" fmla="*/ 1 h 198"/>
                  <a:gd name="T100" fmla="*/ 0 w 481"/>
                  <a:gd name="T101" fmla="*/ 1 h 198"/>
                  <a:gd name="T102" fmla="*/ 0 w 481"/>
                  <a:gd name="T103" fmla="*/ 1 h 198"/>
                  <a:gd name="T104" fmla="*/ 0 w 481"/>
                  <a:gd name="T105" fmla="*/ 1 h 198"/>
                  <a:gd name="T106" fmla="*/ 0 w 481"/>
                  <a:gd name="T107" fmla="*/ 1 h 198"/>
                  <a:gd name="T108" fmla="*/ 0 w 481"/>
                  <a:gd name="T109" fmla="*/ 1 h 198"/>
                  <a:gd name="T110" fmla="*/ 0 w 481"/>
                  <a:gd name="T111" fmla="*/ 1 h 198"/>
                  <a:gd name="T112" fmla="*/ 0 w 481"/>
                  <a:gd name="T113" fmla="*/ 1 h 19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81"/>
                  <a:gd name="T172" fmla="*/ 0 h 198"/>
                  <a:gd name="T173" fmla="*/ 481 w 481"/>
                  <a:gd name="T174" fmla="*/ 198 h 19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81" h="198">
                    <a:moveTo>
                      <a:pt x="481" y="142"/>
                    </a:moveTo>
                    <a:lnTo>
                      <a:pt x="481" y="142"/>
                    </a:lnTo>
                    <a:lnTo>
                      <a:pt x="479" y="142"/>
                    </a:lnTo>
                    <a:lnTo>
                      <a:pt x="478" y="142"/>
                    </a:lnTo>
                    <a:lnTo>
                      <a:pt x="476" y="142"/>
                    </a:lnTo>
                    <a:lnTo>
                      <a:pt x="473" y="142"/>
                    </a:lnTo>
                    <a:lnTo>
                      <a:pt x="470" y="140"/>
                    </a:lnTo>
                    <a:lnTo>
                      <a:pt x="465" y="139"/>
                    </a:lnTo>
                    <a:lnTo>
                      <a:pt x="464" y="139"/>
                    </a:lnTo>
                    <a:lnTo>
                      <a:pt x="462" y="137"/>
                    </a:lnTo>
                    <a:lnTo>
                      <a:pt x="459" y="137"/>
                    </a:lnTo>
                    <a:lnTo>
                      <a:pt x="458" y="136"/>
                    </a:lnTo>
                    <a:lnTo>
                      <a:pt x="453" y="135"/>
                    </a:lnTo>
                    <a:lnTo>
                      <a:pt x="451" y="133"/>
                    </a:lnTo>
                    <a:lnTo>
                      <a:pt x="450" y="132"/>
                    </a:lnTo>
                    <a:lnTo>
                      <a:pt x="447" y="132"/>
                    </a:lnTo>
                    <a:lnTo>
                      <a:pt x="444" y="132"/>
                    </a:lnTo>
                    <a:lnTo>
                      <a:pt x="438" y="130"/>
                    </a:lnTo>
                    <a:lnTo>
                      <a:pt x="431" y="129"/>
                    </a:lnTo>
                    <a:lnTo>
                      <a:pt x="428" y="129"/>
                    </a:lnTo>
                    <a:lnTo>
                      <a:pt x="425" y="128"/>
                    </a:lnTo>
                    <a:lnTo>
                      <a:pt x="422" y="128"/>
                    </a:lnTo>
                    <a:lnTo>
                      <a:pt x="418" y="129"/>
                    </a:lnTo>
                    <a:lnTo>
                      <a:pt x="410" y="129"/>
                    </a:lnTo>
                    <a:lnTo>
                      <a:pt x="407" y="129"/>
                    </a:lnTo>
                    <a:lnTo>
                      <a:pt x="402" y="130"/>
                    </a:lnTo>
                    <a:lnTo>
                      <a:pt x="399" y="130"/>
                    </a:lnTo>
                    <a:lnTo>
                      <a:pt x="394" y="132"/>
                    </a:lnTo>
                    <a:lnTo>
                      <a:pt x="391" y="132"/>
                    </a:lnTo>
                    <a:lnTo>
                      <a:pt x="388" y="132"/>
                    </a:lnTo>
                    <a:lnTo>
                      <a:pt x="384" y="133"/>
                    </a:lnTo>
                    <a:lnTo>
                      <a:pt x="381" y="135"/>
                    </a:lnTo>
                    <a:lnTo>
                      <a:pt x="371" y="136"/>
                    </a:lnTo>
                    <a:lnTo>
                      <a:pt x="362" y="139"/>
                    </a:lnTo>
                    <a:lnTo>
                      <a:pt x="345" y="142"/>
                    </a:lnTo>
                    <a:lnTo>
                      <a:pt x="328" y="146"/>
                    </a:lnTo>
                    <a:lnTo>
                      <a:pt x="308" y="148"/>
                    </a:lnTo>
                    <a:lnTo>
                      <a:pt x="290" y="153"/>
                    </a:lnTo>
                    <a:lnTo>
                      <a:pt x="271" y="155"/>
                    </a:lnTo>
                    <a:lnTo>
                      <a:pt x="251" y="160"/>
                    </a:lnTo>
                    <a:lnTo>
                      <a:pt x="213" y="167"/>
                    </a:lnTo>
                    <a:lnTo>
                      <a:pt x="194" y="171"/>
                    </a:lnTo>
                    <a:lnTo>
                      <a:pt x="174" y="175"/>
                    </a:lnTo>
                    <a:lnTo>
                      <a:pt x="156" y="178"/>
                    </a:lnTo>
                    <a:lnTo>
                      <a:pt x="139" y="182"/>
                    </a:lnTo>
                    <a:lnTo>
                      <a:pt x="130" y="183"/>
                    </a:lnTo>
                    <a:lnTo>
                      <a:pt x="122" y="186"/>
                    </a:lnTo>
                    <a:lnTo>
                      <a:pt x="113" y="187"/>
                    </a:lnTo>
                    <a:lnTo>
                      <a:pt x="105" y="189"/>
                    </a:lnTo>
                    <a:lnTo>
                      <a:pt x="97" y="190"/>
                    </a:lnTo>
                    <a:lnTo>
                      <a:pt x="90" y="193"/>
                    </a:lnTo>
                    <a:lnTo>
                      <a:pt x="82" y="194"/>
                    </a:lnTo>
                    <a:lnTo>
                      <a:pt x="76" y="196"/>
                    </a:lnTo>
                    <a:lnTo>
                      <a:pt x="71" y="196"/>
                    </a:lnTo>
                    <a:lnTo>
                      <a:pt x="66" y="197"/>
                    </a:lnTo>
                    <a:lnTo>
                      <a:pt x="57" y="197"/>
                    </a:lnTo>
                    <a:lnTo>
                      <a:pt x="54" y="198"/>
                    </a:lnTo>
                    <a:lnTo>
                      <a:pt x="50" y="198"/>
                    </a:lnTo>
                    <a:lnTo>
                      <a:pt x="46" y="198"/>
                    </a:lnTo>
                    <a:lnTo>
                      <a:pt x="43" y="198"/>
                    </a:lnTo>
                    <a:lnTo>
                      <a:pt x="40" y="198"/>
                    </a:lnTo>
                    <a:lnTo>
                      <a:pt x="37" y="198"/>
                    </a:lnTo>
                    <a:lnTo>
                      <a:pt x="31" y="197"/>
                    </a:lnTo>
                    <a:lnTo>
                      <a:pt x="25" y="197"/>
                    </a:lnTo>
                    <a:lnTo>
                      <a:pt x="22" y="196"/>
                    </a:lnTo>
                    <a:lnTo>
                      <a:pt x="20" y="196"/>
                    </a:lnTo>
                    <a:lnTo>
                      <a:pt x="16" y="193"/>
                    </a:lnTo>
                    <a:lnTo>
                      <a:pt x="13" y="190"/>
                    </a:lnTo>
                    <a:lnTo>
                      <a:pt x="9" y="189"/>
                    </a:lnTo>
                    <a:lnTo>
                      <a:pt x="8" y="186"/>
                    </a:lnTo>
                    <a:lnTo>
                      <a:pt x="6" y="185"/>
                    </a:lnTo>
                    <a:lnTo>
                      <a:pt x="5" y="183"/>
                    </a:lnTo>
                    <a:lnTo>
                      <a:pt x="5" y="182"/>
                    </a:lnTo>
                    <a:lnTo>
                      <a:pt x="5" y="180"/>
                    </a:lnTo>
                    <a:lnTo>
                      <a:pt x="5" y="179"/>
                    </a:lnTo>
                    <a:lnTo>
                      <a:pt x="5" y="178"/>
                    </a:lnTo>
                    <a:lnTo>
                      <a:pt x="5" y="175"/>
                    </a:lnTo>
                    <a:lnTo>
                      <a:pt x="5" y="173"/>
                    </a:lnTo>
                    <a:lnTo>
                      <a:pt x="5" y="171"/>
                    </a:lnTo>
                    <a:lnTo>
                      <a:pt x="5" y="168"/>
                    </a:lnTo>
                    <a:lnTo>
                      <a:pt x="5" y="165"/>
                    </a:lnTo>
                    <a:lnTo>
                      <a:pt x="5" y="161"/>
                    </a:lnTo>
                    <a:lnTo>
                      <a:pt x="3" y="158"/>
                    </a:lnTo>
                    <a:lnTo>
                      <a:pt x="3" y="154"/>
                    </a:lnTo>
                    <a:lnTo>
                      <a:pt x="3" y="150"/>
                    </a:lnTo>
                    <a:lnTo>
                      <a:pt x="2" y="146"/>
                    </a:lnTo>
                    <a:lnTo>
                      <a:pt x="0" y="142"/>
                    </a:lnTo>
                    <a:lnTo>
                      <a:pt x="0" y="139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130"/>
                    </a:lnTo>
                    <a:lnTo>
                      <a:pt x="0" y="128"/>
                    </a:lnTo>
                    <a:lnTo>
                      <a:pt x="0" y="123"/>
                    </a:lnTo>
                    <a:lnTo>
                      <a:pt x="0" y="118"/>
                    </a:lnTo>
                    <a:lnTo>
                      <a:pt x="0" y="115"/>
                    </a:lnTo>
                    <a:lnTo>
                      <a:pt x="0" y="114"/>
                    </a:lnTo>
                    <a:lnTo>
                      <a:pt x="0" y="112"/>
                    </a:lnTo>
                    <a:lnTo>
                      <a:pt x="0" y="111"/>
                    </a:lnTo>
                    <a:lnTo>
                      <a:pt x="0" y="108"/>
                    </a:lnTo>
                    <a:lnTo>
                      <a:pt x="0" y="107"/>
                    </a:lnTo>
                    <a:lnTo>
                      <a:pt x="0" y="103"/>
                    </a:lnTo>
                    <a:lnTo>
                      <a:pt x="0" y="100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4"/>
                    </a:lnTo>
                    <a:lnTo>
                      <a:pt x="0" y="93"/>
                    </a:lnTo>
                    <a:lnTo>
                      <a:pt x="0" y="89"/>
                    </a:lnTo>
                    <a:lnTo>
                      <a:pt x="0" y="85"/>
                    </a:lnTo>
                    <a:lnTo>
                      <a:pt x="0" y="83"/>
                    </a:lnTo>
                    <a:lnTo>
                      <a:pt x="0" y="82"/>
                    </a:lnTo>
                    <a:lnTo>
                      <a:pt x="0" y="61"/>
                    </a:lnTo>
                    <a:lnTo>
                      <a:pt x="0" y="58"/>
                    </a:lnTo>
                    <a:lnTo>
                      <a:pt x="0" y="55"/>
                    </a:lnTo>
                    <a:lnTo>
                      <a:pt x="0" y="54"/>
                    </a:lnTo>
                    <a:lnTo>
                      <a:pt x="0" y="53"/>
                    </a:lnTo>
                    <a:lnTo>
                      <a:pt x="0" y="51"/>
                    </a:lnTo>
                    <a:lnTo>
                      <a:pt x="0" y="50"/>
                    </a:lnTo>
                    <a:lnTo>
                      <a:pt x="2" y="51"/>
                    </a:lnTo>
                    <a:lnTo>
                      <a:pt x="3" y="53"/>
                    </a:lnTo>
                    <a:lnTo>
                      <a:pt x="6" y="54"/>
                    </a:lnTo>
                    <a:lnTo>
                      <a:pt x="8" y="57"/>
                    </a:lnTo>
                    <a:lnTo>
                      <a:pt x="11" y="60"/>
                    </a:lnTo>
                    <a:lnTo>
                      <a:pt x="16" y="61"/>
                    </a:lnTo>
                    <a:lnTo>
                      <a:pt x="20" y="64"/>
                    </a:lnTo>
                    <a:lnTo>
                      <a:pt x="22" y="64"/>
                    </a:lnTo>
                    <a:lnTo>
                      <a:pt x="25" y="65"/>
                    </a:lnTo>
                    <a:lnTo>
                      <a:pt x="31" y="66"/>
                    </a:lnTo>
                    <a:lnTo>
                      <a:pt x="37" y="68"/>
                    </a:lnTo>
                    <a:lnTo>
                      <a:pt x="40" y="68"/>
                    </a:lnTo>
                    <a:lnTo>
                      <a:pt x="43" y="68"/>
                    </a:lnTo>
                    <a:lnTo>
                      <a:pt x="46" y="68"/>
                    </a:lnTo>
                    <a:lnTo>
                      <a:pt x="50" y="68"/>
                    </a:lnTo>
                    <a:lnTo>
                      <a:pt x="54" y="68"/>
                    </a:lnTo>
                    <a:lnTo>
                      <a:pt x="57" y="68"/>
                    </a:lnTo>
                    <a:lnTo>
                      <a:pt x="62" y="66"/>
                    </a:lnTo>
                    <a:lnTo>
                      <a:pt x="66" y="66"/>
                    </a:lnTo>
                    <a:lnTo>
                      <a:pt x="71" y="65"/>
                    </a:lnTo>
                    <a:lnTo>
                      <a:pt x="76" y="64"/>
                    </a:lnTo>
                    <a:lnTo>
                      <a:pt x="79" y="64"/>
                    </a:lnTo>
                    <a:lnTo>
                      <a:pt x="82" y="62"/>
                    </a:lnTo>
                    <a:lnTo>
                      <a:pt x="86" y="61"/>
                    </a:lnTo>
                    <a:lnTo>
                      <a:pt x="90" y="61"/>
                    </a:lnTo>
                    <a:lnTo>
                      <a:pt x="91" y="61"/>
                    </a:lnTo>
                    <a:lnTo>
                      <a:pt x="99" y="60"/>
                    </a:lnTo>
                    <a:lnTo>
                      <a:pt x="106" y="58"/>
                    </a:lnTo>
                    <a:lnTo>
                      <a:pt x="114" y="57"/>
                    </a:lnTo>
                    <a:lnTo>
                      <a:pt x="122" y="55"/>
                    </a:lnTo>
                    <a:lnTo>
                      <a:pt x="139" y="51"/>
                    </a:lnTo>
                    <a:lnTo>
                      <a:pt x="156" y="48"/>
                    </a:lnTo>
                    <a:lnTo>
                      <a:pt x="174" y="44"/>
                    </a:lnTo>
                    <a:lnTo>
                      <a:pt x="193" y="41"/>
                    </a:lnTo>
                    <a:lnTo>
                      <a:pt x="211" y="37"/>
                    </a:lnTo>
                    <a:lnTo>
                      <a:pt x="230" y="33"/>
                    </a:lnTo>
                    <a:lnTo>
                      <a:pt x="267" y="25"/>
                    </a:lnTo>
                    <a:lnTo>
                      <a:pt x="285" y="22"/>
                    </a:lnTo>
                    <a:lnTo>
                      <a:pt x="304" y="18"/>
                    </a:lnTo>
                    <a:lnTo>
                      <a:pt x="321" y="14"/>
                    </a:lnTo>
                    <a:lnTo>
                      <a:pt x="339" y="11"/>
                    </a:lnTo>
                    <a:lnTo>
                      <a:pt x="354" y="7"/>
                    </a:lnTo>
                    <a:lnTo>
                      <a:pt x="362" y="5"/>
                    </a:lnTo>
                    <a:lnTo>
                      <a:pt x="370" y="4"/>
                    </a:lnTo>
                    <a:lnTo>
                      <a:pt x="374" y="4"/>
                    </a:lnTo>
                    <a:lnTo>
                      <a:pt x="379" y="3"/>
                    </a:lnTo>
                    <a:lnTo>
                      <a:pt x="388" y="3"/>
                    </a:lnTo>
                    <a:lnTo>
                      <a:pt x="391" y="1"/>
                    </a:lnTo>
                    <a:lnTo>
                      <a:pt x="396" y="1"/>
                    </a:lnTo>
                    <a:lnTo>
                      <a:pt x="399" y="0"/>
                    </a:lnTo>
                    <a:lnTo>
                      <a:pt x="402" y="0"/>
                    </a:lnTo>
                    <a:lnTo>
                      <a:pt x="405" y="0"/>
                    </a:lnTo>
                    <a:lnTo>
                      <a:pt x="408" y="0"/>
                    </a:lnTo>
                    <a:lnTo>
                      <a:pt x="416" y="0"/>
                    </a:lnTo>
                    <a:lnTo>
                      <a:pt x="424" y="0"/>
                    </a:lnTo>
                    <a:lnTo>
                      <a:pt x="427" y="0"/>
                    </a:lnTo>
                    <a:lnTo>
                      <a:pt x="430" y="0"/>
                    </a:lnTo>
                    <a:lnTo>
                      <a:pt x="436" y="0"/>
                    </a:lnTo>
                    <a:lnTo>
                      <a:pt x="441" y="1"/>
                    </a:lnTo>
                    <a:lnTo>
                      <a:pt x="444" y="1"/>
                    </a:lnTo>
                    <a:lnTo>
                      <a:pt x="445" y="1"/>
                    </a:lnTo>
                    <a:lnTo>
                      <a:pt x="448" y="3"/>
                    </a:lnTo>
                    <a:lnTo>
                      <a:pt x="450" y="4"/>
                    </a:lnTo>
                    <a:lnTo>
                      <a:pt x="453" y="4"/>
                    </a:lnTo>
                    <a:lnTo>
                      <a:pt x="455" y="4"/>
                    </a:lnTo>
                    <a:lnTo>
                      <a:pt x="458" y="5"/>
                    </a:lnTo>
                    <a:lnTo>
                      <a:pt x="459" y="5"/>
                    </a:lnTo>
                    <a:lnTo>
                      <a:pt x="462" y="7"/>
                    </a:lnTo>
                    <a:lnTo>
                      <a:pt x="464" y="7"/>
                    </a:lnTo>
                    <a:lnTo>
                      <a:pt x="465" y="7"/>
                    </a:lnTo>
                    <a:lnTo>
                      <a:pt x="470" y="8"/>
                    </a:lnTo>
                    <a:lnTo>
                      <a:pt x="473" y="10"/>
                    </a:lnTo>
                    <a:lnTo>
                      <a:pt x="476" y="11"/>
                    </a:lnTo>
                    <a:lnTo>
                      <a:pt x="478" y="12"/>
                    </a:lnTo>
                    <a:lnTo>
                      <a:pt x="479" y="12"/>
                    </a:lnTo>
                    <a:lnTo>
                      <a:pt x="481" y="14"/>
                    </a:lnTo>
                    <a:lnTo>
                      <a:pt x="481" y="15"/>
                    </a:lnTo>
                    <a:lnTo>
                      <a:pt x="481" y="16"/>
                    </a:lnTo>
                    <a:lnTo>
                      <a:pt x="481" y="18"/>
                    </a:lnTo>
                    <a:lnTo>
                      <a:pt x="481" y="19"/>
                    </a:lnTo>
                    <a:lnTo>
                      <a:pt x="481" y="22"/>
                    </a:lnTo>
                    <a:lnTo>
                      <a:pt x="481" y="25"/>
                    </a:lnTo>
                    <a:lnTo>
                      <a:pt x="481" y="30"/>
                    </a:lnTo>
                    <a:lnTo>
                      <a:pt x="481" y="36"/>
                    </a:lnTo>
                    <a:lnTo>
                      <a:pt x="481" y="39"/>
                    </a:lnTo>
                    <a:lnTo>
                      <a:pt x="481" y="43"/>
                    </a:lnTo>
                    <a:lnTo>
                      <a:pt x="481" y="46"/>
                    </a:lnTo>
                    <a:lnTo>
                      <a:pt x="481" y="50"/>
                    </a:lnTo>
                    <a:lnTo>
                      <a:pt x="481" y="82"/>
                    </a:lnTo>
                    <a:lnTo>
                      <a:pt x="481" y="90"/>
                    </a:lnTo>
                    <a:lnTo>
                      <a:pt x="481" y="97"/>
                    </a:lnTo>
                    <a:lnTo>
                      <a:pt x="481" y="101"/>
                    </a:lnTo>
                    <a:lnTo>
                      <a:pt x="481" y="104"/>
                    </a:lnTo>
                    <a:lnTo>
                      <a:pt x="481" y="107"/>
                    </a:lnTo>
                    <a:lnTo>
                      <a:pt x="481" y="111"/>
                    </a:lnTo>
                    <a:lnTo>
                      <a:pt x="481" y="114"/>
                    </a:lnTo>
                    <a:lnTo>
                      <a:pt x="481" y="118"/>
                    </a:lnTo>
                    <a:lnTo>
                      <a:pt x="481" y="121"/>
                    </a:lnTo>
                    <a:lnTo>
                      <a:pt x="481" y="125"/>
                    </a:lnTo>
                    <a:lnTo>
                      <a:pt x="481" y="130"/>
                    </a:lnTo>
                    <a:lnTo>
                      <a:pt x="481" y="136"/>
                    </a:lnTo>
                    <a:lnTo>
                      <a:pt x="481" y="137"/>
                    </a:lnTo>
                    <a:lnTo>
                      <a:pt x="481" y="140"/>
                    </a:lnTo>
                    <a:lnTo>
                      <a:pt x="481" y="142"/>
                    </a:lnTo>
                    <a:close/>
                  </a:path>
                </a:pathLst>
              </a:custGeom>
              <a:solidFill>
                <a:srgbClr val="DA2724"/>
              </a:solidFill>
              <a:ln>
                <a:noFill/>
              </a:ln>
              <a:extLst/>
            </p:spPr>
            <p:txBody>
              <a:bodyPr/>
              <a:lstStyle/>
              <a:p>
                <a:pPr defTabSz="914145"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 kern="0" dirty="0">
                  <a:solidFill>
                    <a:sysClr val="windowText" lastClr="000000"/>
                  </a:solidFill>
                  <a:latin typeface="Calibri"/>
                  <a:sym typeface="Calibri" pitchFamily="34" charset="0"/>
                </a:endParaRPr>
              </a:p>
            </p:txBody>
          </p:sp>
          <p:sp>
            <p:nvSpPr>
              <p:cNvPr id="95" name="Freeform 14"/>
              <p:cNvSpPr>
                <a:spLocks noEditPoints="1"/>
              </p:cNvSpPr>
              <p:nvPr/>
            </p:nvSpPr>
            <p:spPr bwMode="auto">
              <a:xfrm>
                <a:off x="2498" y="189"/>
                <a:ext cx="692" cy="479"/>
              </a:xfrm>
              <a:custGeom>
                <a:avLst/>
                <a:gdLst>
                  <a:gd name="T0" fmla="*/ 3 w 1375"/>
                  <a:gd name="T1" fmla="*/ 0 h 961"/>
                  <a:gd name="T2" fmla="*/ 2 w 1375"/>
                  <a:gd name="T3" fmla="*/ 0 h 961"/>
                  <a:gd name="T4" fmla="*/ 2 w 1375"/>
                  <a:gd name="T5" fmla="*/ 0 h 961"/>
                  <a:gd name="T6" fmla="*/ 2 w 1375"/>
                  <a:gd name="T7" fmla="*/ 0 h 961"/>
                  <a:gd name="T8" fmla="*/ 2 w 1375"/>
                  <a:gd name="T9" fmla="*/ 0 h 961"/>
                  <a:gd name="T10" fmla="*/ 2 w 1375"/>
                  <a:gd name="T11" fmla="*/ 0 h 961"/>
                  <a:gd name="T12" fmla="*/ 2 w 1375"/>
                  <a:gd name="T13" fmla="*/ 0 h 961"/>
                  <a:gd name="T14" fmla="*/ 1 w 1375"/>
                  <a:gd name="T15" fmla="*/ 0 h 961"/>
                  <a:gd name="T16" fmla="*/ 1 w 1375"/>
                  <a:gd name="T17" fmla="*/ 0 h 961"/>
                  <a:gd name="T18" fmla="*/ 1 w 1375"/>
                  <a:gd name="T19" fmla="*/ 0 h 961"/>
                  <a:gd name="T20" fmla="*/ 1 w 1375"/>
                  <a:gd name="T21" fmla="*/ 0 h 961"/>
                  <a:gd name="T22" fmla="*/ 1 w 1375"/>
                  <a:gd name="T23" fmla="*/ 0 h 961"/>
                  <a:gd name="T24" fmla="*/ 1 w 1375"/>
                  <a:gd name="T25" fmla="*/ 0 h 961"/>
                  <a:gd name="T26" fmla="*/ 1 w 1375"/>
                  <a:gd name="T27" fmla="*/ 0 h 961"/>
                  <a:gd name="T28" fmla="*/ 1 w 1375"/>
                  <a:gd name="T29" fmla="*/ 1 h 961"/>
                  <a:gd name="T30" fmla="*/ 1 w 1375"/>
                  <a:gd name="T31" fmla="*/ 1 h 961"/>
                  <a:gd name="T32" fmla="*/ 1 w 1375"/>
                  <a:gd name="T33" fmla="*/ 1 h 961"/>
                  <a:gd name="T34" fmla="*/ 1 w 1375"/>
                  <a:gd name="T35" fmla="*/ 1 h 961"/>
                  <a:gd name="T36" fmla="*/ 1 w 1375"/>
                  <a:gd name="T37" fmla="*/ 1 h 961"/>
                  <a:gd name="T38" fmla="*/ 1 w 1375"/>
                  <a:gd name="T39" fmla="*/ 1 h 961"/>
                  <a:gd name="T40" fmla="*/ 1 w 1375"/>
                  <a:gd name="T41" fmla="*/ 1 h 961"/>
                  <a:gd name="T42" fmla="*/ 1 w 1375"/>
                  <a:gd name="T43" fmla="*/ 0 h 961"/>
                  <a:gd name="T44" fmla="*/ 1 w 1375"/>
                  <a:gd name="T45" fmla="*/ 0 h 961"/>
                  <a:gd name="T46" fmla="*/ 1 w 1375"/>
                  <a:gd name="T47" fmla="*/ 0 h 961"/>
                  <a:gd name="T48" fmla="*/ 1 w 1375"/>
                  <a:gd name="T49" fmla="*/ 0 h 961"/>
                  <a:gd name="T50" fmla="*/ 1 w 1375"/>
                  <a:gd name="T51" fmla="*/ 0 h 961"/>
                  <a:gd name="T52" fmla="*/ 2 w 1375"/>
                  <a:gd name="T53" fmla="*/ 1 h 961"/>
                  <a:gd name="T54" fmla="*/ 2 w 1375"/>
                  <a:gd name="T55" fmla="*/ 1 h 961"/>
                  <a:gd name="T56" fmla="*/ 2 w 1375"/>
                  <a:gd name="T57" fmla="*/ 1 h 961"/>
                  <a:gd name="T58" fmla="*/ 2 w 1375"/>
                  <a:gd name="T59" fmla="*/ 1 h 961"/>
                  <a:gd name="T60" fmla="*/ 3 w 1375"/>
                  <a:gd name="T61" fmla="*/ 0 h 961"/>
                  <a:gd name="T62" fmla="*/ 3 w 1375"/>
                  <a:gd name="T63" fmla="*/ 0 h 961"/>
                  <a:gd name="T64" fmla="*/ 3 w 1375"/>
                  <a:gd name="T65" fmla="*/ 0 h 961"/>
                  <a:gd name="T66" fmla="*/ 3 w 1375"/>
                  <a:gd name="T67" fmla="*/ 0 h 961"/>
                  <a:gd name="T68" fmla="*/ 3 w 1375"/>
                  <a:gd name="T69" fmla="*/ 0 h 961"/>
                  <a:gd name="T70" fmla="*/ 3 w 1375"/>
                  <a:gd name="T71" fmla="*/ 1 h 961"/>
                  <a:gd name="T72" fmla="*/ 3 w 1375"/>
                  <a:gd name="T73" fmla="*/ 1 h 961"/>
                  <a:gd name="T74" fmla="*/ 3 w 1375"/>
                  <a:gd name="T75" fmla="*/ 1 h 961"/>
                  <a:gd name="T76" fmla="*/ 3 w 1375"/>
                  <a:gd name="T77" fmla="*/ 1 h 961"/>
                  <a:gd name="T78" fmla="*/ 2 w 1375"/>
                  <a:gd name="T79" fmla="*/ 1 h 961"/>
                  <a:gd name="T80" fmla="*/ 3 w 1375"/>
                  <a:gd name="T81" fmla="*/ 1 h 961"/>
                  <a:gd name="T82" fmla="*/ 3 w 1375"/>
                  <a:gd name="T83" fmla="*/ 1 h 961"/>
                  <a:gd name="T84" fmla="*/ 3 w 1375"/>
                  <a:gd name="T85" fmla="*/ 1 h 961"/>
                  <a:gd name="T86" fmla="*/ 3 w 1375"/>
                  <a:gd name="T87" fmla="*/ 1 h 961"/>
                  <a:gd name="T88" fmla="*/ 3 w 1375"/>
                  <a:gd name="T89" fmla="*/ 0 h 961"/>
                  <a:gd name="T90" fmla="*/ 3 w 1375"/>
                  <a:gd name="T91" fmla="*/ 0 h 961"/>
                  <a:gd name="T92" fmla="*/ 3 w 1375"/>
                  <a:gd name="T93" fmla="*/ 0 h 961"/>
                  <a:gd name="T94" fmla="*/ 3 w 1375"/>
                  <a:gd name="T95" fmla="*/ 0 h 961"/>
                  <a:gd name="T96" fmla="*/ 2 w 1375"/>
                  <a:gd name="T97" fmla="*/ 0 h 961"/>
                  <a:gd name="T98" fmla="*/ 2 w 1375"/>
                  <a:gd name="T99" fmla="*/ 0 h 961"/>
                  <a:gd name="T100" fmla="*/ 2 w 1375"/>
                  <a:gd name="T101" fmla="*/ 0 h 961"/>
                  <a:gd name="T102" fmla="*/ 2 w 1375"/>
                  <a:gd name="T103" fmla="*/ 0 h 961"/>
                  <a:gd name="T104" fmla="*/ 2 w 1375"/>
                  <a:gd name="T105" fmla="*/ 0 h 961"/>
                  <a:gd name="T106" fmla="*/ 2 w 1375"/>
                  <a:gd name="T107" fmla="*/ 0 h 961"/>
                  <a:gd name="T108" fmla="*/ 2 w 1375"/>
                  <a:gd name="T109" fmla="*/ 0 h 961"/>
                  <a:gd name="T110" fmla="*/ 2 w 1375"/>
                  <a:gd name="T111" fmla="*/ 0 h 961"/>
                  <a:gd name="T112" fmla="*/ 2 w 1375"/>
                  <a:gd name="T113" fmla="*/ 0 h 961"/>
                  <a:gd name="T114" fmla="*/ 2 w 1375"/>
                  <a:gd name="T115" fmla="*/ 0 h 96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375"/>
                  <a:gd name="T175" fmla="*/ 0 h 961"/>
                  <a:gd name="T176" fmla="*/ 1375 w 1375"/>
                  <a:gd name="T177" fmla="*/ 961 h 96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375" h="961">
                    <a:moveTo>
                      <a:pt x="1126" y="306"/>
                    </a:moveTo>
                    <a:lnTo>
                      <a:pt x="1126" y="306"/>
                    </a:lnTo>
                    <a:lnTo>
                      <a:pt x="1123" y="306"/>
                    </a:lnTo>
                    <a:lnTo>
                      <a:pt x="1120" y="306"/>
                    </a:lnTo>
                    <a:lnTo>
                      <a:pt x="1118" y="306"/>
                    </a:lnTo>
                    <a:lnTo>
                      <a:pt x="1115" y="306"/>
                    </a:lnTo>
                    <a:lnTo>
                      <a:pt x="1114" y="306"/>
                    </a:lnTo>
                    <a:lnTo>
                      <a:pt x="1112" y="306"/>
                    </a:lnTo>
                    <a:lnTo>
                      <a:pt x="946" y="306"/>
                    </a:lnTo>
                    <a:lnTo>
                      <a:pt x="943" y="297"/>
                    </a:lnTo>
                    <a:lnTo>
                      <a:pt x="940" y="289"/>
                    </a:lnTo>
                    <a:lnTo>
                      <a:pt x="938" y="281"/>
                    </a:lnTo>
                    <a:lnTo>
                      <a:pt x="934" y="272"/>
                    </a:lnTo>
                    <a:lnTo>
                      <a:pt x="930" y="265"/>
                    </a:lnTo>
                    <a:lnTo>
                      <a:pt x="927" y="258"/>
                    </a:lnTo>
                    <a:lnTo>
                      <a:pt x="923" y="250"/>
                    </a:lnTo>
                    <a:lnTo>
                      <a:pt x="920" y="243"/>
                    </a:lnTo>
                    <a:lnTo>
                      <a:pt x="913" y="236"/>
                    </a:lnTo>
                    <a:lnTo>
                      <a:pt x="909" y="228"/>
                    </a:lnTo>
                    <a:lnTo>
                      <a:pt x="904" y="221"/>
                    </a:lnTo>
                    <a:lnTo>
                      <a:pt x="900" y="214"/>
                    </a:lnTo>
                    <a:lnTo>
                      <a:pt x="893" y="208"/>
                    </a:lnTo>
                    <a:lnTo>
                      <a:pt x="887" y="203"/>
                    </a:lnTo>
                    <a:lnTo>
                      <a:pt x="881" y="196"/>
                    </a:lnTo>
                    <a:lnTo>
                      <a:pt x="875" y="190"/>
                    </a:lnTo>
                    <a:lnTo>
                      <a:pt x="869" y="183"/>
                    </a:lnTo>
                    <a:lnTo>
                      <a:pt x="861" y="178"/>
                    </a:lnTo>
                    <a:lnTo>
                      <a:pt x="855" y="172"/>
                    </a:lnTo>
                    <a:lnTo>
                      <a:pt x="849" y="168"/>
                    </a:lnTo>
                    <a:lnTo>
                      <a:pt x="841" y="163"/>
                    </a:lnTo>
                    <a:lnTo>
                      <a:pt x="833" y="158"/>
                    </a:lnTo>
                    <a:lnTo>
                      <a:pt x="826" y="153"/>
                    </a:lnTo>
                    <a:lnTo>
                      <a:pt x="818" y="149"/>
                    </a:lnTo>
                    <a:lnTo>
                      <a:pt x="809" y="146"/>
                    </a:lnTo>
                    <a:lnTo>
                      <a:pt x="801" y="142"/>
                    </a:lnTo>
                    <a:lnTo>
                      <a:pt x="792" y="138"/>
                    </a:lnTo>
                    <a:lnTo>
                      <a:pt x="784" y="135"/>
                    </a:lnTo>
                    <a:lnTo>
                      <a:pt x="776" y="132"/>
                    </a:lnTo>
                    <a:lnTo>
                      <a:pt x="767" y="129"/>
                    </a:lnTo>
                    <a:lnTo>
                      <a:pt x="758" y="126"/>
                    </a:lnTo>
                    <a:lnTo>
                      <a:pt x="749" y="125"/>
                    </a:lnTo>
                    <a:lnTo>
                      <a:pt x="749" y="0"/>
                    </a:lnTo>
                    <a:lnTo>
                      <a:pt x="622" y="0"/>
                    </a:lnTo>
                    <a:lnTo>
                      <a:pt x="622" y="125"/>
                    </a:lnTo>
                    <a:lnTo>
                      <a:pt x="613" y="126"/>
                    </a:lnTo>
                    <a:lnTo>
                      <a:pt x="604" y="129"/>
                    </a:lnTo>
                    <a:lnTo>
                      <a:pt x="595" y="132"/>
                    </a:lnTo>
                    <a:lnTo>
                      <a:pt x="587" y="135"/>
                    </a:lnTo>
                    <a:lnTo>
                      <a:pt x="578" y="138"/>
                    </a:lnTo>
                    <a:lnTo>
                      <a:pt x="570" y="142"/>
                    </a:lnTo>
                    <a:lnTo>
                      <a:pt x="561" y="146"/>
                    </a:lnTo>
                    <a:lnTo>
                      <a:pt x="553" y="149"/>
                    </a:lnTo>
                    <a:lnTo>
                      <a:pt x="545" y="153"/>
                    </a:lnTo>
                    <a:lnTo>
                      <a:pt x="538" y="158"/>
                    </a:lnTo>
                    <a:lnTo>
                      <a:pt x="530" y="163"/>
                    </a:lnTo>
                    <a:lnTo>
                      <a:pt x="522" y="168"/>
                    </a:lnTo>
                    <a:lnTo>
                      <a:pt x="516" y="172"/>
                    </a:lnTo>
                    <a:lnTo>
                      <a:pt x="509" y="178"/>
                    </a:lnTo>
                    <a:lnTo>
                      <a:pt x="502" y="183"/>
                    </a:lnTo>
                    <a:lnTo>
                      <a:pt x="496" y="190"/>
                    </a:lnTo>
                    <a:lnTo>
                      <a:pt x="490" y="196"/>
                    </a:lnTo>
                    <a:lnTo>
                      <a:pt x="484" y="203"/>
                    </a:lnTo>
                    <a:lnTo>
                      <a:pt x="479" y="208"/>
                    </a:lnTo>
                    <a:lnTo>
                      <a:pt x="473" y="214"/>
                    </a:lnTo>
                    <a:lnTo>
                      <a:pt x="468" y="221"/>
                    </a:lnTo>
                    <a:lnTo>
                      <a:pt x="462" y="228"/>
                    </a:lnTo>
                    <a:lnTo>
                      <a:pt x="458" y="236"/>
                    </a:lnTo>
                    <a:lnTo>
                      <a:pt x="453" y="243"/>
                    </a:lnTo>
                    <a:lnTo>
                      <a:pt x="450" y="250"/>
                    </a:lnTo>
                    <a:lnTo>
                      <a:pt x="445" y="258"/>
                    </a:lnTo>
                    <a:lnTo>
                      <a:pt x="442" y="265"/>
                    </a:lnTo>
                    <a:lnTo>
                      <a:pt x="439" y="272"/>
                    </a:lnTo>
                    <a:lnTo>
                      <a:pt x="436" y="281"/>
                    </a:lnTo>
                    <a:lnTo>
                      <a:pt x="433" y="289"/>
                    </a:lnTo>
                    <a:lnTo>
                      <a:pt x="432" y="297"/>
                    </a:lnTo>
                    <a:lnTo>
                      <a:pt x="430" y="306"/>
                    </a:lnTo>
                    <a:lnTo>
                      <a:pt x="259" y="306"/>
                    </a:lnTo>
                    <a:lnTo>
                      <a:pt x="256" y="306"/>
                    </a:lnTo>
                    <a:lnTo>
                      <a:pt x="254" y="306"/>
                    </a:lnTo>
                    <a:lnTo>
                      <a:pt x="253" y="306"/>
                    </a:lnTo>
                    <a:lnTo>
                      <a:pt x="251" y="306"/>
                    </a:lnTo>
                    <a:lnTo>
                      <a:pt x="239" y="306"/>
                    </a:lnTo>
                    <a:lnTo>
                      <a:pt x="225" y="307"/>
                    </a:lnTo>
                    <a:lnTo>
                      <a:pt x="213" y="308"/>
                    </a:lnTo>
                    <a:lnTo>
                      <a:pt x="201" y="311"/>
                    </a:lnTo>
                    <a:lnTo>
                      <a:pt x="188" y="313"/>
                    </a:lnTo>
                    <a:lnTo>
                      <a:pt x="176" y="317"/>
                    </a:lnTo>
                    <a:lnTo>
                      <a:pt x="164" y="320"/>
                    </a:lnTo>
                    <a:lnTo>
                      <a:pt x="153" y="324"/>
                    </a:lnTo>
                    <a:lnTo>
                      <a:pt x="142" y="329"/>
                    </a:lnTo>
                    <a:lnTo>
                      <a:pt x="130" y="333"/>
                    </a:lnTo>
                    <a:lnTo>
                      <a:pt x="120" y="339"/>
                    </a:lnTo>
                    <a:lnTo>
                      <a:pt x="110" y="345"/>
                    </a:lnTo>
                    <a:lnTo>
                      <a:pt x="99" y="351"/>
                    </a:lnTo>
                    <a:lnTo>
                      <a:pt x="91" y="358"/>
                    </a:lnTo>
                    <a:lnTo>
                      <a:pt x="82" y="365"/>
                    </a:lnTo>
                    <a:lnTo>
                      <a:pt x="73" y="374"/>
                    </a:lnTo>
                    <a:lnTo>
                      <a:pt x="63" y="382"/>
                    </a:lnTo>
                    <a:lnTo>
                      <a:pt x="56" y="390"/>
                    </a:lnTo>
                    <a:lnTo>
                      <a:pt x="48" y="399"/>
                    </a:lnTo>
                    <a:lnTo>
                      <a:pt x="42" y="407"/>
                    </a:lnTo>
                    <a:lnTo>
                      <a:pt x="36" y="417"/>
                    </a:lnTo>
                    <a:lnTo>
                      <a:pt x="30" y="427"/>
                    </a:lnTo>
                    <a:lnTo>
                      <a:pt x="23" y="436"/>
                    </a:lnTo>
                    <a:lnTo>
                      <a:pt x="19" y="447"/>
                    </a:lnTo>
                    <a:lnTo>
                      <a:pt x="14" y="457"/>
                    </a:lnTo>
                    <a:lnTo>
                      <a:pt x="11" y="468"/>
                    </a:lnTo>
                    <a:lnTo>
                      <a:pt x="8" y="479"/>
                    </a:lnTo>
                    <a:lnTo>
                      <a:pt x="5" y="490"/>
                    </a:lnTo>
                    <a:lnTo>
                      <a:pt x="2" y="502"/>
                    </a:lnTo>
                    <a:lnTo>
                      <a:pt x="0" y="514"/>
                    </a:lnTo>
                    <a:lnTo>
                      <a:pt x="0" y="525"/>
                    </a:lnTo>
                    <a:lnTo>
                      <a:pt x="0" y="536"/>
                    </a:lnTo>
                    <a:lnTo>
                      <a:pt x="0" y="547"/>
                    </a:lnTo>
                    <a:lnTo>
                      <a:pt x="0" y="558"/>
                    </a:lnTo>
                    <a:lnTo>
                      <a:pt x="2" y="568"/>
                    </a:lnTo>
                    <a:lnTo>
                      <a:pt x="3" y="579"/>
                    </a:lnTo>
                    <a:lnTo>
                      <a:pt x="7" y="589"/>
                    </a:lnTo>
                    <a:lnTo>
                      <a:pt x="10" y="599"/>
                    </a:lnTo>
                    <a:lnTo>
                      <a:pt x="13" y="608"/>
                    </a:lnTo>
                    <a:lnTo>
                      <a:pt x="16" y="618"/>
                    </a:lnTo>
                    <a:lnTo>
                      <a:pt x="19" y="628"/>
                    </a:lnTo>
                    <a:lnTo>
                      <a:pt x="23" y="638"/>
                    </a:lnTo>
                    <a:lnTo>
                      <a:pt x="28" y="646"/>
                    </a:lnTo>
                    <a:lnTo>
                      <a:pt x="34" y="654"/>
                    </a:lnTo>
                    <a:lnTo>
                      <a:pt x="40" y="663"/>
                    </a:lnTo>
                    <a:lnTo>
                      <a:pt x="47" y="671"/>
                    </a:lnTo>
                    <a:lnTo>
                      <a:pt x="53" y="679"/>
                    </a:lnTo>
                    <a:lnTo>
                      <a:pt x="59" y="688"/>
                    </a:lnTo>
                    <a:lnTo>
                      <a:pt x="67" y="695"/>
                    </a:lnTo>
                    <a:lnTo>
                      <a:pt x="74" y="703"/>
                    </a:lnTo>
                    <a:lnTo>
                      <a:pt x="82" y="710"/>
                    </a:lnTo>
                    <a:lnTo>
                      <a:pt x="91" y="715"/>
                    </a:lnTo>
                    <a:lnTo>
                      <a:pt x="99" y="722"/>
                    </a:lnTo>
                    <a:lnTo>
                      <a:pt x="107" y="728"/>
                    </a:lnTo>
                    <a:lnTo>
                      <a:pt x="116" y="733"/>
                    </a:lnTo>
                    <a:lnTo>
                      <a:pt x="127" y="739"/>
                    </a:lnTo>
                    <a:lnTo>
                      <a:pt x="136" y="745"/>
                    </a:lnTo>
                    <a:lnTo>
                      <a:pt x="145" y="749"/>
                    </a:lnTo>
                    <a:lnTo>
                      <a:pt x="154" y="753"/>
                    </a:lnTo>
                    <a:lnTo>
                      <a:pt x="165" y="757"/>
                    </a:lnTo>
                    <a:lnTo>
                      <a:pt x="176" y="760"/>
                    </a:lnTo>
                    <a:lnTo>
                      <a:pt x="187" y="764"/>
                    </a:lnTo>
                    <a:lnTo>
                      <a:pt x="197" y="767"/>
                    </a:lnTo>
                    <a:lnTo>
                      <a:pt x="208" y="768"/>
                    </a:lnTo>
                    <a:lnTo>
                      <a:pt x="208" y="672"/>
                    </a:lnTo>
                    <a:lnTo>
                      <a:pt x="197" y="668"/>
                    </a:lnTo>
                    <a:lnTo>
                      <a:pt x="185" y="663"/>
                    </a:lnTo>
                    <a:lnTo>
                      <a:pt x="174" y="657"/>
                    </a:lnTo>
                    <a:lnTo>
                      <a:pt x="165" y="652"/>
                    </a:lnTo>
                    <a:lnTo>
                      <a:pt x="156" y="645"/>
                    </a:lnTo>
                    <a:lnTo>
                      <a:pt x="147" y="638"/>
                    </a:lnTo>
                    <a:lnTo>
                      <a:pt x="139" y="629"/>
                    </a:lnTo>
                    <a:lnTo>
                      <a:pt x="131" y="621"/>
                    </a:lnTo>
                    <a:lnTo>
                      <a:pt x="128" y="617"/>
                    </a:lnTo>
                    <a:lnTo>
                      <a:pt x="125" y="611"/>
                    </a:lnTo>
                    <a:lnTo>
                      <a:pt x="122" y="607"/>
                    </a:lnTo>
                    <a:lnTo>
                      <a:pt x="119" y="602"/>
                    </a:lnTo>
                    <a:lnTo>
                      <a:pt x="116" y="597"/>
                    </a:lnTo>
                    <a:lnTo>
                      <a:pt x="114" y="592"/>
                    </a:lnTo>
                    <a:lnTo>
                      <a:pt x="111" y="588"/>
                    </a:lnTo>
                    <a:lnTo>
                      <a:pt x="110" y="582"/>
                    </a:lnTo>
                    <a:lnTo>
                      <a:pt x="108" y="577"/>
                    </a:lnTo>
                    <a:lnTo>
                      <a:pt x="107" y="571"/>
                    </a:lnTo>
                    <a:lnTo>
                      <a:pt x="105" y="565"/>
                    </a:lnTo>
                    <a:lnTo>
                      <a:pt x="104" y="560"/>
                    </a:lnTo>
                    <a:lnTo>
                      <a:pt x="104" y="554"/>
                    </a:lnTo>
                    <a:lnTo>
                      <a:pt x="102" y="549"/>
                    </a:lnTo>
                    <a:lnTo>
                      <a:pt x="102" y="543"/>
                    </a:lnTo>
                    <a:lnTo>
                      <a:pt x="102" y="536"/>
                    </a:lnTo>
                    <a:lnTo>
                      <a:pt x="102" y="529"/>
                    </a:lnTo>
                    <a:lnTo>
                      <a:pt x="102" y="524"/>
                    </a:lnTo>
                    <a:lnTo>
                      <a:pt x="104" y="517"/>
                    </a:lnTo>
                    <a:lnTo>
                      <a:pt x="105" y="510"/>
                    </a:lnTo>
                    <a:lnTo>
                      <a:pt x="107" y="503"/>
                    </a:lnTo>
                    <a:lnTo>
                      <a:pt x="108" y="496"/>
                    </a:lnTo>
                    <a:lnTo>
                      <a:pt x="111" y="490"/>
                    </a:lnTo>
                    <a:lnTo>
                      <a:pt x="114" y="483"/>
                    </a:lnTo>
                    <a:lnTo>
                      <a:pt x="117" y="478"/>
                    </a:lnTo>
                    <a:lnTo>
                      <a:pt x="120" y="471"/>
                    </a:lnTo>
                    <a:lnTo>
                      <a:pt x="125" y="467"/>
                    </a:lnTo>
                    <a:lnTo>
                      <a:pt x="128" y="461"/>
                    </a:lnTo>
                    <a:lnTo>
                      <a:pt x="133" y="456"/>
                    </a:lnTo>
                    <a:lnTo>
                      <a:pt x="137" y="450"/>
                    </a:lnTo>
                    <a:lnTo>
                      <a:pt x="144" y="445"/>
                    </a:lnTo>
                    <a:lnTo>
                      <a:pt x="148" y="440"/>
                    </a:lnTo>
                    <a:lnTo>
                      <a:pt x="153" y="435"/>
                    </a:lnTo>
                    <a:lnTo>
                      <a:pt x="159" y="431"/>
                    </a:lnTo>
                    <a:lnTo>
                      <a:pt x="164" y="427"/>
                    </a:lnTo>
                    <a:lnTo>
                      <a:pt x="170" y="422"/>
                    </a:lnTo>
                    <a:lnTo>
                      <a:pt x="177" y="418"/>
                    </a:lnTo>
                    <a:lnTo>
                      <a:pt x="184" y="415"/>
                    </a:lnTo>
                    <a:lnTo>
                      <a:pt x="190" y="413"/>
                    </a:lnTo>
                    <a:lnTo>
                      <a:pt x="197" y="410"/>
                    </a:lnTo>
                    <a:lnTo>
                      <a:pt x="204" y="407"/>
                    </a:lnTo>
                    <a:lnTo>
                      <a:pt x="211" y="404"/>
                    </a:lnTo>
                    <a:lnTo>
                      <a:pt x="219" y="403"/>
                    </a:lnTo>
                    <a:lnTo>
                      <a:pt x="225" y="402"/>
                    </a:lnTo>
                    <a:lnTo>
                      <a:pt x="233" y="400"/>
                    </a:lnTo>
                    <a:lnTo>
                      <a:pt x="241" y="399"/>
                    </a:lnTo>
                    <a:lnTo>
                      <a:pt x="248" y="399"/>
                    </a:lnTo>
                    <a:lnTo>
                      <a:pt x="256" y="399"/>
                    </a:lnTo>
                    <a:lnTo>
                      <a:pt x="256" y="400"/>
                    </a:lnTo>
                    <a:lnTo>
                      <a:pt x="256" y="402"/>
                    </a:lnTo>
                    <a:lnTo>
                      <a:pt x="256" y="886"/>
                    </a:lnTo>
                    <a:lnTo>
                      <a:pt x="365" y="886"/>
                    </a:lnTo>
                    <a:lnTo>
                      <a:pt x="365" y="402"/>
                    </a:lnTo>
                    <a:lnTo>
                      <a:pt x="413" y="402"/>
                    </a:lnTo>
                    <a:lnTo>
                      <a:pt x="413" y="886"/>
                    </a:lnTo>
                    <a:lnTo>
                      <a:pt x="524" y="886"/>
                    </a:lnTo>
                    <a:lnTo>
                      <a:pt x="524" y="540"/>
                    </a:lnTo>
                    <a:lnTo>
                      <a:pt x="535" y="549"/>
                    </a:lnTo>
                    <a:lnTo>
                      <a:pt x="545" y="556"/>
                    </a:lnTo>
                    <a:lnTo>
                      <a:pt x="558" y="561"/>
                    </a:lnTo>
                    <a:lnTo>
                      <a:pt x="570" y="567"/>
                    </a:lnTo>
                    <a:lnTo>
                      <a:pt x="582" y="572"/>
                    </a:lnTo>
                    <a:lnTo>
                      <a:pt x="596" y="577"/>
                    </a:lnTo>
                    <a:lnTo>
                      <a:pt x="609" y="581"/>
                    </a:lnTo>
                    <a:lnTo>
                      <a:pt x="622" y="583"/>
                    </a:lnTo>
                    <a:lnTo>
                      <a:pt x="622" y="961"/>
                    </a:lnTo>
                    <a:lnTo>
                      <a:pt x="749" y="961"/>
                    </a:lnTo>
                    <a:lnTo>
                      <a:pt x="749" y="583"/>
                    </a:lnTo>
                    <a:lnTo>
                      <a:pt x="756" y="582"/>
                    </a:lnTo>
                    <a:lnTo>
                      <a:pt x="763" y="581"/>
                    </a:lnTo>
                    <a:lnTo>
                      <a:pt x="770" y="579"/>
                    </a:lnTo>
                    <a:lnTo>
                      <a:pt x="776" y="577"/>
                    </a:lnTo>
                    <a:lnTo>
                      <a:pt x="784" y="575"/>
                    </a:lnTo>
                    <a:lnTo>
                      <a:pt x="790" y="572"/>
                    </a:lnTo>
                    <a:lnTo>
                      <a:pt x="798" y="570"/>
                    </a:lnTo>
                    <a:lnTo>
                      <a:pt x="804" y="567"/>
                    </a:lnTo>
                    <a:lnTo>
                      <a:pt x="810" y="564"/>
                    </a:lnTo>
                    <a:lnTo>
                      <a:pt x="816" y="561"/>
                    </a:lnTo>
                    <a:lnTo>
                      <a:pt x="823" y="557"/>
                    </a:lnTo>
                    <a:lnTo>
                      <a:pt x="829" y="554"/>
                    </a:lnTo>
                    <a:lnTo>
                      <a:pt x="835" y="550"/>
                    </a:lnTo>
                    <a:lnTo>
                      <a:pt x="841" y="546"/>
                    </a:lnTo>
                    <a:lnTo>
                      <a:pt x="846" y="542"/>
                    </a:lnTo>
                    <a:lnTo>
                      <a:pt x="850" y="536"/>
                    </a:lnTo>
                    <a:lnTo>
                      <a:pt x="850" y="886"/>
                    </a:lnTo>
                    <a:lnTo>
                      <a:pt x="961" y="886"/>
                    </a:lnTo>
                    <a:lnTo>
                      <a:pt x="961" y="399"/>
                    </a:lnTo>
                    <a:lnTo>
                      <a:pt x="1112" y="399"/>
                    </a:lnTo>
                    <a:lnTo>
                      <a:pt x="1114" y="399"/>
                    </a:lnTo>
                    <a:lnTo>
                      <a:pt x="1115" y="399"/>
                    </a:lnTo>
                    <a:lnTo>
                      <a:pt x="1117" y="399"/>
                    </a:lnTo>
                    <a:lnTo>
                      <a:pt x="1120" y="399"/>
                    </a:lnTo>
                    <a:lnTo>
                      <a:pt x="1121" y="399"/>
                    </a:lnTo>
                    <a:lnTo>
                      <a:pt x="1123" y="399"/>
                    </a:lnTo>
                    <a:lnTo>
                      <a:pt x="1131" y="399"/>
                    </a:lnTo>
                    <a:lnTo>
                      <a:pt x="1138" y="400"/>
                    </a:lnTo>
                    <a:lnTo>
                      <a:pt x="1146" y="400"/>
                    </a:lnTo>
                    <a:lnTo>
                      <a:pt x="1154" y="402"/>
                    </a:lnTo>
                    <a:lnTo>
                      <a:pt x="1160" y="404"/>
                    </a:lnTo>
                    <a:lnTo>
                      <a:pt x="1168" y="406"/>
                    </a:lnTo>
                    <a:lnTo>
                      <a:pt x="1175" y="408"/>
                    </a:lnTo>
                    <a:lnTo>
                      <a:pt x="1181" y="411"/>
                    </a:lnTo>
                    <a:lnTo>
                      <a:pt x="1188" y="414"/>
                    </a:lnTo>
                    <a:lnTo>
                      <a:pt x="1194" y="417"/>
                    </a:lnTo>
                    <a:lnTo>
                      <a:pt x="1200" y="421"/>
                    </a:lnTo>
                    <a:lnTo>
                      <a:pt x="1206" y="424"/>
                    </a:lnTo>
                    <a:lnTo>
                      <a:pt x="1212" y="428"/>
                    </a:lnTo>
                    <a:lnTo>
                      <a:pt x="1218" y="432"/>
                    </a:lnTo>
                    <a:lnTo>
                      <a:pt x="1223" y="436"/>
                    </a:lnTo>
                    <a:lnTo>
                      <a:pt x="1229" y="440"/>
                    </a:lnTo>
                    <a:lnTo>
                      <a:pt x="1234" y="446"/>
                    </a:lnTo>
                    <a:lnTo>
                      <a:pt x="1238" y="452"/>
                    </a:lnTo>
                    <a:lnTo>
                      <a:pt x="1243" y="456"/>
                    </a:lnTo>
                    <a:lnTo>
                      <a:pt x="1248" y="461"/>
                    </a:lnTo>
                    <a:lnTo>
                      <a:pt x="1251" y="467"/>
                    </a:lnTo>
                    <a:lnTo>
                      <a:pt x="1255" y="472"/>
                    </a:lnTo>
                    <a:lnTo>
                      <a:pt x="1258" y="478"/>
                    </a:lnTo>
                    <a:lnTo>
                      <a:pt x="1261" y="485"/>
                    </a:lnTo>
                    <a:lnTo>
                      <a:pt x="1263" y="490"/>
                    </a:lnTo>
                    <a:lnTo>
                      <a:pt x="1266" y="497"/>
                    </a:lnTo>
                    <a:lnTo>
                      <a:pt x="1268" y="503"/>
                    </a:lnTo>
                    <a:lnTo>
                      <a:pt x="1269" y="510"/>
                    </a:lnTo>
                    <a:lnTo>
                      <a:pt x="1271" y="517"/>
                    </a:lnTo>
                    <a:lnTo>
                      <a:pt x="1272" y="524"/>
                    </a:lnTo>
                    <a:lnTo>
                      <a:pt x="1272" y="529"/>
                    </a:lnTo>
                    <a:lnTo>
                      <a:pt x="1272" y="536"/>
                    </a:lnTo>
                    <a:lnTo>
                      <a:pt x="1272" y="545"/>
                    </a:lnTo>
                    <a:lnTo>
                      <a:pt x="1272" y="552"/>
                    </a:lnTo>
                    <a:lnTo>
                      <a:pt x="1271" y="558"/>
                    </a:lnTo>
                    <a:lnTo>
                      <a:pt x="1269" y="565"/>
                    </a:lnTo>
                    <a:lnTo>
                      <a:pt x="1268" y="572"/>
                    </a:lnTo>
                    <a:lnTo>
                      <a:pt x="1266" y="579"/>
                    </a:lnTo>
                    <a:lnTo>
                      <a:pt x="1263" y="586"/>
                    </a:lnTo>
                    <a:lnTo>
                      <a:pt x="1261" y="592"/>
                    </a:lnTo>
                    <a:lnTo>
                      <a:pt x="1257" y="597"/>
                    </a:lnTo>
                    <a:lnTo>
                      <a:pt x="1254" y="604"/>
                    </a:lnTo>
                    <a:lnTo>
                      <a:pt x="1251" y="610"/>
                    </a:lnTo>
                    <a:lnTo>
                      <a:pt x="1246" y="615"/>
                    </a:lnTo>
                    <a:lnTo>
                      <a:pt x="1241" y="621"/>
                    </a:lnTo>
                    <a:lnTo>
                      <a:pt x="1237" y="627"/>
                    </a:lnTo>
                    <a:lnTo>
                      <a:pt x="1232" y="631"/>
                    </a:lnTo>
                    <a:lnTo>
                      <a:pt x="1228" y="636"/>
                    </a:lnTo>
                    <a:lnTo>
                      <a:pt x="1221" y="640"/>
                    </a:lnTo>
                    <a:lnTo>
                      <a:pt x="1215" y="645"/>
                    </a:lnTo>
                    <a:lnTo>
                      <a:pt x="1209" y="649"/>
                    </a:lnTo>
                    <a:lnTo>
                      <a:pt x="1205" y="652"/>
                    </a:lnTo>
                    <a:lnTo>
                      <a:pt x="1198" y="657"/>
                    </a:lnTo>
                    <a:lnTo>
                      <a:pt x="1192" y="658"/>
                    </a:lnTo>
                    <a:lnTo>
                      <a:pt x="1185" y="663"/>
                    </a:lnTo>
                    <a:lnTo>
                      <a:pt x="1178" y="665"/>
                    </a:lnTo>
                    <a:lnTo>
                      <a:pt x="1171" y="667"/>
                    </a:lnTo>
                    <a:lnTo>
                      <a:pt x="1164" y="670"/>
                    </a:lnTo>
                    <a:lnTo>
                      <a:pt x="1157" y="671"/>
                    </a:lnTo>
                    <a:lnTo>
                      <a:pt x="1149" y="672"/>
                    </a:lnTo>
                    <a:lnTo>
                      <a:pt x="1141" y="674"/>
                    </a:lnTo>
                    <a:lnTo>
                      <a:pt x="1134" y="675"/>
                    </a:lnTo>
                    <a:lnTo>
                      <a:pt x="1126" y="675"/>
                    </a:lnTo>
                    <a:lnTo>
                      <a:pt x="1120" y="675"/>
                    </a:lnTo>
                    <a:lnTo>
                      <a:pt x="1009" y="675"/>
                    </a:lnTo>
                    <a:lnTo>
                      <a:pt x="1009" y="886"/>
                    </a:lnTo>
                    <a:lnTo>
                      <a:pt x="1120" y="886"/>
                    </a:lnTo>
                    <a:lnTo>
                      <a:pt x="1120" y="772"/>
                    </a:lnTo>
                    <a:lnTo>
                      <a:pt x="1132" y="772"/>
                    </a:lnTo>
                    <a:lnTo>
                      <a:pt x="1144" y="771"/>
                    </a:lnTo>
                    <a:lnTo>
                      <a:pt x="1158" y="770"/>
                    </a:lnTo>
                    <a:lnTo>
                      <a:pt x="1171" y="767"/>
                    </a:lnTo>
                    <a:lnTo>
                      <a:pt x="1183" y="764"/>
                    </a:lnTo>
                    <a:lnTo>
                      <a:pt x="1195" y="761"/>
                    </a:lnTo>
                    <a:lnTo>
                      <a:pt x="1208" y="757"/>
                    </a:lnTo>
                    <a:lnTo>
                      <a:pt x="1218" y="753"/>
                    </a:lnTo>
                    <a:lnTo>
                      <a:pt x="1231" y="749"/>
                    </a:lnTo>
                    <a:lnTo>
                      <a:pt x="1241" y="743"/>
                    </a:lnTo>
                    <a:lnTo>
                      <a:pt x="1252" y="738"/>
                    </a:lnTo>
                    <a:lnTo>
                      <a:pt x="1263" y="731"/>
                    </a:lnTo>
                    <a:lnTo>
                      <a:pt x="1272" y="725"/>
                    </a:lnTo>
                    <a:lnTo>
                      <a:pt x="1282" y="718"/>
                    </a:lnTo>
                    <a:lnTo>
                      <a:pt x="1291" y="710"/>
                    </a:lnTo>
                    <a:lnTo>
                      <a:pt x="1300" y="703"/>
                    </a:lnTo>
                    <a:lnTo>
                      <a:pt x="1309" y="695"/>
                    </a:lnTo>
                    <a:lnTo>
                      <a:pt x="1317" y="686"/>
                    </a:lnTo>
                    <a:lnTo>
                      <a:pt x="1325" y="677"/>
                    </a:lnTo>
                    <a:lnTo>
                      <a:pt x="1331" y="667"/>
                    </a:lnTo>
                    <a:lnTo>
                      <a:pt x="1338" y="658"/>
                    </a:lnTo>
                    <a:lnTo>
                      <a:pt x="1345" y="649"/>
                    </a:lnTo>
                    <a:lnTo>
                      <a:pt x="1349" y="638"/>
                    </a:lnTo>
                    <a:lnTo>
                      <a:pt x="1355" y="628"/>
                    </a:lnTo>
                    <a:lnTo>
                      <a:pt x="1360" y="617"/>
                    </a:lnTo>
                    <a:lnTo>
                      <a:pt x="1363" y="606"/>
                    </a:lnTo>
                    <a:lnTo>
                      <a:pt x="1368" y="595"/>
                    </a:lnTo>
                    <a:lnTo>
                      <a:pt x="1371" y="585"/>
                    </a:lnTo>
                    <a:lnTo>
                      <a:pt x="1372" y="572"/>
                    </a:lnTo>
                    <a:lnTo>
                      <a:pt x="1374" y="561"/>
                    </a:lnTo>
                    <a:lnTo>
                      <a:pt x="1375" y="549"/>
                    </a:lnTo>
                    <a:lnTo>
                      <a:pt x="1375" y="536"/>
                    </a:lnTo>
                    <a:lnTo>
                      <a:pt x="1375" y="525"/>
                    </a:lnTo>
                    <a:lnTo>
                      <a:pt x="1374" y="514"/>
                    </a:lnTo>
                    <a:lnTo>
                      <a:pt x="1372" y="503"/>
                    </a:lnTo>
                    <a:lnTo>
                      <a:pt x="1371" y="492"/>
                    </a:lnTo>
                    <a:lnTo>
                      <a:pt x="1368" y="481"/>
                    </a:lnTo>
                    <a:lnTo>
                      <a:pt x="1365" y="470"/>
                    </a:lnTo>
                    <a:lnTo>
                      <a:pt x="1360" y="460"/>
                    </a:lnTo>
                    <a:lnTo>
                      <a:pt x="1355" y="449"/>
                    </a:lnTo>
                    <a:lnTo>
                      <a:pt x="1351" y="439"/>
                    </a:lnTo>
                    <a:lnTo>
                      <a:pt x="1345" y="429"/>
                    </a:lnTo>
                    <a:lnTo>
                      <a:pt x="1338" y="420"/>
                    </a:lnTo>
                    <a:lnTo>
                      <a:pt x="1334" y="410"/>
                    </a:lnTo>
                    <a:lnTo>
                      <a:pt x="1326" y="400"/>
                    </a:lnTo>
                    <a:lnTo>
                      <a:pt x="1318" y="393"/>
                    </a:lnTo>
                    <a:lnTo>
                      <a:pt x="1311" y="385"/>
                    </a:lnTo>
                    <a:lnTo>
                      <a:pt x="1303" y="376"/>
                    </a:lnTo>
                    <a:lnTo>
                      <a:pt x="1294" y="368"/>
                    </a:lnTo>
                    <a:lnTo>
                      <a:pt x="1285" y="361"/>
                    </a:lnTo>
                    <a:lnTo>
                      <a:pt x="1275" y="354"/>
                    </a:lnTo>
                    <a:lnTo>
                      <a:pt x="1266" y="347"/>
                    </a:lnTo>
                    <a:lnTo>
                      <a:pt x="1257" y="342"/>
                    </a:lnTo>
                    <a:lnTo>
                      <a:pt x="1246" y="336"/>
                    </a:lnTo>
                    <a:lnTo>
                      <a:pt x="1235" y="331"/>
                    </a:lnTo>
                    <a:lnTo>
                      <a:pt x="1225" y="326"/>
                    </a:lnTo>
                    <a:lnTo>
                      <a:pt x="1212" y="322"/>
                    </a:lnTo>
                    <a:lnTo>
                      <a:pt x="1201" y="318"/>
                    </a:lnTo>
                    <a:lnTo>
                      <a:pt x="1189" y="314"/>
                    </a:lnTo>
                    <a:lnTo>
                      <a:pt x="1177" y="311"/>
                    </a:lnTo>
                    <a:lnTo>
                      <a:pt x="1164" y="310"/>
                    </a:lnTo>
                    <a:lnTo>
                      <a:pt x="1152" y="307"/>
                    </a:lnTo>
                    <a:lnTo>
                      <a:pt x="1140" y="307"/>
                    </a:lnTo>
                    <a:lnTo>
                      <a:pt x="1126" y="306"/>
                    </a:lnTo>
                    <a:close/>
                    <a:moveTo>
                      <a:pt x="622" y="483"/>
                    </a:moveTo>
                    <a:lnTo>
                      <a:pt x="615" y="481"/>
                    </a:lnTo>
                    <a:lnTo>
                      <a:pt x="609" y="477"/>
                    </a:lnTo>
                    <a:lnTo>
                      <a:pt x="601" y="472"/>
                    </a:lnTo>
                    <a:lnTo>
                      <a:pt x="595" y="468"/>
                    </a:lnTo>
                    <a:lnTo>
                      <a:pt x="589" y="464"/>
                    </a:lnTo>
                    <a:lnTo>
                      <a:pt x="581" y="460"/>
                    </a:lnTo>
                    <a:lnTo>
                      <a:pt x="576" y="454"/>
                    </a:lnTo>
                    <a:lnTo>
                      <a:pt x="572" y="450"/>
                    </a:lnTo>
                    <a:lnTo>
                      <a:pt x="565" y="445"/>
                    </a:lnTo>
                    <a:lnTo>
                      <a:pt x="561" y="439"/>
                    </a:lnTo>
                    <a:lnTo>
                      <a:pt x="556" y="433"/>
                    </a:lnTo>
                    <a:lnTo>
                      <a:pt x="552" y="427"/>
                    </a:lnTo>
                    <a:lnTo>
                      <a:pt x="549" y="421"/>
                    </a:lnTo>
                    <a:lnTo>
                      <a:pt x="545" y="414"/>
                    </a:lnTo>
                    <a:lnTo>
                      <a:pt x="542" y="408"/>
                    </a:lnTo>
                    <a:lnTo>
                      <a:pt x="539" y="402"/>
                    </a:lnTo>
                    <a:lnTo>
                      <a:pt x="590" y="402"/>
                    </a:lnTo>
                    <a:lnTo>
                      <a:pt x="590" y="306"/>
                    </a:lnTo>
                    <a:lnTo>
                      <a:pt x="539" y="306"/>
                    </a:lnTo>
                    <a:lnTo>
                      <a:pt x="542" y="299"/>
                    </a:lnTo>
                    <a:lnTo>
                      <a:pt x="545" y="293"/>
                    </a:lnTo>
                    <a:lnTo>
                      <a:pt x="550" y="286"/>
                    </a:lnTo>
                    <a:lnTo>
                      <a:pt x="553" y="281"/>
                    </a:lnTo>
                    <a:lnTo>
                      <a:pt x="558" y="275"/>
                    </a:lnTo>
                    <a:lnTo>
                      <a:pt x="562" y="270"/>
                    </a:lnTo>
                    <a:lnTo>
                      <a:pt x="567" y="264"/>
                    </a:lnTo>
                    <a:lnTo>
                      <a:pt x="572" y="258"/>
                    </a:lnTo>
                    <a:lnTo>
                      <a:pt x="578" y="253"/>
                    </a:lnTo>
                    <a:lnTo>
                      <a:pt x="582" y="249"/>
                    </a:lnTo>
                    <a:lnTo>
                      <a:pt x="589" y="243"/>
                    </a:lnTo>
                    <a:lnTo>
                      <a:pt x="595" y="239"/>
                    </a:lnTo>
                    <a:lnTo>
                      <a:pt x="601" y="235"/>
                    </a:lnTo>
                    <a:lnTo>
                      <a:pt x="609" y="231"/>
                    </a:lnTo>
                    <a:lnTo>
                      <a:pt x="615" y="228"/>
                    </a:lnTo>
                    <a:lnTo>
                      <a:pt x="622" y="224"/>
                    </a:lnTo>
                    <a:lnTo>
                      <a:pt x="622" y="483"/>
                    </a:lnTo>
                    <a:close/>
                    <a:moveTo>
                      <a:pt x="749" y="483"/>
                    </a:moveTo>
                    <a:lnTo>
                      <a:pt x="749" y="224"/>
                    </a:lnTo>
                    <a:lnTo>
                      <a:pt x="760" y="228"/>
                    </a:lnTo>
                    <a:lnTo>
                      <a:pt x="769" y="233"/>
                    </a:lnTo>
                    <a:lnTo>
                      <a:pt x="778" y="239"/>
                    </a:lnTo>
                    <a:lnTo>
                      <a:pt x="786" y="245"/>
                    </a:lnTo>
                    <a:lnTo>
                      <a:pt x="795" y="251"/>
                    </a:lnTo>
                    <a:lnTo>
                      <a:pt x="803" y="260"/>
                    </a:lnTo>
                    <a:lnTo>
                      <a:pt x="810" y="267"/>
                    </a:lnTo>
                    <a:lnTo>
                      <a:pt x="816" y="275"/>
                    </a:lnTo>
                    <a:lnTo>
                      <a:pt x="823" y="283"/>
                    </a:lnTo>
                    <a:lnTo>
                      <a:pt x="827" y="293"/>
                    </a:lnTo>
                    <a:lnTo>
                      <a:pt x="832" y="303"/>
                    </a:lnTo>
                    <a:lnTo>
                      <a:pt x="835" y="307"/>
                    </a:lnTo>
                    <a:lnTo>
                      <a:pt x="836" y="313"/>
                    </a:lnTo>
                    <a:lnTo>
                      <a:pt x="838" y="318"/>
                    </a:lnTo>
                    <a:lnTo>
                      <a:pt x="840" y="324"/>
                    </a:lnTo>
                    <a:lnTo>
                      <a:pt x="841" y="328"/>
                    </a:lnTo>
                    <a:lnTo>
                      <a:pt x="841" y="333"/>
                    </a:lnTo>
                    <a:lnTo>
                      <a:pt x="843" y="339"/>
                    </a:lnTo>
                    <a:lnTo>
                      <a:pt x="843" y="345"/>
                    </a:lnTo>
                    <a:lnTo>
                      <a:pt x="843" y="350"/>
                    </a:lnTo>
                    <a:lnTo>
                      <a:pt x="843" y="356"/>
                    </a:lnTo>
                    <a:lnTo>
                      <a:pt x="843" y="361"/>
                    </a:lnTo>
                    <a:lnTo>
                      <a:pt x="843" y="367"/>
                    </a:lnTo>
                    <a:lnTo>
                      <a:pt x="843" y="371"/>
                    </a:lnTo>
                    <a:lnTo>
                      <a:pt x="841" y="376"/>
                    </a:lnTo>
                    <a:lnTo>
                      <a:pt x="841" y="382"/>
                    </a:lnTo>
                    <a:lnTo>
                      <a:pt x="840" y="388"/>
                    </a:lnTo>
                    <a:lnTo>
                      <a:pt x="838" y="392"/>
                    </a:lnTo>
                    <a:lnTo>
                      <a:pt x="836" y="397"/>
                    </a:lnTo>
                    <a:lnTo>
                      <a:pt x="835" y="402"/>
                    </a:lnTo>
                    <a:lnTo>
                      <a:pt x="832" y="406"/>
                    </a:lnTo>
                    <a:lnTo>
                      <a:pt x="827" y="415"/>
                    </a:lnTo>
                    <a:lnTo>
                      <a:pt x="823" y="424"/>
                    </a:lnTo>
                    <a:lnTo>
                      <a:pt x="816" y="433"/>
                    </a:lnTo>
                    <a:lnTo>
                      <a:pt x="810" y="442"/>
                    </a:lnTo>
                    <a:lnTo>
                      <a:pt x="803" y="449"/>
                    </a:lnTo>
                    <a:lnTo>
                      <a:pt x="795" y="456"/>
                    </a:lnTo>
                    <a:lnTo>
                      <a:pt x="786" y="463"/>
                    </a:lnTo>
                    <a:lnTo>
                      <a:pt x="778" y="468"/>
                    </a:lnTo>
                    <a:lnTo>
                      <a:pt x="769" y="474"/>
                    </a:lnTo>
                    <a:lnTo>
                      <a:pt x="760" y="479"/>
                    </a:lnTo>
                    <a:lnTo>
                      <a:pt x="749" y="48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 defTabSz="914145"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 kern="0" dirty="0">
                  <a:solidFill>
                    <a:sysClr val="windowText" lastClr="000000"/>
                  </a:solidFill>
                  <a:latin typeface="Calibri"/>
                  <a:sym typeface="Calibri" pitchFamily="34" charset="0"/>
                </a:endParaRPr>
              </a:p>
            </p:txBody>
          </p:sp>
          <p:sp>
            <p:nvSpPr>
              <p:cNvPr id="96" name="Freeform 15"/>
              <p:cNvSpPr>
                <a:spLocks/>
              </p:cNvSpPr>
              <p:nvPr/>
            </p:nvSpPr>
            <p:spPr bwMode="auto">
              <a:xfrm>
                <a:off x="2530" y="554"/>
                <a:ext cx="544" cy="157"/>
              </a:xfrm>
              <a:custGeom>
                <a:avLst/>
                <a:gdLst>
                  <a:gd name="T0" fmla="*/ 3 w 1087"/>
                  <a:gd name="T1" fmla="*/ 0 h 317"/>
                  <a:gd name="T2" fmla="*/ 3 w 1087"/>
                  <a:gd name="T3" fmla="*/ 0 h 317"/>
                  <a:gd name="T4" fmla="*/ 3 w 1087"/>
                  <a:gd name="T5" fmla="*/ 0 h 317"/>
                  <a:gd name="T6" fmla="*/ 3 w 1087"/>
                  <a:gd name="T7" fmla="*/ 0 h 317"/>
                  <a:gd name="T8" fmla="*/ 2 w 1087"/>
                  <a:gd name="T9" fmla="*/ 0 h 317"/>
                  <a:gd name="T10" fmla="*/ 2 w 1087"/>
                  <a:gd name="T11" fmla="*/ 0 h 317"/>
                  <a:gd name="T12" fmla="*/ 2 w 1087"/>
                  <a:gd name="T13" fmla="*/ 0 h 317"/>
                  <a:gd name="T14" fmla="*/ 1 w 1087"/>
                  <a:gd name="T15" fmla="*/ 0 h 317"/>
                  <a:gd name="T16" fmla="*/ 1 w 1087"/>
                  <a:gd name="T17" fmla="*/ 0 h 317"/>
                  <a:gd name="T18" fmla="*/ 1 w 1087"/>
                  <a:gd name="T19" fmla="*/ 0 h 317"/>
                  <a:gd name="T20" fmla="*/ 1 w 1087"/>
                  <a:gd name="T21" fmla="*/ 0 h 317"/>
                  <a:gd name="T22" fmla="*/ 1 w 1087"/>
                  <a:gd name="T23" fmla="*/ 0 h 317"/>
                  <a:gd name="T24" fmla="*/ 1 w 1087"/>
                  <a:gd name="T25" fmla="*/ 0 h 317"/>
                  <a:gd name="T26" fmla="*/ 1 w 1087"/>
                  <a:gd name="T27" fmla="*/ 0 h 317"/>
                  <a:gd name="T28" fmla="*/ 1 w 1087"/>
                  <a:gd name="T29" fmla="*/ 0 h 317"/>
                  <a:gd name="T30" fmla="*/ 1 w 1087"/>
                  <a:gd name="T31" fmla="*/ 0 h 317"/>
                  <a:gd name="T32" fmla="*/ 0 w 1087"/>
                  <a:gd name="T33" fmla="*/ 0 h 317"/>
                  <a:gd name="T34" fmla="*/ 0 w 1087"/>
                  <a:gd name="T35" fmla="*/ 0 h 317"/>
                  <a:gd name="T36" fmla="*/ 0 w 1087"/>
                  <a:gd name="T37" fmla="*/ 0 h 317"/>
                  <a:gd name="T38" fmla="*/ 0 w 1087"/>
                  <a:gd name="T39" fmla="*/ 0 h 317"/>
                  <a:gd name="T40" fmla="*/ 0 w 1087"/>
                  <a:gd name="T41" fmla="*/ 0 h 317"/>
                  <a:gd name="T42" fmla="*/ 0 w 1087"/>
                  <a:gd name="T43" fmla="*/ 0 h 317"/>
                  <a:gd name="T44" fmla="*/ 0 w 1087"/>
                  <a:gd name="T45" fmla="*/ 0 h 317"/>
                  <a:gd name="T46" fmla="*/ 0 w 1087"/>
                  <a:gd name="T47" fmla="*/ 0 h 317"/>
                  <a:gd name="T48" fmla="*/ 0 w 1087"/>
                  <a:gd name="T49" fmla="*/ 0 h 317"/>
                  <a:gd name="T50" fmla="*/ 1 w 1087"/>
                  <a:gd name="T51" fmla="*/ 0 h 317"/>
                  <a:gd name="T52" fmla="*/ 1 w 1087"/>
                  <a:gd name="T53" fmla="*/ 0 h 317"/>
                  <a:gd name="T54" fmla="*/ 1 w 1087"/>
                  <a:gd name="T55" fmla="*/ 0 h 317"/>
                  <a:gd name="T56" fmla="*/ 1 w 1087"/>
                  <a:gd name="T57" fmla="*/ 0 h 317"/>
                  <a:gd name="T58" fmla="*/ 1 w 1087"/>
                  <a:gd name="T59" fmla="*/ 0 h 317"/>
                  <a:gd name="T60" fmla="*/ 1 w 1087"/>
                  <a:gd name="T61" fmla="*/ 0 h 317"/>
                  <a:gd name="T62" fmla="*/ 1 w 1087"/>
                  <a:gd name="T63" fmla="*/ 0 h 317"/>
                  <a:gd name="T64" fmla="*/ 1 w 1087"/>
                  <a:gd name="T65" fmla="*/ 0 h 317"/>
                  <a:gd name="T66" fmla="*/ 2 w 1087"/>
                  <a:gd name="T67" fmla="*/ 0 h 317"/>
                  <a:gd name="T68" fmla="*/ 2 w 1087"/>
                  <a:gd name="T69" fmla="*/ 0 h 317"/>
                  <a:gd name="T70" fmla="*/ 2 w 1087"/>
                  <a:gd name="T71" fmla="*/ 0 h 317"/>
                  <a:gd name="T72" fmla="*/ 2 w 1087"/>
                  <a:gd name="T73" fmla="*/ 0 h 317"/>
                  <a:gd name="T74" fmla="*/ 2 w 1087"/>
                  <a:gd name="T75" fmla="*/ 0 h 317"/>
                  <a:gd name="T76" fmla="*/ 2 w 1087"/>
                  <a:gd name="T77" fmla="*/ 0 h 317"/>
                  <a:gd name="T78" fmla="*/ 2 w 1087"/>
                  <a:gd name="T79" fmla="*/ 0 h 317"/>
                  <a:gd name="T80" fmla="*/ 3 w 1087"/>
                  <a:gd name="T81" fmla="*/ 0 h 317"/>
                  <a:gd name="T82" fmla="*/ 3 w 1087"/>
                  <a:gd name="T83" fmla="*/ 0 h 317"/>
                  <a:gd name="T84" fmla="*/ 3 w 1087"/>
                  <a:gd name="T85" fmla="*/ 0 h 317"/>
                  <a:gd name="T86" fmla="*/ 3 w 1087"/>
                  <a:gd name="T87" fmla="*/ 0 h 317"/>
                  <a:gd name="T88" fmla="*/ 3 w 1087"/>
                  <a:gd name="T89" fmla="*/ 0 h 317"/>
                  <a:gd name="T90" fmla="*/ 3 w 1087"/>
                  <a:gd name="T91" fmla="*/ 0 h 317"/>
                  <a:gd name="T92" fmla="*/ 3 w 1087"/>
                  <a:gd name="T93" fmla="*/ 0 h 317"/>
                  <a:gd name="T94" fmla="*/ 3 w 1087"/>
                  <a:gd name="T95" fmla="*/ 0 h 317"/>
                  <a:gd name="T96" fmla="*/ 3 w 1087"/>
                  <a:gd name="T97" fmla="*/ 0 h 317"/>
                  <a:gd name="T98" fmla="*/ 3 w 1087"/>
                  <a:gd name="T99" fmla="*/ 0 h 317"/>
                  <a:gd name="T100" fmla="*/ 3 w 1087"/>
                  <a:gd name="T101" fmla="*/ 0 h 317"/>
                  <a:gd name="T102" fmla="*/ 3 w 1087"/>
                  <a:gd name="T103" fmla="*/ 0 h 31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087"/>
                  <a:gd name="T157" fmla="*/ 0 h 317"/>
                  <a:gd name="T158" fmla="*/ 1087 w 1087"/>
                  <a:gd name="T159" fmla="*/ 317 h 31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087" h="317">
                    <a:moveTo>
                      <a:pt x="1087" y="150"/>
                    </a:moveTo>
                    <a:lnTo>
                      <a:pt x="1087" y="149"/>
                    </a:lnTo>
                    <a:lnTo>
                      <a:pt x="1085" y="149"/>
                    </a:lnTo>
                    <a:lnTo>
                      <a:pt x="1085" y="148"/>
                    </a:lnTo>
                    <a:lnTo>
                      <a:pt x="1082" y="146"/>
                    </a:lnTo>
                    <a:lnTo>
                      <a:pt x="1081" y="145"/>
                    </a:lnTo>
                    <a:lnTo>
                      <a:pt x="1079" y="143"/>
                    </a:lnTo>
                    <a:lnTo>
                      <a:pt x="1076" y="142"/>
                    </a:lnTo>
                    <a:lnTo>
                      <a:pt x="1070" y="141"/>
                    </a:lnTo>
                    <a:lnTo>
                      <a:pt x="1067" y="139"/>
                    </a:lnTo>
                    <a:lnTo>
                      <a:pt x="1064" y="138"/>
                    </a:lnTo>
                    <a:lnTo>
                      <a:pt x="1059" y="136"/>
                    </a:lnTo>
                    <a:lnTo>
                      <a:pt x="1054" y="135"/>
                    </a:lnTo>
                    <a:lnTo>
                      <a:pt x="1050" y="134"/>
                    </a:lnTo>
                    <a:lnTo>
                      <a:pt x="1045" y="132"/>
                    </a:lnTo>
                    <a:lnTo>
                      <a:pt x="1042" y="134"/>
                    </a:lnTo>
                    <a:lnTo>
                      <a:pt x="1041" y="134"/>
                    </a:lnTo>
                    <a:lnTo>
                      <a:pt x="1039" y="135"/>
                    </a:lnTo>
                    <a:lnTo>
                      <a:pt x="1036" y="135"/>
                    </a:lnTo>
                    <a:lnTo>
                      <a:pt x="1030" y="135"/>
                    </a:lnTo>
                    <a:lnTo>
                      <a:pt x="1025" y="135"/>
                    </a:lnTo>
                    <a:lnTo>
                      <a:pt x="1007" y="139"/>
                    </a:lnTo>
                    <a:lnTo>
                      <a:pt x="987" y="143"/>
                    </a:lnTo>
                    <a:lnTo>
                      <a:pt x="965" y="148"/>
                    </a:lnTo>
                    <a:lnTo>
                      <a:pt x="942" y="152"/>
                    </a:lnTo>
                    <a:lnTo>
                      <a:pt x="917" y="157"/>
                    </a:lnTo>
                    <a:lnTo>
                      <a:pt x="891" y="161"/>
                    </a:lnTo>
                    <a:lnTo>
                      <a:pt x="863" y="167"/>
                    </a:lnTo>
                    <a:lnTo>
                      <a:pt x="834" y="173"/>
                    </a:lnTo>
                    <a:lnTo>
                      <a:pt x="805" y="178"/>
                    </a:lnTo>
                    <a:lnTo>
                      <a:pt x="774" y="184"/>
                    </a:lnTo>
                    <a:lnTo>
                      <a:pt x="742" y="189"/>
                    </a:lnTo>
                    <a:lnTo>
                      <a:pt x="709" y="196"/>
                    </a:lnTo>
                    <a:lnTo>
                      <a:pt x="677" y="202"/>
                    </a:lnTo>
                    <a:lnTo>
                      <a:pt x="643" y="209"/>
                    </a:lnTo>
                    <a:lnTo>
                      <a:pt x="577" y="221"/>
                    </a:lnTo>
                    <a:lnTo>
                      <a:pt x="508" y="235"/>
                    </a:lnTo>
                    <a:lnTo>
                      <a:pt x="442" y="246"/>
                    </a:lnTo>
                    <a:lnTo>
                      <a:pt x="408" y="253"/>
                    </a:lnTo>
                    <a:lnTo>
                      <a:pt x="374" y="259"/>
                    </a:lnTo>
                    <a:lnTo>
                      <a:pt x="341" y="266"/>
                    </a:lnTo>
                    <a:lnTo>
                      <a:pt x="311" y="271"/>
                    </a:lnTo>
                    <a:lnTo>
                      <a:pt x="280" y="277"/>
                    </a:lnTo>
                    <a:lnTo>
                      <a:pt x="251" y="282"/>
                    </a:lnTo>
                    <a:lnTo>
                      <a:pt x="221" y="288"/>
                    </a:lnTo>
                    <a:lnTo>
                      <a:pt x="194" y="293"/>
                    </a:lnTo>
                    <a:lnTo>
                      <a:pt x="167" y="298"/>
                    </a:lnTo>
                    <a:lnTo>
                      <a:pt x="143" y="302"/>
                    </a:lnTo>
                    <a:lnTo>
                      <a:pt x="120" y="306"/>
                    </a:lnTo>
                    <a:lnTo>
                      <a:pt x="98" y="310"/>
                    </a:lnTo>
                    <a:lnTo>
                      <a:pt x="95" y="311"/>
                    </a:lnTo>
                    <a:lnTo>
                      <a:pt x="92" y="311"/>
                    </a:lnTo>
                    <a:lnTo>
                      <a:pt x="86" y="313"/>
                    </a:lnTo>
                    <a:lnTo>
                      <a:pt x="81" y="314"/>
                    </a:lnTo>
                    <a:lnTo>
                      <a:pt x="78" y="316"/>
                    </a:lnTo>
                    <a:lnTo>
                      <a:pt x="75" y="317"/>
                    </a:lnTo>
                    <a:lnTo>
                      <a:pt x="69" y="317"/>
                    </a:lnTo>
                    <a:lnTo>
                      <a:pt x="63" y="317"/>
                    </a:lnTo>
                    <a:lnTo>
                      <a:pt x="61" y="316"/>
                    </a:lnTo>
                    <a:lnTo>
                      <a:pt x="58" y="316"/>
                    </a:lnTo>
                    <a:lnTo>
                      <a:pt x="57" y="314"/>
                    </a:lnTo>
                    <a:lnTo>
                      <a:pt x="55" y="313"/>
                    </a:lnTo>
                    <a:lnTo>
                      <a:pt x="49" y="313"/>
                    </a:lnTo>
                    <a:lnTo>
                      <a:pt x="43" y="313"/>
                    </a:lnTo>
                    <a:lnTo>
                      <a:pt x="41" y="313"/>
                    </a:lnTo>
                    <a:lnTo>
                      <a:pt x="38" y="313"/>
                    </a:lnTo>
                    <a:lnTo>
                      <a:pt x="37" y="313"/>
                    </a:lnTo>
                    <a:lnTo>
                      <a:pt x="35" y="313"/>
                    </a:lnTo>
                    <a:lnTo>
                      <a:pt x="30" y="311"/>
                    </a:lnTo>
                    <a:lnTo>
                      <a:pt x="26" y="310"/>
                    </a:lnTo>
                    <a:lnTo>
                      <a:pt x="24" y="309"/>
                    </a:lnTo>
                    <a:lnTo>
                      <a:pt x="20" y="309"/>
                    </a:lnTo>
                    <a:lnTo>
                      <a:pt x="17" y="307"/>
                    </a:lnTo>
                    <a:lnTo>
                      <a:pt x="13" y="307"/>
                    </a:lnTo>
                    <a:lnTo>
                      <a:pt x="10" y="306"/>
                    </a:lnTo>
                    <a:lnTo>
                      <a:pt x="7" y="306"/>
                    </a:lnTo>
                    <a:lnTo>
                      <a:pt x="6" y="304"/>
                    </a:lnTo>
                    <a:lnTo>
                      <a:pt x="4" y="304"/>
                    </a:lnTo>
                    <a:lnTo>
                      <a:pt x="3" y="303"/>
                    </a:lnTo>
                    <a:lnTo>
                      <a:pt x="1" y="303"/>
                    </a:lnTo>
                    <a:lnTo>
                      <a:pt x="0" y="303"/>
                    </a:lnTo>
                    <a:lnTo>
                      <a:pt x="0" y="302"/>
                    </a:lnTo>
                    <a:lnTo>
                      <a:pt x="0" y="300"/>
                    </a:lnTo>
                    <a:lnTo>
                      <a:pt x="0" y="299"/>
                    </a:lnTo>
                    <a:lnTo>
                      <a:pt x="0" y="298"/>
                    </a:lnTo>
                    <a:lnTo>
                      <a:pt x="0" y="296"/>
                    </a:lnTo>
                    <a:lnTo>
                      <a:pt x="0" y="293"/>
                    </a:lnTo>
                    <a:lnTo>
                      <a:pt x="0" y="292"/>
                    </a:lnTo>
                    <a:lnTo>
                      <a:pt x="0" y="289"/>
                    </a:lnTo>
                    <a:lnTo>
                      <a:pt x="0" y="286"/>
                    </a:lnTo>
                    <a:lnTo>
                      <a:pt x="0" y="284"/>
                    </a:lnTo>
                    <a:lnTo>
                      <a:pt x="0" y="277"/>
                    </a:lnTo>
                    <a:lnTo>
                      <a:pt x="0" y="271"/>
                    </a:lnTo>
                    <a:lnTo>
                      <a:pt x="0" y="268"/>
                    </a:lnTo>
                    <a:lnTo>
                      <a:pt x="0" y="264"/>
                    </a:lnTo>
                    <a:lnTo>
                      <a:pt x="0" y="261"/>
                    </a:lnTo>
                    <a:lnTo>
                      <a:pt x="0" y="257"/>
                    </a:lnTo>
                    <a:lnTo>
                      <a:pt x="0" y="253"/>
                    </a:lnTo>
                    <a:lnTo>
                      <a:pt x="0" y="249"/>
                    </a:lnTo>
                    <a:lnTo>
                      <a:pt x="0" y="243"/>
                    </a:lnTo>
                    <a:lnTo>
                      <a:pt x="0" y="238"/>
                    </a:lnTo>
                    <a:lnTo>
                      <a:pt x="0" y="236"/>
                    </a:lnTo>
                    <a:lnTo>
                      <a:pt x="0" y="235"/>
                    </a:lnTo>
                    <a:lnTo>
                      <a:pt x="0" y="234"/>
                    </a:lnTo>
                    <a:lnTo>
                      <a:pt x="0" y="231"/>
                    </a:lnTo>
                    <a:lnTo>
                      <a:pt x="0" y="227"/>
                    </a:lnTo>
                    <a:lnTo>
                      <a:pt x="0" y="221"/>
                    </a:lnTo>
                    <a:lnTo>
                      <a:pt x="0" y="220"/>
                    </a:lnTo>
                    <a:lnTo>
                      <a:pt x="0" y="218"/>
                    </a:lnTo>
                    <a:lnTo>
                      <a:pt x="0" y="216"/>
                    </a:lnTo>
                    <a:lnTo>
                      <a:pt x="0" y="213"/>
                    </a:lnTo>
                    <a:lnTo>
                      <a:pt x="0" y="209"/>
                    </a:lnTo>
                    <a:lnTo>
                      <a:pt x="0" y="203"/>
                    </a:lnTo>
                    <a:lnTo>
                      <a:pt x="0" y="195"/>
                    </a:lnTo>
                    <a:lnTo>
                      <a:pt x="0" y="188"/>
                    </a:lnTo>
                    <a:lnTo>
                      <a:pt x="0" y="184"/>
                    </a:lnTo>
                    <a:lnTo>
                      <a:pt x="0" y="181"/>
                    </a:lnTo>
                    <a:lnTo>
                      <a:pt x="0" y="177"/>
                    </a:lnTo>
                    <a:lnTo>
                      <a:pt x="0" y="174"/>
                    </a:lnTo>
                    <a:lnTo>
                      <a:pt x="0" y="173"/>
                    </a:lnTo>
                    <a:lnTo>
                      <a:pt x="0" y="170"/>
                    </a:lnTo>
                    <a:lnTo>
                      <a:pt x="0" y="168"/>
                    </a:lnTo>
                    <a:lnTo>
                      <a:pt x="0" y="167"/>
                    </a:lnTo>
                    <a:lnTo>
                      <a:pt x="0" y="166"/>
                    </a:lnTo>
                    <a:lnTo>
                      <a:pt x="0" y="164"/>
                    </a:lnTo>
                    <a:lnTo>
                      <a:pt x="1" y="166"/>
                    </a:lnTo>
                    <a:lnTo>
                      <a:pt x="3" y="166"/>
                    </a:lnTo>
                    <a:lnTo>
                      <a:pt x="4" y="167"/>
                    </a:lnTo>
                    <a:lnTo>
                      <a:pt x="6" y="167"/>
                    </a:lnTo>
                    <a:lnTo>
                      <a:pt x="9" y="167"/>
                    </a:lnTo>
                    <a:lnTo>
                      <a:pt x="12" y="168"/>
                    </a:lnTo>
                    <a:lnTo>
                      <a:pt x="15" y="168"/>
                    </a:lnTo>
                    <a:lnTo>
                      <a:pt x="17" y="170"/>
                    </a:lnTo>
                    <a:lnTo>
                      <a:pt x="18" y="171"/>
                    </a:lnTo>
                    <a:lnTo>
                      <a:pt x="20" y="171"/>
                    </a:lnTo>
                    <a:lnTo>
                      <a:pt x="24" y="171"/>
                    </a:lnTo>
                    <a:lnTo>
                      <a:pt x="27" y="171"/>
                    </a:lnTo>
                    <a:lnTo>
                      <a:pt x="30" y="173"/>
                    </a:lnTo>
                    <a:lnTo>
                      <a:pt x="33" y="174"/>
                    </a:lnTo>
                    <a:lnTo>
                      <a:pt x="38" y="174"/>
                    </a:lnTo>
                    <a:lnTo>
                      <a:pt x="44" y="175"/>
                    </a:lnTo>
                    <a:lnTo>
                      <a:pt x="47" y="177"/>
                    </a:lnTo>
                    <a:lnTo>
                      <a:pt x="50" y="178"/>
                    </a:lnTo>
                    <a:lnTo>
                      <a:pt x="75" y="178"/>
                    </a:lnTo>
                    <a:lnTo>
                      <a:pt x="80" y="178"/>
                    </a:lnTo>
                    <a:lnTo>
                      <a:pt x="83" y="177"/>
                    </a:lnTo>
                    <a:lnTo>
                      <a:pt x="90" y="177"/>
                    </a:lnTo>
                    <a:lnTo>
                      <a:pt x="97" y="175"/>
                    </a:lnTo>
                    <a:lnTo>
                      <a:pt x="101" y="174"/>
                    </a:lnTo>
                    <a:lnTo>
                      <a:pt x="106" y="174"/>
                    </a:lnTo>
                    <a:lnTo>
                      <a:pt x="110" y="174"/>
                    </a:lnTo>
                    <a:lnTo>
                      <a:pt x="114" y="173"/>
                    </a:lnTo>
                    <a:lnTo>
                      <a:pt x="121" y="171"/>
                    </a:lnTo>
                    <a:lnTo>
                      <a:pt x="129" y="170"/>
                    </a:lnTo>
                    <a:lnTo>
                      <a:pt x="134" y="168"/>
                    </a:lnTo>
                    <a:lnTo>
                      <a:pt x="138" y="168"/>
                    </a:lnTo>
                    <a:lnTo>
                      <a:pt x="164" y="163"/>
                    </a:lnTo>
                    <a:lnTo>
                      <a:pt x="192" y="157"/>
                    </a:lnTo>
                    <a:lnTo>
                      <a:pt x="223" y="152"/>
                    </a:lnTo>
                    <a:lnTo>
                      <a:pt x="254" y="145"/>
                    </a:lnTo>
                    <a:lnTo>
                      <a:pt x="288" y="139"/>
                    </a:lnTo>
                    <a:lnTo>
                      <a:pt x="320" y="132"/>
                    </a:lnTo>
                    <a:lnTo>
                      <a:pt x="355" y="125"/>
                    </a:lnTo>
                    <a:lnTo>
                      <a:pt x="389" y="120"/>
                    </a:lnTo>
                    <a:lnTo>
                      <a:pt x="426" y="113"/>
                    </a:lnTo>
                    <a:lnTo>
                      <a:pt x="462" y="106"/>
                    </a:lnTo>
                    <a:lnTo>
                      <a:pt x="534" y="92"/>
                    </a:lnTo>
                    <a:lnTo>
                      <a:pt x="606" y="79"/>
                    </a:lnTo>
                    <a:lnTo>
                      <a:pt x="642" y="72"/>
                    </a:lnTo>
                    <a:lnTo>
                      <a:pt x="677" y="66"/>
                    </a:lnTo>
                    <a:lnTo>
                      <a:pt x="709" y="59"/>
                    </a:lnTo>
                    <a:lnTo>
                      <a:pt x="743" y="53"/>
                    </a:lnTo>
                    <a:lnTo>
                      <a:pt x="776" y="47"/>
                    </a:lnTo>
                    <a:lnTo>
                      <a:pt x="805" y="42"/>
                    </a:lnTo>
                    <a:lnTo>
                      <a:pt x="836" y="36"/>
                    </a:lnTo>
                    <a:lnTo>
                      <a:pt x="862" y="31"/>
                    </a:lnTo>
                    <a:lnTo>
                      <a:pt x="888" y="27"/>
                    </a:lnTo>
                    <a:lnTo>
                      <a:pt x="900" y="24"/>
                    </a:lnTo>
                    <a:lnTo>
                      <a:pt x="911" y="22"/>
                    </a:lnTo>
                    <a:lnTo>
                      <a:pt x="922" y="20"/>
                    </a:lnTo>
                    <a:lnTo>
                      <a:pt x="933" y="18"/>
                    </a:lnTo>
                    <a:lnTo>
                      <a:pt x="942" y="16"/>
                    </a:lnTo>
                    <a:lnTo>
                      <a:pt x="951" y="14"/>
                    </a:lnTo>
                    <a:lnTo>
                      <a:pt x="960" y="13"/>
                    </a:lnTo>
                    <a:lnTo>
                      <a:pt x="968" y="11"/>
                    </a:lnTo>
                    <a:lnTo>
                      <a:pt x="976" y="10"/>
                    </a:lnTo>
                    <a:lnTo>
                      <a:pt x="984" y="9"/>
                    </a:lnTo>
                    <a:lnTo>
                      <a:pt x="988" y="7"/>
                    </a:lnTo>
                    <a:lnTo>
                      <a:pt x="993" y="7"/>
                    </a:lnTo>
                    <a:lnTo>
                      <a:pt x="997" y="6"/>
                    </a:lnTo>
                    <a:lnTo>
                      <a:pt x="1002" y="4"/>
                    </a:lnTo>
                    <a:lnTo>
                      <a:pt x="1005" y="4"/>
                    </a:lnTo>
                    <a:lnTo>
                      <a:pt x="1007" y="4"/>
                    </a:lnTo>
                    <a:lnTo>
                      <a:pt x="1008" y="4"/>
                    </a:lnTo>
                    <a:lnTo>
                      <a:pt x="1008" y="3"/>
                    </a:lnTo>
                    <a:lnTo>
                      <a:pt x="1010" y="3"/>
                    </a:lnTo>
                    <a:lnTo>
                      <a:pt x="1011" y="3"/>
                    </a:lnTo>
                    <a:lnTo>
                      <a:pt x="1013" y="3"/>
                    </a:lnTo>
                    <a:lnTo>
                      <a:pt x="1016" y="2"/>
                    </a:lnTo>
                    <a:lnTo>
                      <a:pt x="1017" y="2"/>
                    </a:lnTo>
                    <a:lnTo>
                      <a:pt x="1020" y="0"/>
                    </a:lnTo>
                    <a:lnTo>
                      <a:pt x="1027" y="0"/>
                    </a:lnTo>
                    <a:lnTo>
                      <a:pt x="1033" y="0"/>
                    </a:lnTo>
                    <a:lnTo>
                      <a:pt x="1036" y="2"/>
                    </a:lnTo>
                    <a:lnTo>
                      <a:pt x="1041" y="2"/>
                    </a:lnTo>
                    <a:lnTo>
                      <a:pt x="1044" y="3"/>
                    </a:lnTo>
                    <a:lnTo>
                      <a:pt x="1048" y="3"/>
                    </a:lnTo>
                    <a:lnTo>
                      <a:pt x="1051" y="4"/>
                    </a:lnTo>
                    <a:lnTo>
                      <a:pt x="1054" y="6"/>
                    </a:lnTo>
                    <a:lnTo>
                      <a:pt x="1062" y="10"/>
                    </a:lnTo>
                    <a:lnTo>
                      <a:pt x="1065" y="11"/>
                    </a:lnTo>
                    <a:lnTo>
                      <a:pt x="1068" y="13"/>
                    </a:lnTo>
                    <a:lnTo>
                      <a:pt x="1073" y="16"/>
                    </a:lnTo>
                    <a:lnTo>
                      <a:pt x="1076" y="18"/>
                    </a:lnTo>
                    <a:lnTo>
                      <a:pt x="1079" y="21"/>
                    </a:lnTo>
                    <a:lnTo>
                      <a:pt x="1081" y="24"/>
                    </a:lnTo>
                    <a:lnTo>
                      <a:pt x="1082" y="25"/>
                    </a:lnTo>
                    <a:lnTo>
                      <a:pt x="1085" y="28"/>
                    </a:lnTo>
                    <a:lnTo>
                      <a:pt x="1085" y="29"/>
                    </a:lnTo>
                    <a:lnTo>
                      <a:pt x="1087" y="31"/>
                    </a:lnTo>
                    <a:lnTo>
                      <a:pt x="1087" y="32"/>
                    </a:lnTo>
                    <a:lnTo>
                      <a:pt x="1087" y="34"/>
                    </a:lnTo>
                    <a:lnTo>
                      <a:pt x="1087" y="35"/>
                    </a:lnTo>
                    <a:lnTo>
                      <a:pt x="1087" y="36"/>
                    </a:lnTo>
                    <a:lnTo>
                      <a:pt x="1087" y="39"/>
                    </a:lnTo>
                    <a:lnTo>
                      <a:pt x="1087" y="60"/>
                    </a:lnTo>
                    <a:lnTo>
                      <a:pt x="1087" y="71"/>
                    </a:lnTo>
                    <a:lnTo>
                      <a:pt x="1087" y="74"/>
                    </a:lnTo>
                    <a:lnTo>
                      <a:pt x="1087" y="77"/>
                    </a:lnTo>
                    <a:lnTo>
                      <a:pt x="1087" y="78"/>
                    </a:lnTo>
                    <a:lnTo>
                      <a:pt x="1087" y="79"/>
                    </a:lnTo>
                    <a:lnTo>
                      <a:pt x="1087" y="84"/>
                    </a:lnTo>
                    <a:lnTo>
                      <a:pt x="1087" y="86"/>
                    </a:lnTo>
                    <a:lnTo>
                      <a:pt x="1087" y="88"/>
                    </a:lnTo>
                    <a:lnTo>
                      <a:pt x="1087" y="89"/>
                    </a:lnTo>
                    <a:lnTo>
                      <a:pt x="1087" y="93"/>
                    </a:lnTo>
                    <a:lnTo>
                      <a:pt x="1087" y="98"/>
                    </a:lnTo>
                    <a:lnTo>
                      <a:pt x="1087" y="99"/>
                    </a:lnTo>
                    <a:lnTo>
                      <a:pt x="1087" y="100"/>
                    </a:lnTo>
                    <a:lnTo>
                      <a:pt x="1087" y="103"/>
                    </a:lnTo>
                    <a:lnTo>
                      <a:pt x="1087" y="104"/>
                    </a:lnTo>
                    <a:lnTo>
                      <a:pt x="1087" y="109"/>
                    </a:lnTo>
                    <a:lnTo>
                      <a:pt x="1087" y="113"/>
                    </a:lnTo>
                    <a:lnTo>
                      <a:pt x="1087" y="116"/>
                    </a:lnTo>
                    <a:lnTo>
                      <a:pt x="1087" y="117"/>
                    </a:lnTo>
                    <a:lnTo>
                      <a:pt x="1087" y="120"/>
                    </a:lnTo>
                    <a:lnTo>
                      <a:pt x="1087" y="124"/>
                    </a:lnTo>
                    <a:lnTo>
                      <a:pt x="1087" y="129"/>
                    </a:lnTo>
                    <a:lnTo>
                      <a:pt x="1087" y="132"/>
                    </a:lnTo>
                    <a:lnTo>
                      <a:pt x="1087" y="135"/>
                    </a:lnTo>
                    <a:lnTo>
                      <a:pt x="1087" y="138"/>
                    </a:lnTo>
                    <a:lnTo>
                      <a:pt x="1087" y="139"/>
                    </a:lnTo>
                    <a:lnTo>
                      <a:pt x="1087" y="142"/>
                    </a:lnTo>
                    <a:lnTo>
                      <a:pt x="1087" y="143"/>
                    </a:lnTo>
                    <a:lnTo>
                      <a:pt x="1087" y="146"/>
                    </a:lnTo>
                    <a:lnTo>
                      <a:pt x="1087" y="148"/>
                    </a:lnTo>
                    <a:lnTo>
                      <a:pt x="1087" y="149"/>
                    </a:lnTo>
                    <a:lnTo>
                      <a:pt x="1087" y="1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 defTabSz="914145"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 kern="0" dirty="0">
                  <a:solidFill>
                    <a:sysClr val="windowText" lastClr="000000"/>
                  </a:solidFill>
                  <a:latin typeface="Calibri"/>
                  <a:sym typeface="Calibri" pitchFamily="34" charset="0"/>
                </a:endParaRPr>
              </a:p>
            </p:txBody>
          </p:sp>
          <p:sp>
            <p:nvSpPr>
              <p:cNvPr id="97" name="Freeform 16"/>
              <p:cNvSpPr>
                <a:spLocks noEditPoints="1"/>
              </p:cNvSpPr>
              <p:nvPr/>
            </p:nvSpPr>
            <p:spPr bwMode="auto">
              <a:xfrm>
                <a:off x="2525" y="547"/>
                <a:ext cx="558" cy="170"/>
              </a:xfrm>
              <a:custGeom>
                <a:avLst/>
                <a:gdLst>
                  <a:gd name="T0" fmla="*/ 2 w 1117"/>
                  <a:gd name="T1" fmla="*/ 1 h 339"/>
                  <a:gd name="T2" fmla="*/ 2 w 1117"/>
                  <a:gd name="T3" fmla="*/ 1 h 339"/>
                  <a:gd name="T4" fmla="*/ 2 w 1117"/>
                  <a:gd name="T5" fmla="*/ 1 h 339"/>
                  <a:gd name="T6" fmla="*/ 2 w 1117"/>
                  <a:gd name="T7" fmla="*/ 1 h 339"/>
                  <a:gd name="T8" fmla="*/ 2 w 1117"/>
                  <a:gd name="T9" fmla="*/ 1 h 339"/>
                  <a:gd name="T10" fmla="*/ 2 w 1117"/>
                  <a:gd name="T11" fmla="*/ 1 h 339"/>
                  <a:gd name="T12" fmla="*/ 1 w 1117"/>
                  <a:gd name="T13" fmla="*/ 1 h 339"/>
                  <a:gd name="T14" fmla="*/ 1 w 1117"/>
                  <a:gd name="T15" fmla="*/ 1 h 339"/>
                  <a:gd name="T16" fmla="*/ 1 w 1117"/>
                  <a:gd name="T17" fmla="*/ 1 h 339"/>
                  <a:gd name="T18" fmla="*/ 0 w 1117"/>
                  <a:gd name="T19" fmla="*/ 1 h 339"/>
                  <a:gd name="T20" fmla="*/ 0 w 1117"/>
                  <a:gd name="T21" fmla="*/ 1 h 339"/>
                  <a:gd name="T22" fmla="*/ 0 w 1117"/>
                  <a:gd name="T23" fmla="*/ 1 h 339"/>
                  <a:gd name="T24" fmla="*/ 0 w 1117"/>
                  <a:gd name="T25" fmla="*/ 1 h 339"/>
                  <a:gd name="T26" fmla="*/ 0 w 1117"/>
                  <a:gd name="T27" fmla="*/ 1 h 339"/>
                  <a:gd name="T28" fmla="*/ 0 w 1117"/>
                  <a:gd name="T29" fmla="*/ 1 h 339"/>
                  <a:gd name="T30" fmla="*/ 0 w 1117"/>
                  <a:gd name="T31" fmla="*/ 1 h 339"/>
                  <a:gd name="T32" fmla="*/ 0 w 1117"/>
                  <a:gd name="T33" fmla="*/ 1 h 339"/>
                  <a:gd name="T34" fmla="*/ 0 w 1117"/>
                  <a:gd name="T35" fmla="*/ 1 h 339"/>
                  <a:gd name="T36" fmla="*/ 0 w 1117"/>
                  <a:gd name="T37" fmla="*/ 1 h 339"/>
                  <a:gd name="T38" fmla="*/ 0 w 1117"/>
                  <a:gd name="T39" fmla="*/ 1 h 339"/>
                  <a:gd name="T40" fmla="*/ 0 w 1117"/>
                  <a:gd name="T41" fmla="*/ 1 h 339"/>
                  <a:gd name="T42" fmla="*/ 0 w 1117"/>
                  <a:gd name="T43" fmla="*/ 1 h 339"/>
                  <a:gd name="T44" fmla="*/ 0 w 1117"/>
                  <a:gd name="T45" fmla="*/ 1 h 339"/>
                  <a:gd name="T46" fmla="*/ 0 w 1117"/>
                  <a:gd name="T47" fmla="*/ 1 h 339"/>
                  <a:gd name="T48" fmla="*/ 0 w 1117"/>
                  <a:gd name="T49" fmla="*/ 1 h 339"/>
                  <a:gd name="T50" fmla="*/ 0 w 1117"/>
                  <a:gd name="T51" fmla="*/ 1 h 339"/>
                  <a:gd name="T52" fmla="*/ 0 w 1117"/>
                  <a:gd name="T53" fmla="*/ 1 h 339"/>
                  <a:gd name="T54" fmla="*/ 0 w 1117"/>
                  <a:gd name="T55" fmla="*/ 1 h 339"/>
                  <a:gd name="T56" fmla="*/ 0 w 1117"/>
                  <a:gd name="T57" fmla="*/ 1 h 339"/>
                  <a:gd name="T58" fmla="*/ 0 w 1117"/>
                  <a:gd name="T59" fmla="*/ 1 h 339"/>
                  <a:gd name="T60" fmla="*/ 0 w 1117"/>
                  <a:gd name="T61" fmla="*/ 1 h 339"/>
                  <a:gd name="T62" fmla="*/ 0 w 1117"/>
                  <a:gd name="T63" fmla="*/ 1 h 339"/>
                  <a:gd name="T64" fmla="*/ 0 w 1117"/>
                  <a:gd name="T65" fmla="*/ 1 h 339"/>
                  <a:gd name="T66" fmla="*/ 0 w 1117"/>
                  <a:gd name="T67" fmla="*/ 1 h 339"/>
                  <a:gd name="T68" fmla="*/ 0 w 1117"/>
                  <a:gd name="T69" fmla="*/ 1 h 339"/>
                  <a:gd name="T70" fmla="*/ 0 w 1117"/>
                  <a:gd name="T71" fmla="*/ 1 h 339"/>
                  <a:gd name="T72" fmla="*/ 1 w 1117"/>
                  <a:gd name="T73" fmla="*/ 1 h 339"/>
                  <a:gd name="T74" fmla="*/ 1 w 1117"/>
                  <a:gd name="T75" fmla="*/ 1 h 339"/>
                  <a:gd name="T76" fmla="*/ 1 w 1117"/>
                  <a:gd name="T77" fmla="*/ 1 h 339"/>
                  <a:gd name="T78" fmla="*/ 0 w 1117"/>
                  <a:gd name="T79" fmla="*/ 1 h 339"/>
                  <a:gd name="T80" fmla="*/ 2 w 1117"/>
                  <a:gd name="T81" fmla="*/ 1 h 339"/>
                  <a:gd name="T82" fmla="*/ 2 w 1117"/>
                  <a:gd name="T83" fmla="*/ 0 h 339"/>
                  <a:gd name="T84" fmla="*/ 2 w 1117"/>
                  <a:gd name="T85" fmla="*/ 0 h 339"/>
                  <a:gd name="T86" fmla="*/ 2 w 1117"/>
                  <a:gd name="T87" fmla="*/ 1 h 339"/>
                  <a:gd name="T88" fmla="*/ 2 w 1117"/>
                  <a:gd name="T89" fmla="*/ 1 h 339"/>
                  <a:gd name="T90" fmla="*/ 2 w 1117"/>
                  <a:gd name="T91" fmla="*/ 1 h 339"/>
                  <a:gd name="T92" fmla="*/ 2 w 1117"/>
                  <a:gd name="T93" fmla="*/ 1 h 339"/>
                  <a:gd name="T94" fmla="*/ 2 w 1117"/>
                  <a:gd name="T95" fmla="*/ 1 h 339"/>
                  <a:gd name="T96" fmla="*/ 2 w 1117"/>
                  <a:gd name="T97" fmla="*/ 1 h 339"/>
                  <a:gd name="T98" fmla="*/ 2 w 1117"/>
                  <a:gd name="T99" fmla="*/ 1 h 339"/>
                  <a:gd name="T100" fmla="*/ 2 w 1117"/>
                  <a:gd name="T101" fmla="*/ 1 h 339"/>
                  <a:gd name="T102" fmla="*/ 2 w 1117"/>
                  <a:gd name="T103" fmla="*/ 1 h 339"/>
                  <a:gd name="T104" fmla="*/ 2 w 1117"/>
                  <a:gd name="T105" fmla="*/ 1 h 339"/>
                  <a:gd name="T106" fmla="*/ 2 w 1117"/>
                  <a:gd name="T107" fmla="*/ 1 h 339"/>
                  <a:gd name="T108" fmla="*/ 2 w 1117"/>
                  <a:gd name="T109" fmla="*/ 1 h 339"/>
                  <a:gd name="T110" fmla="*/ 2 w 1117"/>
                  <a:gd name="T111" fmla="*/ 1 h 339"/>
                  <a:gd name="T112" fmla="*/ 2 w 1117"/>
                  <a:gd name="T113" fmla="*/ 1 h 339"/>
                  <a:gd name="T114" fmla="*/ 2 w 1117"/>
                  <a:gd name="T115" fmla="*/ 1 h 339"/>
                  <a:gd name="T116" fmla="*/ 2 w 1117"/>
                  <a:gd name="T117" fmla="*/ 1 h 339"/>
                  <a:gd name="T118" fmla="*/ 2 w 1117"/>
                  <a:gd name="T119" fmla="*/ 1 h 339"/>
                  <a:gd name="T120" fmla="*/ 2 w 1117"/>
                  <a:gd name="T121" fmla="*/ 1 h 339"/>
                  <a:gd name="T122" fmla="*/ 2 w 1117"/>
                  <a:gd name="T123" fmla="*/ 1 h 33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117"/>
                  <a:gd name="T187" fmla="*/ 0 h 339"/>
                  <a:gd name="T188" fmla="*/ 1117 w 1117"/>
                  <a:gd name="T189" fmla="*/ 339 h 33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117" h="339">
                    <a:moveTo>
                      <a:pt x="1092" y="168"/>
                    </a:moveTo>
                    <a:lnTo>
                      <a:pt x="1092" y="168"/>
                    </a:lnTo>
                    <a:lnTo>
                      <a:pt x="1090" y="168"/>
                    </a:lnTo>
                    <a:lnTo>
                      <a:pt x="1089" y="168"/>
                    </a:lnTo>
                    <a:lnTo>
                      <a:pt x="1087" y="167"/>
                    </a:lnTo>
                    <a:lnTo>
                      <a:pt x="1086" y="167"/>
                    </a:lnTo>
                    <a:lnTo>
                      <a:pt x="1083" y="165"/>
                    </a:lnTo>
                    <a:lnTo>
                      <a:pt x="1081" y="164"/>
                    </a:lnTo>
                    <a:lnTo>
                      <a:pt x="1097" y="143"/>
                    </a:lnTo>
                    <a:lnTo>
                      <a:pt x="1100" y="145"/>
                    </a:lnTo>
                    <a:lnTo>
                      <a:pt x="1101" y="146"/>
                    </a:lnTo>
                    <a:lnTo>
                      <a:pt x="1104" y="146"/>
                    </a:lnTo>
                    <a:lnTo>
                      <a:pt x="1106" y="147"/>
                    </a:lnTo>
                    <a:lnTo>
                      <a:pt x="1107" y="149"/>
                    </a:lnTo>
                    <a:lnTo>
                      <a:pt x="1109" y="150"/>
                    </a:lnTo>
                    <a:lnTo>
                      <a:pt x="1092" y="168"/>
                    </a:lnTo>
                    <a:close/>
                    <a:moveTo>
                      <a:pt x="1097" y="143"/>
                    </a:moveTo>
                    <a:lnTo>
                      <a:pt x="1089" y="153"/>
                    </a:lnTo>
                    <a:lnTo>
                      <a:pt x="1097" y="143"/>
                    </a:lnTo>
                    <a:close/>
                    <a:moveTo>
                      <a:pt x="1081" y="164"/>
                    </a:moveTo>
                    <a:lnTo>
                      <a:pt x="1097" y="143"/>
                    </a:lnTo>
                    <a:lnTo>
                      <a:pt x="1081" y="164"/>
                    </a:lnTo>
                    <a:close/>
                    <a:moveTo>
                      <a:pt x="1081" y="164"/>
                    </a:moveTo>
                    <a:lnTo>
                      <a:pt x="1089" y="153"/>
                    </a:lnTo>
                    <a:lnTo>
                      <a:pt x="1081" y="164"/>
                    </a:lnTo>
                    <a:close/>
                    <a:moveTo>
                      <a:pt x="1081" y="164"/>
                    </a:moveTo>
                    <a:lnTo>
                      <a:pt x="1081" y="164"/>
                    </a:lnTo>
                    <a:lnTo>
                      <a:pt x="1081" y="163"/>
                    </a:lnTo>
                    <a:lnTo>
                      <a:pt x="1081" y="161"/>
                    </a:lnTo>
                    <a:lnTo>
                      <a:pt x="1092" y="143"/>
                    </a:lnTo>
                    <a:lnTo>
                      <a:pt x="1094" y="143"/>
                    </a:lnTo>
                    <a:lnTo>
                      <a:pt x="1095" y="143"/>
                    </a:lnTo>
                    <a:lnTo>
                      <a:pt x="1097" y="143"/>
                    </a:lnTo>
                    <a:lnTo>
                      <a:pt x="1081" y="164"/>
                    </a:lnTo>
                    <a:close/>
                    <a:moveTo>
                      <a:pt x="1081" y="161"/>
                    </a:moveTo>
                    <a:lnTo>
                      <a:pt x="1080" y="161"/>
                    </a:lnTo>
                    <a:lnTo>
                      <a:pt x="1078" y="161"/>
                    </a:lnTo>
                    <a:lnTo>
                      <a:pt x="1077" y="161"/>
                    </a:lnTo>
                    <a:lnTo>
                      <a:pt x="1089" y="139"/>
                    </a:lnTo>
                    <a:lnTo>
                      <a:pt x="1090" y="139"/>
                    </a:lnTo>
                    <a:lnTo>
                      <a:pt x="1090" y="140"/>
                    </a:lnTo>
                    <a:lnTo>
                      <a:pt x="1092" y="140"/>
                    </a:lnTo>
                    <a:lnTo>
                      <a:pt x="1092" y="142"/>
                    </a:lnTo>
                    <a:lnTo>
                      <a:pt x="1092" y="143"/>
                    </a:lnTo>
                    <a:lnTo>
                      <a:pt x="1081" y="161"/>
                    </a:lnTo>
                    <a:close/>
                    <a:moveTo>
                      <a:pt x="1089" y="139"/>
                    </a:moveTo>
                    <a:lnTo>
                      <a:pt x="1081" y="150"/>
                    </a:lnTo>
                    <a:lnTo>
                      <a:pt x="1089" y="139"/>
                    </a:lnTo>
                    <a:close/>
                    <a:moveTo>
                      <a:pt x="1077" y="161"/>
                    </a:moveTo>
                    <a:lnTo>
                      <a:pt x="1075" y="160"/>
                    </a:lnTo>
                    <a:lnTo>
                      <a:pt x="1074" y="159"/>
                    </a:lnTo>
                    <a:lnTo>
                      <a:pt x="1072" y="159"/>
                    </a:lnTo>
                    <a:lnTo>
                      <a:pt x="1069" y="157"/>
                    </a:lnTo>
                    <a:lnTo>
                      <a:pt x="1063" y="157"/>
                    </a:lnTo>
                    <a:lnTo>
                      <a:pt x="1058" y="157"/>
                    </a:lnTo>
                    <a:lnTo>
                      <a:pt x="1061" y="132"/>
                    </a:lnTo>
                    <a:lnTo>
                      <a:pt x="1066" y="134"/>
                    </a:lnTo>
                    <a:lnTo>
                      <a:pt x="1069" y="134"/>
                    </a:lnTo>
                    <a:lnTo>
                      <a:pt x="1072" y="135"/>
                    </a:lnTo>
                    <a:lnTo>
                      <a:pt x="1077" y="136"/>
                    </a:lnTo>
                    <a:lnTo>
                      <a:pt x="1083" y="138"/>
                    </a:lnTo>
                    <a:lnTo>
                      <a:pt x="1086" y="138"/>
                    </a:lnTo>
                    <a:lnTo>
                      <a:pt x="1089" y="139"/>
                    </a:lnTo>
                    <a:lnTo>
                      <a:pt x="1077" y="161"/>
                    </a:lnTo>
                    <a:close/>
                    <a:moveTo>
                      <a:pt x="1058" y="132"/>
                    </a:moveTo>
                    <a:lnTo>
                      <a:pt x="1061" y="132"/>
                    </a:lnTo>
                    <a:lnTo>
                      <a:pt x="1058" y="143"/>
                    </a:lnTo>
                    <a:lnTo>
                      <a:pt x="1058" y="132"/>
                    </a:lnTo>
                    <a:close/>
                    <a:moveTo>
                      <a:pt x="1061" y="157"/>
                    </a:moveTo>
                    <a:lnTo>
                      <a:pt x="1058" y="132"/>
                    </a:lnTo>
                    <a:lnTo>
                      <a:pt x="1061" y="157"/>
                    </a:lnTo>
                    <a:close/>
                    <a:moveTo>
                      <a:pt x="1061" y="157"/>
                    </a:moveTo>
                    <a:lnTo>
                      <a:pt x="1058" y="157"/>
                    </a:lnTo>
                    <a:lnTo>
                      <a:pt x="1057" y="157"/>
                    </a:lnTo>
                    <a:lnTo>
                      <a:pt x="1052" y="157"/>
                    </a:lnTo>
                    <a:lnTo>
                      <a:pt x="1047" y="157"/>
                    </a:lnTo>
                    <a:lnTo>
                      <a:pt x="1044" y="157"/>
                    </a:lnTo>
                    <a:lnTo>
                      <a:pt x="1041" y="157"/>
                    </a:lnTo>
                    <a:lnTo>
                      <a:pt x="1038" y="136"/>
                    </a:lnTo>
                    <a:lnTo>
                      <a:pt x="1040" y="135"/>
                    </a:lnTo>
                    <a:lnTo>
                      <a:pt x="1043" y="135"/>
                    </a:lnTo>
                    <a:lnTo>
                      <a:pt x="1047" y="134"/>
                    </a:lnTo>
                    <a:lnTo>
                      <a:pt x="1052" y="132"/>
                    </a:lnTo>
                    <a:lnTo>
                      <a:pt x="1055" y="132"/>
                    </a:lnTo>
                    <a:lnTo>
                      <a:pt x="1058" y="132"/>
                    </a:lnTo>
                    <a:lnTo>
                      <a:pt x="1061" y="157"/>
                    </a:lnTo>
                    <a:close/>
                    <a:moveTo>
                      <a:pt x="1041" y="157"/>
                    </a:moveTo>
                    <a:lnTo>
                      <a:pt x="1038" y="161"/>
                    </a:lnTo>
                    <a:lnTo>
                      <a:pt x="1033" y="136"/>
                    </a:lnTo>
                    <a:lnTo>
                      <a:pt x="1038" y="136"/>
                    </a:lnTo>
                    <a:lnTo>
                      <a:pt x="1041" y="157"/>
                    </a:lnTo>
                    <a:close/>
                    <a:moveTo>
                      <a:pt x="1033" y="136"/>
                    </a:moveTo>
                    <a:lnTo>
                      <a:pt x="1038" y="146"/>
                    </a:lnTo>
                    <a:lnTo>
                      <a:pt x="1033" y="136"/>
                    </a:lnTo>
                    <a:close/>
                    <a:moveTo>
                      <a:pt x="1038" y="161"/>
                    </a:moveTo>
                    <a:lnTo>
                      <a:pt x="1033" y="136"/>
                    </a:lnTo>
                    <a:lnTo>
                      <a:pt x="1038" y="161"/>
                    </a:lnTo>
                    <a:close/>
                    <a:moveTo>
                      <a:pt x="1033" y="136"/>
                    </a:moveTo>
                    <a:lnTo>
                      <a:pt x="1038" y="146"/>
                    </a:lnTo>
                    <a:lnTo>
                      <a:pt x="1033" y="136"/>
                    </a:lnTo>
                    <a:close/>
                    <a:moveTo>
                      <a:pt x="1038" y="161"/>
                    </a:moveTo>
                    <a:lnTo>
                      <a:pt x="1027" y="163"/>
                    </a:lnTo>
                    <a:lnTo>
                      <a:pt x="1017" y="164"/>
                    </a:lnTo>
                    <a:lnTo>
                      <a:pt x="1006" y="167"/>
                    </a:lnTo>
                    <a:lnTo>
                      <a:pt x="995" y="168"/>
                    </a:lnTo>
                    <a:lnTo>
                      <a:pt x="983" y="171"/>
                    </a:lnTo>
                    <a:lnTo>
                      <a:pt x="969" y="172"/>
                    </a:lnTo>
                    <a:lnTo>
                      <a:pt x="957" y="175"/>
                    </a:lnTo>
                    <a:lnTo>
                      <a:pt x="943" y="178"/>
                    </a:lnTo>
                    <a:lnTo>
                      <a:pt x="929" y="179"/>
                    </a:lnTo>
                    <a:lnTo>
                      <a:pt x="913" y="184"/>
                    </a:lnTo>
                    <a:lnTo>
                      <a:pt x="898" y="185"/>
                    </a:lnTo>
                    <a:lnTo>
                      <a:pt x="883" y="188"/>
                    </a:lnTo>
                    <a:lnTo>
                      <a:pt x="867" y="192"/>
                    </a:lnTo>
                    <a:lnTo>
                      <a:pt x="852" y="195"/>
                    </a:lnTo>
                    <a:lnTo>
                      <a:pt x="835" y="197"/>
                    </a:lnTo>
                    <a:lnTo>
                      <a:pt x="818" y="200"/>
                    </a:lnTo>
                    <a:lnTo>
                      <a:pt x="799" y="204"/>
                    </a:lnTo>
                    <a:lnTo>
                      <a:pt x="784" y="207"/>
                    </a:lnTo>
                    <a:lnTo>
                      <a:pt x="766" y="210"/>
                    </a:lnTo>
                    <a:lnTo>
                      <a:pt x="747" y="214"/>
                    </a:lnTo>
                    <a:lnTo>
                      <a:pt x="729" y="217"/>
                    </a:lnTo>
                    <a:lnTo>
                      <a:pt x="712" y="221"/>
                    </a:lnTo>
                    <a:lnTo>
                      <a:pt x="673" y="228"/>
                    </a:lnTo>
                    <a:lnTo>
                      <a:pt x="636" y="235"/>
                    </a:lnTo>
                    <a:lnTo>
                      <a:pt x="598" y="242"/>
                    </a:lnTo>
                    <a:lnTo>
                      <a:pt x="559" y="249"/>
                    </a:lnTo>
                    <a:lnTo>
                      <a:pt x="521" y="257"/>
                    </a:lnTo>
                    <a:lnTo>
                      <a:pt x="518" y="236"/>
                    </a:lnTo>
                    <a:lnTo>
                      <a:pt x="556" y="228"/>
                    </a:lnTo>
                    <a:lnTo>
                      <a:pt x="593" y="221"/>
                    </a:lnTo>
                    <a:lnTo>
                      <a:pt x="632" y="214"/>
                    </a:lnTo>
                    <a:lnTo>
                      <a:pt x="670" y="206"/>
                    </a:lnTo>
                    <a:lnTo>
                      <a:pt x="707" y="199"/>
                    </a:lnTo>
                    <a:lnTo>
                      <a:pt x="726" y="196"/>
                    </a:lnTo>
                    <a:lnTo>
                      <a:pt x="744" y="192"/>
                    </a:lnTo>
                    <a:lnTo>
                      <a:pt x="761" y="189"/>
                    </a:lnTo>
                    <a:lnTo>
                      <a:pt x="779" y="185"/>
                    </a:lnTo>
                    <a:lnTo>
                      <a:pt x="796" y="182"/>
                    </a:lnTo>
                    <a:lnTo>
                      <a:pt x="813" y="179"/>
                    </a:lnTo>
                    <a:lnTo>
                      <a:pt x="830" y="177"/>
                    </a:lnTo>
                    <a:lnTo>
                      <a:pt x="847" y="172"/>
                    </a:lnTo>
                    <a:lnTo>
                      <a:pt x="864" y="170"/>
                    </a:lnTo>
                    <a:lnTo>
                      <a:pt x="880" y="167"/>
                    </a:lnTo>
                    <a:lnTo>
                      <a:pt x="895" y="164"/>
                    </a:lnTo>
                    <a:lnTo>
                      <a:pt x="910" y="160"/>
                    </a:lnTo>
                    <a:lnTo>
                      <a:pt x="924" y="157"/>
                    </a:lnTo>
                    <a:lnTo>
                      <a:pt x="938" y="154"/>
                    </a:lnTo>
                    <a:lnTo>
                      <a:pt x="952" y="152"/>
                    </a:lnTo>
                    <a:lnTo>
                      <a:pt x="966" y="150"/>
                    </a:lnTo>
                    <a:lnTo>
                      <a:pt x="978" y="147"/>
                    </a:lnTo>
                    <a:lnTo>
                      <a:pt x="990" y="145"/>
                    </a:lnTo>
                    <a:lnTo>
                      <a:pt x="1003" y="142"/>
                    </a:lnTo>
                    <a:lnTo>
                      <a:pt x="1013" y="140"/>
                    </a:lnTo>
                    <a:lnTo>
                      <a:pt x="1023" y="138"/>
                    </a:lnTo>
                    <a:lnTo>
                      <a:pt x="1033" y="136"/>
                    </a:lnTo>
                    <a:lnTo>
                      <a:pt x="1038" y="161"/>
                    </a:lnTo>
                    <a:close/>
                    <a:moveTo>
                      <a:pt x="521" y="257"/>
                    </a:moveTo>
                    <a:lnTo>
                      <a:pt x="491" y="261"/>
                    </a:lnTo>
                    <a:lnTo>
                      <a:pt x="462" y="267"/>
                    </a:lnTo>
                    <a:lnTo>
                      <a:pt x="433" y="272"/>
                    </a:lnTo>
                    <a:lnTo>
                      <a:pt x="404" y="278"/>
                    </a:lnTo>
                    <a:lnTo>
                      <a:pt x="376" y="284"/>
                    </a:lnTo>
                    <a:lnTo>
                      <a:pt x="348" y="289"/>
                    </a:lnTo>
                    <a:lnTo>
                      <a:pt x="321" y="295"/>
                    </a:lnTo>
                    <a:lnTo>
                      <a:pt x="294" y="300"/>
                    </a:lnTo>
                    <a:lnTo>
                      <a:pt x="282" y="303"/>
                    </a:lnTo>
                    <a:lnTo>
                      <a:pt x="268" y="306"/>
                    </a:lnTo>
                    <a:lnTo>
                      <a:pt x="256" y="307"/>
                    </a:lnTo>
                    <a:lnTo>
                      <a:pt x="244" y="310"/>
                    </a:lnTo>
                    <a:lnTo>
                      <a:pt x="231" y="313"/>
                    </a:lnTo>
                    <a:lnTo>
                      <a:pt x="219" y="314"/>
                    </a:lnTo>
                    <a:lnTo>
                      <a:pt x="208" y="317"/>
                    </a:lnTo>
                    <a:lnTo>
                      <a:pt x="196" y="320"/>
                    </a:lnTo>
                    <a:lnTo>
                      <a:pt x="185" y="321"/>
                    </a:lnTo>
                    <a:lnTo>
                      <a:pt x="174" y="324"/>
                    </a:lnTo>
                    <a:lnTo>
                      <a:pt x="163" y="325"/>
                    </a:lnTo>
                    <a:lnTo>
                      <a:pt x="153" y="328"/>
                    </a:lnTo>
                    <a:lnTo>
                      <a:pt x="143" y="329"/>
                    </a:lnTo>
                    <a:lnTo>
                      <a:pt x="133" y="331"/>
                    </a:lnTo>
                    <a:lnTo>
                      <a:pt x="123" y="334"/>
                    </a:lnTo>
                    <a:lnTo>
                      <a:pt x="114" y="335"/>
                    </a:lnTo>
                    <a:lnTo>
                      <a:pt x="111" y="310"/>
                    </a:lnTo>
                    <a:lnTo>
                      <a:pt x="120" y="309"/>
                    </a:lnTo>
                    <a:lnTo>
                      <a:pt x="130" y="307"/>
                    </a:lnTo>
                    <a:lnTo>
                      <a:pt x="139" y="306"/>
                    </a:lnTo>
                    <a:lnTo>
                      <a:pt x="150" y="303"/>
                    </a:lnTo>
                    <a:lnTo>
                      <a:pt x="160" y="302"/>
                    </a:lnTo>
                    <a:lnTo>
                      <a:pt x="170" y="299"/>
                    </a:lnTo>
                    <a:lnTo>
                      <a:pt x="180" y="297"/>
                    </a:lnTo>
                    <a:lnTo>
                      <a:pt x="193" y="295"/>
                    </a:lnTo>
                    <a:lnTo>
                      <a:pt x="204" y="293"/>
                    </a:lnTo>
                    <a:lnTo>
                      <a:pt x="216" y="290"/>
                    </a:lnTo>
                    <a:lnTo>
                      <a:pt x="228" y="289"/>
                    </a:lnTo>
                    <a:lnTo>
                      <a:pt x="240" y="286"/>
                    </a:lnTo>
                    <a:lnTo>
                      <a:pt x="251" y="284"/>
                    </a:lnTo>
                    <a:lnTo>
                      <a:pt x="265" y="282"/>
                    </a:lnTo>
                    <a:lnTo>
                      <a:pt x="277" y="279"/>
                    </a:lnTo>
                    <a:lnTo>
                      <a:pt x="291" y="277"/>
                    </a:lnTo>
                    <a:lnTo>
                      <a:pt x="316" y="272"/>
                    </a:lnTo>
                    <a:lnTo>
                      <a:pt x="344" y="267"/>
                    </a:lnTo>
                    <a:lnTo>
                      <a:pt x="373" y="261"/>
                    </a:lnTo>
                    <a:lnTo>
                      <a:pt x="401" y="256"/>
                    </a:lnTo>
                    <a:lnTo>
                      <a:pt x="430" y="252"/>
                    </a:lnTo>
                    <a:lnTo>
                      <a:pt x="458" y="246"/>
                    </a:lnTo>
                    <a:lnTo>
                      <a:pt x="487" y="240"/>
                    </a:lnTo>
                    <a:lnTo>
                      <a:pt x="518" y="236"/>
                    </a:lnTo>
                    <a:lnTo>
                      <a:pt x="521" y="257"/>
                    </a:lnTo>
                    <a:close/>
                    <a:moveTo>
                      <a:pt x="114" y="335"/>
                    </a:moveTo>
                    <a:lnTo>
                      <a:pt x="111" y="321"/>
                    </a:lnTo>
                    <a:lnTo>
                      <a:pt x="114" y="335"/>
                    </a:lnTo>
                    <a:close/>
                    <a:moveTo>
                      <a:pt x="114" y="335"/>
                    </a:moveTo>
                    <a:lnTo>
                      <a:pt x="113" y="335"/>
                    </a:lnTo>
                    <a:lnTo>
                      <a:pt x="110" y="336"/>
                    </a:lnTo>
                    <a:lnTo>
                      <a:pt x="108" y="336"/>
                    </a:lnTo>
                    <a:lnTo>
                      <a:pt x="107" y="336"/>
                    </a:lnTo>
                    <a:lnTo>
                      <a:pt x="108" y="336"/>
                    </a:lnTo>
                    <a:lnTo>
                      <a:pt x="108" y="335"/>
                    </a:lnTo>
                    <a:lnTo>
                      <a:pt x="107" y="335"/>
                    </a:lnTo>
                    <a:lnTo>
                      <a:pt x="105" y="335"/>
                    </a:lnTo>
                    <a:lnTo>
                      <a:pt x="103" y="335"/>
                    </a:lnTo>
                    <a:lnTo>
                      <a:pt x="99" y="313"/>
                    </a:lnTo>
                    <a:lnTo>
                      <a:pt x="102" y="313"/>
                    </a:lnTo>
                    <a:lnTo>
                      <a:pt x="105" y="313"/>
                    </a:lnTo>
                    <a:lnTo>
                      <a:pt x="107" y="311"/>
                    </a:lnTo>
                    <a:lnTo>
                      <a:pt x="108" y="311"/>
                    </a:lnTo>
                    <a:lnTo>
                      <a:pt x="110" y="310"/>
                    </a:lnTo>
                    <a:lnTo>
                      <a:pt x="111" y="310"/>
                    </a:lnTo>
                    <a:lnTo>
                      <a:pt x="114" y="335"/>
                    </a:lnTo>
                    <a:close/>
                    <a:moveTo>
                      <a:pt x="103" y="335"/>
                    </a:moveTo>
                    <a:lnTo>
                      <a:pt x="102" y="335"/>
                    </a:lnTo>
                    <a:lnTo>
                      <a:pt x="100" y="335"/>
                    </a:lnTo>
                    <a:lnTo>
                      <a:pt x="97" y="336"/>
                    </a:lnTo>
                    <a:lnTo>
                      <a:pt x="94" y="338"/>
                    </a:lnTo>
                    <a:lnTo>
                      <a:pt x="93" y="339"/>
                    </a:lnTo>
                    <a:lnTo>
                      <a:pt x="91" y="339"/>
                    </a:lnTo>
                    <a:lnTo>
                      <a:pt x="83" y="317"/>
                    </a:lnTo>
                    <a:lnTo>
                      <a:pt x="85" y="315"/>
                    </a:lnTo>
                    <a:lnTo>
                      <a:pt x="86" y="315"/>
                    </a:lnTo>
                    <a:lnTo>
                      <a:pt x="88" y="314"/>
                    </a:lnTo>
                    <a:lnTo>
                      <a:pt x="90" y="314"/>
                    </a:lnTo>
                    <a:lnTo>
                      <a:pt x="93" y="314"/>
                    </a:lnTo>
                    <a:lnTo>
                      <a:pt x="94" y="314"/>
                    </a:lnTo>
                    <a:lnTo>
                      <a:pt x="97" y="313"/>
                    </a:lnTo>
                    <a:lnTo>
                      <a:pt x="99" y="313"/>
                    </a:lnTo>
                    <a:lnTo>
                      <a:pt x="103" y="335"/>
                    </a:lnTo>
                    <a:close/>
                    <a:moveTo>
                      <a:pt x="91" y="339"/>
                    </a:moveTo>
                    <a:lnTo>
                      <a:pt x="88" y="339"/>
                    </a:lnTo>
                    <a:lnTo>
                      <a:pt x="88" y="328"/>
                    </a:lnTo>
                    <a:lnTo>
                      <a:pt x="91" y="339"/>
                    </a:lnTo>
                    <a:close/>
                    <a:moveTo>
                      <a:pt x="88" y="339"/>
                    </a:moveTo>
                    <a:lnTo>
                      <a:pt x="88" y="317"/>
                    </a:lnTo>
                    <a:lnTo>
                      <a:pt x="88" y="339"/>
                    </a:lnTo>
                    <a:close/>
                    <a:moveTo>
                      <a:pt x="88" y="339"/>
                    </a:moveTo>
                    <a:lnTo>
                      <a:pt x="86" y="339"/>
                    </a:lnTo>
                    <a:lnTo>
                      <a:pt x="85" y="339"/>
                    </a:lnTo>
                    <a:lnTo>
                      <a:pt x="83" y="339"/>
                    </a:lnTo>
                    <a:lnTo>
                      <a:pt x="83" y="317"/>
                    </a:lnTo>
                    <a:lnTo>
                      <a:pt x="85" y="317"/>
                    </a:lnTo>
                    <a:lnTo>
                      <a:pt x="86" y="317"/>
                    </a:lnTo>
                    <a:lnTo>
                      <a:pt x="88" y="317"/>
                    </a:lnTo>
                    <a:lnTo>
                      <a:pt x="88" y="339"/>
                    </a:lnTo>
                    <a:close/>
                    <a:moveTo>
                      <a:pt x="83" y="339"/>
                    </a:moveTo>
                    <a:lnTo>
                      <a:pt x="83" y="339"/>
                    </a:lnTo>
                    <a:lnTo>
                      <a:pt x="82" y="339"/>
                    </a:lnTo>
                    <a:lnTo>
                      <a:pt x="80" y="339"/>
                    </a:lnTo>
                    <a:lnTo>
                      <a:pt x="80" y="317"/>
                    </a:lnTo>
                    <a:lnTo>
                      <a:pt x="82" y="317"/>
                    </a:lnTo>
                    <a:lnTo>
                      <a:pt x="83" y="317"/>
                    </a:lnTo>
                    <a:lnTo>
                      <a:pt x="83" y="339"/>
                    </a:lnTo>
                    <a:close/>
                    <a:moveTo>
                      <a:pt x="80" y="339"/>
                    </a:moveTo>
                    <a:lnTo>
                      <a:pt x="77" y="339"/>
                    </a:lnTo>
                    <a:lnTo>
                      <a:pt x="76" y="339"/>
                    </a:lnTo>
                    <a:lnTo>
                      <a:pt x="71" y="339"/>
                    </a:lnTo>
                    <a:lnTo>
                      <a:pt x="68" y="339"/>
                    </a:lnTo>
                    <a:lnTo>
                      <a:pt x="65" y="339"/>
                    </a:lnTo>
                    <a:lnTo>
                      <a:pt x="63" y="339"/>
                    </a:lnTo>
                    <a:lnTo>
                      <a:pt x="68" y="313"/>
                    </a:lnTo>
                    <a:lnTo>
                      <a:pt x="71" y="314"/>
                    </a:lnTo>
                    <a:lnTo>
                      <a:pt x="74" y="314"/>
                    </a:lnTo>
                    <a:lnTo>
                      <a:pt x="76" y="314"/>
                    </a:lnTo>
                    <a:lnTo>
                      <a:pt x="77" y="315"/>
                    </a:lnTo>
                    <a:lnTo>
                      <a:pt x="79" y="315"/>
                    </a:lnTo>
                    <a:lnTo>
                      <a:pt x="80" y="317"/>
                    </a:lnTo>
                    <a:lnTo>
                      <a:pt x="80" y="339"/>
                    </a:lnTo>
                    <a:close/>
                    <a:moveTo>
                      <a:pt x="68" y="313"/>
                    </a:moveTo>
                    <a:lnTo>
                      <a:pt x="68" y="324"/>
                    </a:lnTo>
                    <a:lnTo>
                      <a:pt x="68" y="313"/>
                    </a:lnTo>
                    <a:close/>
                    <a:moveTo>
                      <a:pt x="63" y="339"/>
                    </a:moveTo>
                    <a:lnTo>
                      <a:pt x="62" y="339"/>
                    </a:lnTo>
                    <a:lnTo>
                      <a:pt x="60" y="338"/>
                    </a:lnTo>
                    <a:lnTo>
                      <a:pt x="59" y="336"/>
                    </a:lnTo>
                    <a:lnTo>
                      <a:pt x="57" y="336"/>
                    </a:lnTo>
                    <a:lnTo>
                      <a:pt x="56" y="335"/>
                    </a:lnTo>
                    <a:lnTo>
                      <a:pt x="60" y="313"/>
                    </a:lnTo>
                    <a:lnTo>
                      <a:pt x="62" y="313"/>
                    </a:lnTo>
                    <a:lnTo>
                      <a:pt x="65" y="313"/>
                    </a:lnTo>
                    <a:lnTo>
                      <a:pt x="68" y="313"/>
                    </a:lnTo>
                    <a:lnTo>
                      <a:pt x="63" y="339"/>
                    </a:lnTo>
                    <a:close/>
                    <a:moveTo>
                      <a:pt x="56" y="335"/>
                    </a:moveTo>
                    <a:lnTo>
                      <a:pt x="43" y="335"/>
                    </a:lnTo>
                    <a:lnTo>
                      <a:pt x="51" y="313"/>
                    </a:lnTo>
                    <a:lnTo>
                      <a:pt x="53" y="313"/>
                    </a:lnTo>
                    <a:lnTo>
                      <a:pt x="54" y="313"/>
                    </a:lnTo>
                    <a:lnTo>
                      <a:pt x="57" y="313"/>
                    </a:lnTo>
                    <a:lnTo>
                      <a:pt x="60" y="313"/>
                    </a:lnTo>
                    <a:lnTo>
                      <a:pt x="56" y="335"/>
                    </a:lnTo>
                    <a:close/>
                    <a:moveTo>
                      <a:pt x="43" y="335"/>
                    </a:moveTo>
                    <a:lnTo>
                      <a:pt x="48" y="324"/>
                    </a:lnTo>
                    <a:lnTo>
                      <a:pt x="43" y="335"/>
                    </a:lnTo>
                    <a:close/>
                    <a:moveTo>
                      <a:pt x="43" y="335"/>
                    </a:moveTo>
                    <a:lnTo>
                      <a:pt x="51" y="313"/>
                    </a:lnTo>
                    <a:lnTo>
                      <a:pt x="43" y="335"/>
                    </a:lnTo>
                    <a:close/>
                    <a:moveTo>
                      <a:pt x="51" y="313"/>
                    </a:moveTo>
                    <a:lnTo>
                      <a:pt x="48" y="324"/>
                    </a:lnTo>
                    <a:lnTo>
                      <a:pt x="51" y="313"/>
                    </a:lnTo>
                    <a:close/>
                    <a:moveTo>
                      <a:pt x="43" y="335"/>
                    </a:moveTo>
                    <a:lnTo>
                      <a:pt x="40" y="331"/>
                    </a:lnTo>
                    <a:lnTo>
                      <a:pt x="48" y="310"/>
                    </a:lnTo>
                    <a:lnTo>
                      <a:pt x="51" y="313"/>
                    </a:lnTo>
                    <a:lnTo>
                      <a:pt x="43" y="335"/>
                    </a:lnTo>
                    <a:close/>
                    <a:moveTo>
                      <a:pt x="40" y="331"/>
                    </a:moveTo>
                    <a:lnTo>
                      <a:pt x="43" y="321"/>
                    </a:lnTo>
                    <a:lnTo>
                      <a:pt x="40" y="331"/>
                    </a:lnTo>
                    <a:close/>
                    <a:moveTo>
                      <a:pt x="40" y="331"/>
                    </a:moveTo>
                    <a:lnTo>
                      <a:pt x="37" y="331"/>
                    </a:lnTo>
                    <a:lnTo>
                      <a:pt x="43" y="310"/>
                    </a:lnTo>
                    <a:lnTo>
                      <a:pt x="48" y="310"/>
                    </a:lnTo>
                    <a:lnTo>
                      <a:pt x="40" y="331"/>
                    </a:lnTo>
                    <a:close/>
                    <a:moveTo>
                      <a:pt x="37" y="331"/>
                    </a:moveTo>
                    <a:lnTo>
                      <a:pt x="33" y="331"/>
                    </a:lnTo>
                    <a:lnTo>
                      <a:pt x="31" y="331"/>
                    </a:lnTo>
                    <a:lnTo>
                      <a:pt x="25" y="329"/>
                    </a:lnTo>
                    <a:lnTo>
                      <a:pt x="22" y="329"/>
                    </a:lnTo>
                    <a:lnTo>
                      <a:pt x="20" y="328"/>
                    </a:lnTo>
                    <a:lnTo>
                      <a:pt x="19" y="328"/>
                    </a:lnTo>
                    <a:lnTo>
                      <a:pt x="17" y="328"/>
                    </a:lnTo>
                    <a:lnTo>
                      <a:pt x="28" y="307"/>
                    </a:lnTo>
                    <a:lnTo>
                      <a:pt x="31" y="307"/>
                    </a:lnTo>
                    <a:lnTo>
                      <a:pt x="34" y="307"/>
                    </a:lnTo>
                    <a:lnTo>
                      <a:pt x="37" y="307"/>
                    </a:lnTo>
                    <a:lnTo>
                      <a:pt x="39" y="309"/>
                    </a:lnTo>
                    <a:lnTo>
                      <a:pt x="40" y="309"/>
                    </a:lnTo>
                    <a:lnTo>
                      <a:pt x="43" y="310"/>
                    </a:lnTo>
                    <a:lnTo>
                      <a:pt x="37" y="331"/>
                    </a:lnTo>
                    <a:close/>
                    <a:moveTo>
                      <a:pt x="17" y="328"/>
                    </a:moveTo>
                    <a:lnTo>
                      <a:pt x="20" y="317"/>
                    </a:lnTo>
                    <a:lnTo>
                      <a:pt x="17" y="328"/>
                    </a:lnTo>
                    <a:close/>
                    <a:moveTo>
                      <a:pt x="17" y="328"/>
                    </a:moveTo>
                    <a:lnTo>
                      <a:pt x="16" y="327"/>
                    </a:lnTo>
                    <a:lnTo>
                      <a:pt x="14" y="325"/>
                    </a:lnTo>
                    <a:lnTo>
                      <a:pt x="13" y="325"/>
                    </a:lnTo>
                    <a:lnTo>
                      <a:pt x="11" y="325"/>
                    </a:lnTo>
                    <a:lnTo>
                      <a:pt x="9" y="324"/>
                    </a:lnTo>
                    <a:lnTo>
                      <a:pt x="8" y="324"/>
                    </a:lnTo>
                    <a:lnTo>
                      <a:pt x="20" y="303"/>
                    </a:lnTo>
                    <a:lnTo>
                      <a:pt x="28" y="307"/>
                    </a:lnTo>
                    <a:lnTo>
                      <a:pt x="17" y="328"/>
                    </a:lnTo>
                    <a:close/>
                    <a:moveTo>
                      <a:pt x="8" y="324"/>
                    </a:moveTo>
                    <a:lnTo>
                      <a:pt x="0" y="321"/>
                    </a:lnTo>
                    <a:lnTo>
                      <a:pt x="0" y="313"/>
                    </a:lnTo>
                    <a:lnTo>
                      <a:pt x="13" y="313"/>
                    </a:lnTo>
                    <a:lnTo>
                      <a:pt x="8" y="324"/>
                    </a:lnTo>
                    <a:close/>
                    <a:moveTo>
                      <a:pt x="0" y="313"/>
                    </a:moveTo>
                    <a:lnTo>
                      <a:pt x="0" y="282"/>
                    </a:lnTo>
                    <a:lnTo>
                      <a:pt x="25" y="282"/>
                    </a:lnTo>
                    <a:lnTo>
                      <a:pt x="25" y="313"/>
                    </a:lnTo>
                    <a:lnTo>
                      <a:pt x="0" y="313"/>
                    </a:lnTo>
                    <a:close/>
                    <a:moveTo>
                      <a:pt x="0" y="282"/>
                    </a:moveTo>
                    <a:lnTo>
                      <a:pt x="0" y="249"/>
                    </a:lnTo>
                    <a:lnTo>
                      <a:pt x="25" y="249"/>
                    </a:lnTo>
                    <a:lnTo>
                      <a:pt x="25" y="282"/>
                    </a:lnTo>
                    <a:lnTo>
                      <a:pt x="0" y="282"/>
                    </a:lnTo>
                    <a:close/>
                    <a:moveTo>
                      <a:pt x="0" y="249"/>
                    </a:moveTo>
                    <a:lnTo>
                      <a:pt x="0" y="232"/>
                    </a:lnTo>
                    <a:lnTo>
                      <a:pt x="25" y="232"/>
                    </a:lnTo>
                    <a:lnTo>
                      <a:pt x="25" y="249"/>
                    </a:lnTo>
                    <a:lnTo>
                      <a:pt x="0" y="249"/>
                    </a:lnTo>
                    <a:close/>
                    <a:moveTo>
                      <a:pt x="0" y="232"/>
                    </a:moveTo>
                    <a:lnTo>
                      <a:pt x="0" y="214"/>
                    </a:lnTo>
                    <a:lnTo>
                      <a:pt x="25" y="214"/>
                    </a:lnTo>
                    <a:lnTo>
                      <a:pt x="25" y="232"/>
                    </a:lnTo>
                    <a:lnTo>
                      <a:pt x="0" y="232"/>
                    </a:lnTo>
                    <a:close/>
                    <a:moveTo>
                      <a:pt x="0" y="214"/>
                    </a:moveTo>
                    <a:lnTo>
                      <a:pt x="0" y="185"/>
                    </a:lnTo>
                    <a:lnTo>
                      <a:pt x="25" y="185"/>
                    </a:lnTo>
                    <a:lnTo>
                      <a:pt x="25" y="214"/>
                    </a:lnTo>
                    <a:lnTo>
                      <a:pt x="0" y="214"/>
                    </a:lnTo>
                    <a:close/>
                    <a:moveTo>
                      <a:pt x="0" y="185"/>
                    </a:moveTo>
                    <a:lnTo>
                      <a:pt x="0" y="175"/>
                    </a:lnTo>
                    <a:lnTo>
                      <a:pt x="25" y="175"/>
                    </a:lnTo>
                    <a:lnTo>
                      <a:pt x="25" y="185"/>
                    </a:lnTo>
                    <a:lnTo>
                      <a:pt x="0" y="185"/>
                    </a:lnTo>
                    <a:close/>
                    <a:moveTo>
                      <a:pt x="0" y="175"/>
                    </a:moveTo>
                    <a:lnTo>
                      <a:pt x="0" y="161"/>
                    </a:lnTo>
                    <a:lnTo>
                      <a:pt x="17" y="164"/>
                    </a:lnTo>
                    <a:lnTo>
                      <a:pt x="13" y="175"/>
                    </a:lnTo>
                    <a:lnTo>
                      <a:pt x="0" y="175"/>
                    </a:lnTo>
                    <a:close/>
                    <a:moveTo>
                      <a:pt x="17" y="164"/>
                    </a:moveTo>
                    <a:lnTo>
                      <a:pt x="17" y="165"/>
                    </a:lnTo>
                    <a:lnTo>
                      <a:pt x="19" y="165"/>
                    </a:lnTo>
                    <a:lnTo>
                      <a:pt x="20" y="167"/>
                    </a:lnTo>
                    <a:lnTo>
                      <a:pt x="22" y="167"/>
                    </a:lnTo>
                    <a:lnTo>
                      <a:pt x="23" y="167"/>
                    </a:lnTo>
                    <a:lnTo>
                      <a:pt x="26" y="168"/>
                    </a:lnTo>
                    <a:lnTo>
                      <a:pt x="28" y="168"/>
                    </a:lnTo>
                    <a:lnTo>
                      <a:pt x="20" y="189"/>
                    </a:lnTo>
                    <a:lnTo>
                      <a:pt x="17" y="189"/>
                    </a:lnTo>
                    <a:lnTo>
                      <a:pt x="16" y="188"/>
                    </a:lnTo>
                    <a:lnTo>
                      <a:pt x="13" y="188"/>
                    </a:lnTo>
                    <a:lnTo>
                      <a:pt x="11" y="188"/>
                    </a:lnTo>
                    <a:lnTo>
                      <a:pt x="11" y="186"/>
                    </a:lnTo>
                    <a:lnTo>
                      <a:pt x="9" y="186"/>
                    </a:lnTo>
                    <a:lnTo>
                      <a:pt x="9" y="185"/>
                    </a:lnTo>
                    <a:lnTo>
                      <a:pt x="8" y="185"/>
                    </a:lnTo>
                    <a:lnTo>
                      <a:pt x="17" y="164"/>
                    </a:lnTo>
                    <a:close/>
                    <a:moveTo>
                      <a:pt x="25" y="189"/>
                    </a:moveTo>
                    <a:lnTo>
                      <a:pt x="20" y="189"/>
                    </a:lnTo>
                    <a:lnTo>
                      <a:pt x="25" y="179"/>
                    </a:lnTo>
                    <a:lnTo>
                      <a:pt x="25" y="189"/>
                    </a:lnTo>
                    <a:close/>
                    <a:moveTo>
                      <a:pt x="28" y="168"/>
                    </a:moveTo>
                    <a:lnTo>
                      <a:pt x="25" y="189"/>
                    </a:lnTo>
                    <a:lnTo>
                      <a:pt x="28" y="168"/>
                    </a:lnTo>
                    <a:close/>
                    <a:moveTo>
                      <a:pt x="28" y="168"/>
                    </a:moveTo>
                    <a:lnTo>
                      <a:pt x="25" y="179"/>
                    </a:lnTo>
                    <a:lnTo>
                      <a:pt x="28" y="168"/>
                    </a:lnTo>
                    <a:close/>
                    <a:moveTo>
                      <a:pt x="28" y="168"/>
                    </a:moveTo>
                    <a:lnTo>
                      <a:pt x="31" y="168"/>
                    </a:lnTo>
                    <a:lnTo>
                      <a:pt x="25" y="192"/>
                    </a:lnTo>
                    <a:lnTo>
                      <a:pt x="25" y="189"/>
                    </a:lnTo>
                    <a:lnTo>
                      <a:pt x="28" y="168"/>
                    </a:lnTo>
                    <a:close/>
                    <a:moveTo>
                      <a:pt x="31" y="168"/>
                    </a:moveTo>
                    <a:lnTo>
                      <a:pt x="33" y="170"/>
                    </a:lnTo>
                    <a:lnTo>
                      <a:pt x="34" y="170"/>
                    </a:lnTo>
                    <a:lnTo>
                      <a:pt x="37" y="171"/>
                    </a:lnTo>
                    <a:lnTo>
                      <a:pt x="40" y="171"/>
                    </a:lnTo>
                    <a:lnTo>
                      <a:pt x="43" y="171"/>
                    </a:lnTo>
                    <a:lnTo>
                      <a:pt x="40" y="196"/>
                    </a:lnTo>
                    <a:lnTo>
                      <a:pt x="37" y="195"/>
                    </a:lnTo>
                    <a:lnTo>
                      <a:pt x="34" y="195"/>
                    </a:lnTo>
                    <a:lnTo>
                      <a:pt x="33" y="193"/>
                    </a:lnTo>
                    <a:lnTo>
                      <a:pt x="31" y="193"/>
                    </a:lnTo>
                    <a:lnTo>
                      <a:pt x="28" y="192"/>
                    </a:lnTo>
                    <a:lnTo>
                      <a:pt x="25" y="192"/>
                    </a:lnTo>
                    <a:lnTo>
                      <a:pt x="31" y="168"/>
                    </a:lnTo>
                    <a:close/>
                    <a:moveTo>
                      <a:pt x="43" y="171"/>
                    </a:moveTo>
                    <a:lnTo>
                      <a:pt x="40" y="182"/>
                    </a:lnTo>
                    <a:lnTo>
                      <a:pt x="43" y="171"/>
                    </a:lnTo>
                    <a:close/>
                    <a:moveTo>
                      <a:pt x="43" y="171"/>
                    </a:moveTo>
                    <a:lnTo>
                      <a:pt x="40" y="196"/>
                    </a:lnTo>
                    <a:lnTo>
                      <a:pt x="43" y="171"/>
                    </a:lnTo>
                    <a:close/>
                    <a:moveTo>
                      <a:pt x="40" y="196"/>
                    </a:moveTo>
                    <a:lnTo>
                      <a:pt x="40" y="182"/>
                    </a:lnTo>
                    <a:lnTo>
                      <a:pt x="40" y="196"/>
                    </a:lnTo>
                    <a:close/>
                    <a:moveTo>
                      <a:pt x="43" y="171"/>
                    </a:moveTo>
                    <a:lnTo>
                      <a:pt x="48" y="175"/>
                    </a:lnTo>
                    <a:lnTo>
                      <a:pt x="40" y="196"/>
                    </a:lnTo>
                    <a:lnTo>
                      <a:pt x="43" y="171"/>
                    </a:lnTo>
                    <a:close/>
                    <a:moveTo>
                      <a:pt x="48" y="175"/>
                    </a:moveTo>
                    <a:lnTo>
                      <a:pt x="43" y="185"/>
                    </a:lnTo>
                    <a:lnTo>
                      <a:pt x="48" y="175"/>
                    </a:lnTo>
                    <a:close/>
                    <a:moveTo>
                      <a:pt x="48" y="175"/>
                    </a:moveTo>
                    <a:lnTo>
                      <a:pt x="43" y="196"/>
                    </a:lnTo>
                    <a:lnTo>
                      <a:pt x="42" y="196"/>
                    </a:lnTo>
                    <a:lnTo>
                      <a:pt x="40" y="196"/>
                    </a:lnTo>
                    <a:lnTo>
                      <a:pt x="48" y="175"/>
                    </a:lnTo>
                    <a:close/>
                    <a:moveTo>
                      <a:pt x="48" y="175"/>
                    </a:moveTo>
                    <a:lnTo>
                      <a:pt x="51" y="175"/>
                    </a:lnTo>
                    <a:lnTo>
                      <a:pt x="53" y="175"/>
                    </a:lnTo>
                    <a:lnTo>
                      <a:pt x="56" y="175"/>
                    </a:lnTo>
                    <a:lnTo>
                      <a:pt x="57" y="175"/>
                    </a:lnTo>
                    <a:lnTo>
                      <a:pt x="60" y="175"/>
                    </a:lnTo>
                    <a:lnTo>
                      <a:pt x="63" y="175"/>
                    </a:lnTo>
                    <a:lnTo>
                      <a:pt x="60" y="200"/>
                    </a:lnTo>
                    <a:lnTo>
                      <a:pt x="57" y="200"/>
                    </a:lnTo>
                    <a:lnTo>
                      <a:pt x="56" y="199"/>
                    </a:lnTo>
                    <a:lnTo>
                      <a:pt x="51" y="197"/>
                    </a:lnTo>
                    <a:lnTo>
                      <a:pt x="48" y="196"/>
                    </a:lnTo>
                    <a:lnTo>
                      <a:pt x="45" y="196"/>
                    </a:lnTo>
                    <a:lnTo>
                      <a:pt x="43" y="196"/>
                    </a:lnTo>
                    <a:lnTo>
                      <a:pt x="48" y="175"/>
                    </a:lnTo>
                    <a:close/>
                    <a:moveTo>
                      <a:pt x="60" y="200"/>
                    </a:moveTo>
                    <a:lnTo>
                      <a:pt x="63" y="189"/>
                    </a:lnTo>
                    <a:lnTo>
                      <a:pt x="60" y="200"/>
                    </a:lnTo>
                    <a:close/>
                    <a:moveTo>
                      <a:pt x="63" y="175"/>
                    </a:moveTo>
                    <a:lnTo>
                      <a:pt x="65" y="177"/>
                    </a:lnTo>
                    <a:lnTo>
                      <a:pt x="66" y="178"/>
                    </a:lnTo>
                    <a:lnTo>
                      <a:pt x="68" y="178"/>
                    </a:lnTo>
                    <a:lnTo>
                      <a:pt x="70" y="178"/>
                    </a:lnTo>
                    <a:lnTo>
                      <a:pt x="73" y="179"/>
                    </a:lnTo>
                    <a:lnTo>
                      <a:pt x="76" y="179"/>
                    </a:lnTo>
                    <a:lnTo>
                      <a:pt x="76" y="200"/>
                    </a:lnTo>
                    <a:lnTo>
                      <a:pt x="73" y="200"/>
                    </a:lnTo>
                    <a:lnTo>
                      <a:pt x="70" y="200"/>
                    </a:lnTo>
                    <a:lnTo>
                      <a:pt x="68" y="200"/>
                    </a:lnTo>
                    <a:lnTo>
                      <a:pt x="66" y="200"/>
                    </a:lnTo>
                    <a:lnTo>
                      <a:pt x="63" y="200"/>
                    </a:lnTo>
                    <a:lnTo>
                      <a:pt x="60" y="200"/>
                    </a:lnTo>
                    <a:lnTo>
                      <a:pt x="63" y="175"/>
                    </a:lnTo>
                    <a:close/>
                    <a:moveTo>
                      <a:pt x="76" y="179"/>
                    </a:moveTo>
                    <a:lnTo>
                      <a:pt x="88" y="179"/>
                    </a:lnTo>
                    <a:lnTo>
                      <a:pt x="88" y="200"/>
                    </a:lnTo>
                    <a:lnTo>
                      <a:pt x="76" y="200"/>
                    </a:lnTo>
                    <a:lnTo>
                      <a:pt x="76" y="179"/>
                    </a:lnTo>
                    <a:close/>
                    <a:moveTo>
                      <a:pt x="88" y="179"/>
                    </a:moveTo>
                    <a:lnTo>
                      <a:pt x="88" y="189"/>
                    </a:lnTo>
                    <a:lnTo>
                      <a:pt x="88" y="179"/>
                    </a:lnTo>
                    <a:close/>
                    <a:moveTo>
                      <a:pt x="88" y="179"/>
                    </a:moveTo>
                    <a:lnTo>
                      <a:pt x="91" y="179"/>
                    </a:lnTo>
                    <a:lnTo>
                      <a:pt x="94" y="178"/>
                    </a:lnTo>
                    <a:lnTo>
                      <a:pt x="96" y="178"/>
                    </a:lnTo>
                    <a:lnTo>
                      <a:pt x="97" y="178"/>
                    </a:lnTo>
                    <a:lnTo>
                      <a:pt x="97" y="177"/>
                    </a:lnTo>
                    <a:lnTo>
                      <a:pt x="99" y="175"/>
                    </a:lnTo>
                    <a:lnTo>
                      <a:pt x="103" y="200"/>
                    </a:lnTo>
                    <a:lnTo>
                      <a:pt x="100" y="200"/>
                    </a:lnTo>
                    <a:lnTo>
                      <a:pt x="97" y="200"/>
                    </a:lnTo>
                    <a:lnTo>
                      <a:pt x="96" y="200"/>
                    </a:lnTo>
                    <a:lnTo>
                      <a:pt x="93" y="200"/>
                    </a:lnTo>
                    <a:lnTo>
                      <a:pt x="91" y="200"/>
                    </a:lnTo>
                    <a:lnTo>
                      <a:pt x="88" y="200"/>
                    </a:lnTo>
                    <a:lnTo>
                      <a:pt x="88" y="179"/>
                    </a:lnTo>
                    <a:close/>
                    <a:moveTo>
                      <a:pt x="99" y="175"/>
                    </a:moveTo>
                    <a:lnTo>
                      <a:pt x="103" y="189"/>
                    </a:lnTo>
                    <a:lnTo>
                      <a:pt x="99" y="175"/>
                    </a:lnTo>
                    <a:close/>
                    <a:moveTo>
                      <a:pt x="99" y="175"/>
                    </a:moveTo>
                    <a:lnTo>
                      <a:pt x="102" y="175"/>
                    </a:lnTo>
                    <a:lnTo>
                      <a:pt x="105" y="175"/>
                    </a:lnTo>
                    <a:lnTo>
                      <a:pt x="107" y="175"/>
                    </a:lnTo>
                    <a:lnTo>
                      <a:pt x="108" y="175"/>
                    </a:lnTo>
                    <a:lnTo>
                      <a:pt x="111" y="175"/>
                    </a:lnTo>
                    <a:lnTo>
                      <a:pt x="114" y="175"/>
                    </a:lnTo>
                    <a:lnTo>
                      <a:pt x="119" y="196"/>
                    </a:lnTo>
                    <a:lnTo>
                      <a:pt x="117" y="196"/>
                    </a:lnTo>
                    <a:lnTo>
                      <a:pt x="116" y="196"/>
                    </a:lnTo>
                    <a:lnTo>
                      <a:pt x="113" y="197"/>
                    </a:lnTo>
                    <a:lnTo>
                      <a:pt x="110" y="199"/>
                    </a:lnTo>
                    <a:lnTo>
                      <a:pt x="108" y="199"/>
                    </a:lnTo>
                    <a:lnTo>
                      <a:pt x="105" y="200"/>
                    </a:lnTo>
                    <a:lnTo>
                      <a:pt x="103" y="200"/>
                    </a:lnTo>
                    <a:lnTo>
                      <a:pt x="99" y="175"/>
                    </a:lnTo>
                    <a:close/>
                    <a:moveTo>
                      <a:pt x="119" y="196"/>
                    </a:moveTo>
                    <a:lnTo>
                      <a:pt x="119" y="185"/>
                    </a:lnTo>
                    <a:lnTo>
                      <a:pt x="119" y="196"/>
                    </a:lnTo>
                    <a:close/>
                    <a:moveTo>
                      <a:pt x="114" y="175"/>
                    </a:moveTo>
                    <a:lnTo>
                      <a:pt x="119" y="196"/>
                    </a:lnTo>
                    <a:lnTo>
                      <a:pt x="114" y="175"/>
                    </a:lnTo>
                    <a:close/>
                    <a:moveTo>
                      <a:pt x="114" y="175"/>
                    </a:moveTo>
                    <a:lnTo>
                      <a:pt x="116" y="174"/>
                    </a:lnTo>
                    <a:lnTo>
                      <a:pt x="119" y="174"/>
                    </a:lnTo>
                    <a:lnTo>
                      <a:pt x="120" y="172"/>
                    </a:lnTo>
                    <a:lnTo>
                      <a:pt x="123" y="172"/>
                    </a:lnTo>
                    <a:lnTo>
                      <a:pt x="128" y="171"/>
                    </a:lnTo>
                    <a:lnTo>
                      <a:pt x="134" y="171"/>
                    </a:lnTo>
                    <a:lnTo>
                      <a:pt x="142" y="192"/>
                    </a:lnTo>
                    <a:lnTo>
                      <a:pt x="140" y="193"/>
                    </a:lnTo>
                    <a:lnTo>
                      <a:pt x="137" y="193"/>
                    </a:lnTo>
                    <a:lnTo>
                      <a:pt x="133" y="195"/>
                    </a:lnTo>
                    <a:lnTo>
                      <a:pt x="130" y="195"/>
                    </a:lnTo>
                    <a:lnTo>
                      <a:pt x="127" y="196"/>
                    </a:lnTo>
                    <a:lnTo>
                      <a:pt x="123" y="196"/>
                    </a:lnTo>
                    <a:lnTo>
                      <a:pt x="119" y="196"/>
                    </a:lnTo>
                    <a:lnTo>
                      <a:pt x="114" y="175"/>
                    </a:lnTo>
                    <a:close/>
                    <a:moveTo>
                      <a:pt x="134" y="171"/>
                    </a:moveTo>
                    <a:lnTo>
                      <a:pt x="137" y="171"/>
                    </a:lnTo>
                    <a:lnTo>
                      <a:pt x="140" y="170"/>
                    </a:lnTo>
                    <a:lnTo>
                      <a:pt x="142" y="168"/>
                    </a:lnTo>
                    <a:lnTo>
                      <a:pt x="143" y="168"/>
                    </a:lnTo>
                    <a:lnTo>
                      <a:pt x="148" y="168"/>
                    </a:lnTo>
                    <a:lnTo>
                      <a:pt x="151" y="168"/>
                    </a:lnTo>
                    <a:lnTo>
                      <a:pt x="154" y="189"/>
                    </a:lnTo>
                    <a:lnTo>
                      <a:pt x="153" y="189"/>
                    </a:lnTo>
                    <a:lnTo>
                      <a:pt x="151" y="189"/>
                    </a:lnTo>
                    <a:lnTo>
                      <a:pt x="148" y="190"/>
                    </a:lnTo>
                    <a:lnTo>
                      <a:pt x="145" y="192"/>
                    </a:lnTo>
                    <a:lnTo>
                      <a:pt x="143" y="192"/>
                    </a:lnTo>
                    <a:lnTo>
                      <a:pt x="142" y="192"/>
                    </a:lnTo>
                    <a:lnTo>
                      <a:pt x="134" y="171"/>
                    </a:lnTo>
                    <a:close/>
                    <a:moveTo>
                      <a:pt x="151" y="168"/>
                    </a:moveTo>
                    <a:lnTo>
                      <a:pt x="177" y="163"/>
                    </a:lnTo>
                    <a:lnTo>
                      <a:pt x="205" y="157"/>
                    </a:lnTo>
                    <a:lnTo>
                      <a:pt x="236" y="152"/>
                    </a:lnTo>
                    <a:lnTo>
                      <a:pt x="267" y="146"/>
                    </a:lnTo>
                    <a:lnTo>
                      <a:pt x="299" y="139"/>
                    </a:lnTo>
                    <a:lnTo>
                      <a:pt x="333" y="132"/>
                    </a:lnTo>
                    <a:lnTo>
                      <a:pt x="368" y="127"/>
                    </a:lnTo>
                    <a:lnTo>
                      <a:pt x="402" y="120"/>
                    </a:lnTo>
                    <a:lnTo>
                      <a:pt x="438" y="113"/>
                    </a:lnTo>
                    <a:lnTo>
                      <a:pt x="473" y="106"/>
                    </a:lnTo>
                    <a:lnTo>
                      <a:pt x="545" y="93"/>
                    </a:lnTo>
                    <a:lnTo>
                      <a:pt x="618" y="79"/>
                    </a:lnTo>
                    <a:lnTo>
                      <a:pt x="653" y="72"/>
                    </a:lnTo>
                    <a:lnTo>
                      <a:pt x="687" y="65"/>
                    </a:lnTo>
                    <a:lnTo>
                      <a:pt x="721" y="60"/>
                    </a:lnTo>
                    <a:lnTo>
                      <a:pt x="755" y="54"/>
                    </a:lnTo>
                    <a:lnTo>
                      <a:pt x="786" y="47"/>
                    </a:lnTo>
                    <a:lnTo>
                      <a:pt x="816" y="42"/>
                    </a:lnTo>
                    <a:lnTo>
                      <a:pt x="846" y="36"/>
                    </a:lnTo>
                    <a:lnTo>
                      <a:pt x="872" y="32"/>
                    </a:lnTo>
                    <a:lnTo>
                      <a:pt x="898" y="27"/>
                    </a:lnTo>
                    <a:lnTo>
                      <a:pt x="910" y="24"/>
                    </a:lnTo>
                    <a:lnTo>
                      <a:pt x="921" y="22"/>
                    </a:lnTo>
                    <a:lnTo>
                      <a:pt x="932" y="20"/>
                    </a:lnTo>
                    <a:lnTo>
                      <a:pt x="943" y="18"/>
                    </a:lnTo>
                    <a:lnTo>
                      <a:pt x="952" y="17"/>
                    </a:lnTo>
                    <a:lnTo>
                      <a:pt x="961" y="14"/>
                    </a:lnTo>
                    <a:lnTo>
                      <a:pt x="970" y="13"/>
                    </a:lnTo>
                    <a:lnTo>
                      <a:pt x="978" y="11"/>
                    </a:lnTo>
                    <a:lnTo>
                      <a:pt x="986" y="10"/>
                    </a:lnTo>
                    <a:lnTo>
                      <a:pt x="992" y="8"/>
                    </a:lnTo>
                    <a:lnTo>
                      <a:pt x="998" y="7"/>
                    </a:lnTo>
                    <a:lnTo>
                      <a:pt x="1003" y="7"/>
                    </a:lnTo>
                    <a:lnTo>
                      <a:pt x="1007" y="6"/>
                    </a:lnTo>
                    <a:lnTo>
                      <a:pt x="1010" y="6"/>
                    </a:lnTo>
                    <a:lnTo>
                      <a:pt x="1013" y="4"/>
                    </a:lnTo>
                    <a:lnTo>
                      <a:pt x="1015" y="4"/>
                    </a:lnTo>
                    <a:lnTo>
                      <a:pt x="1017" y="4"/>
                    </a:lnTo>
                    <a:lnTo>
                      <a:pt x="1018" y="4"/>
                    </a:lnTo>
                    <a:lnTo>
                      <a:pt x="1021" y="25"/>
                    </a:lnTo>
                    <a:lnTo>
                      <a:pt x="1020" y="25"/>
                    </a:lnTo>
                    <a:lnTo>
                      <a:pt x="1018" y="27"/>
                    </a:lnTo>
                    <a:lnTo>
                      <a:pt x="1015" y="27"/>
                    </a:lnTo>
                    <a:lnTo>
                      <a:pt x="1010" y="28"/>
                    </a:lnTo>
                    <a:lnTo>
                      <a:pt x="1006" y="28"/>
                    </a:lnTo>
                    <a:lnTo>
                      <a:pt x="1003" y="29"/>
                    </a:lnTo>
                    <a:lnTo>
                      <a:pt x="997" y="31"/>
                    </a:lnTo>
                    <a:lnTo>
                      <a:pt x="989" y="32"/>
                    </a:lnTo>
                    <a:lnTo>
                      <a:pt x="983" y="33"/>
                    </a:lnTo>
                    <a:lnTo>
                      <a:pt x="973" y="35"/>
                    </a:lnTo>
                    <a:lnTo>
                      <a:pt x="966" y="36"/>
                    </a:lnTo>
                    <a:lnTo>
                      <a:pt x="957" y="38"/>
                    </a:lnTo>
                    <a:lnTo>
                      <a:pt x="946" y="40"/>
                    </a:lnTo>
                    <a:lnTo>
                      <a:pt x="935" y="42"/>
                    </a:lnTo>
                    <a:lnTo>
                      <a:pt x="926" y="45"/>
                    </a:lnTo>
                    <a:lnTo>
                      <a:pt x="913" y="46"/>
                    </a:lnTo>
                    <a:lnTo>
                      <a:pt x="901" y="49"/>
                    </a:lnTo>
                    <a:lnTo>
                      <a:pt x="876" y="54"/>
                    </a:lnTo>
                    <a:lnTo>
                      <a:pt x="849" y="58"/>
                    </a:lnTo>
                    <a:lnTo>
                      <a:pt x="819" y="64"/>
                    </a:lnTo>
                    <a:lnTo>
                      <a:pt x="790" y="70"/>
                    </a:lnTo>
                    <a:lnTo>
                      <a:pt x="758" y="75"/>
                    </a:lnTo>
                    <a:lnTo>
                      <a:pt x="726" y="82"/>
                    </a:lnTo>
                    <a:lnTo>
                      <a:pt x="692" y="89"/>
                    </a:lnTo>
                    <a:lnTo>
                      <a:pt x="656" y="96"/>
                    </a:lnTo>
                    <a:lnTo>
                      <a:pt x="622" y="102"/>
                    </a:lnTo>
                    <a:lnTo>
                      <a:pt x="550" y="115"/>
                    </a:lnTo>
                    <a:lnTo>
                      <a:pt x="478" y="129"/>
                    </a:lnTo>
                    <a:lnTo>
                      <a:pt x="442" y="136"/>
                    </a:lnTo>
                    <a:lnTo>
                      <a:pt x="407" y="142"/>
                    </a:lnTo>
                    <a:lnTo>
                      <a:pt x="371" y="149"/>
                    </a:lnTo>
                    <a:lnTo>
                      <a:pt x="337" y="156"/>
                    </a:lnTo>
                    <a:lnTo>
                      <a:pt x="304" y="161"/>
                    </a:lnTo>
                    <a:lnTo>
                      <a:pt x="271" y="168"/>
                    </a:lnTo>
                    <a:lnTo>
                      <a:pt x="240" y="174"/>
                    </a:lnTo>
                    <a:lnTo>
                      <a:pt x="210" y="179"/>
                    </a:lnTo>
                    <a:lnTo>
                      <a:pt x="180" y="185"/>
                    </a:lnTo>
                    <a:lnTo>
                      <a:pt x="154" y="189"/>
                    </a:lnTo>
                    <a:lnTo>
                      <a:pt x="151" y="168"/>
                    </a:lnTo>
                    <a:close/>
                    <a:moveTo>
                      <a:pt x="1018" y="4"/>
                    </a:moveTo>
                    <a:lnTo>
                      <a:pt x="1021" y="14"/>
                    </a:lnTo>
                    <a:lnTo>
                      <a:pt x="1018" y="4"/>
                    </a:lnTo>
                    <a:close/>
                    <a:moveTo>
                      <a:pt x="1018" y="4"/>
                    </a:moveTo>
                    <a:lnTo>
                      <a:pt x="1018" y="3"/>
                    </a:lnTo>
                    <a:lnTo>
                      <a:pt x="1020" y="3"/>
                    </a:lnTo>
                    <a:lnTo>
                      <a:pt x="1023" y="2"/>
                    </a:lnTo>
                    <a:lnTo>
                      <a:pt x="1026" y="2"/>
                    </a:lnTo>
                    <a:lnTo>
                      <a:pt x="1027" y="0"/>
                    </a:lnTo>
                    <a:lnTo>
                      <a:pt x="1029" y="0"/>
                    </a:lnTo>
                    <a:lnTo>
                      <a:pt x="1033" y="22"/>
                    </a:lnTo>
                    <a:lnTo>
                      <a:pt x="1030" y="24"/>
                    </a:lnTo>
                    <a:lnTo>
                      <a:pt x="1029" y="24"/>
                    </a:lnTo>
                    <a:lnTo>
                      <a:pt x="1026" y="25"/>
                    </a:lnTo>
                    <a:lnTo>
                      <a:pt x="1024" y="25"/>
                    </a:lnTo>
                    <a:lnTo>
                      <a:pt x="1023" y="25"/>
                    </a:lnTo>
                    <a:lnTo>
                      <a:pt x="1021" y="25"/>
                    </a:lnTo>
                    <a:lnTo>
                      <a:pt x="1018" y="4"/>
                    </a:lnTo>
                    <a:close/>
                    <a:moveTo>
                      <a:pt x="1029" y="0"/>
                    </a:moveTo>
                    <a:lnTo>
                      <a:pt x="1033" y="11"/>
                    </a:lnTo>
                    <a:lnTo>
                      <a:pt x="1029" y="0"/>
                    </a:lnTo>
                    <a:close/>
                    <a:moveTo>
                      <a:pt x="1029" y="0"/>
                    </a:moveTo>
                    <a:lnTo>
                      <a:pt x="1033" y="22"/>
                    </a:lnTo>
                    <a:lnTo>
                      <a:pt x="1029" y="0"/>
                    </a:lnTo>
                    <a:close/>
                    <a:moveTo>
                      <a:pt x="1029" y="0"/>
                    </a:moveTo>
                    <a:lnTo>
                      <a:pt x="1033" y="11"/>
                    </a:lnTo>
                    <a:lnTo>
                      <a:pt x="1029" y="0"/>
                    </a:lnTo>
                    <a:close/>
                    <a:moveTo>
                      <a:pt x="1029" y="0"/>
                    </a:moveTo>
                    <a:lnTo>
                      <a:pt x="1030" y="0"/>
                    </a:lnTo>
                    <a:lnTo>
                      <a:pt x="1032" y="0"/>
                    </a:lnTo>
                    <a:lnTo>
                      <a:pt x="1033" y="0"/>
                    </a:lnTo>
                    <a:lnTo>
                      <a:pt x="1038" y="22"/>
                    </a:lnTo>
                    <a:lnTo>
                      <a:pt x="1037" y="22"/>
                    </a:lnTo>
                    <a:lnTo>
                      <a:pt x="1035" y="22"/>
                    </a:lnTo>
                    <a:lnTo>
                      <a:pt x="1033" y="22"/>
                    </a:lnTo>
                    <a:lnTo>
                      <a:pt x="1029" y="0"/>
                    </a:lnTo>
                    <a:close/>
                    <a:moveTo>
                      <a:pt x="1033" y="0"/>
                    </a:moveTo>
                    <a:lnTo>
                      <a:pt x="1038" y="11"/>
                    </a:lnTo>
                    <a:lnTo>
                      <a:pt x="1033" y="0"/>
                    </a:lnTo>
                    <a:close/>
                    <a:moveTo>
                      <a:pt x="1033" y="0"/>
                    </a:moveTo>
                    <a:lnTo>
                      <a:pt x="1035" y="0"/>
                    </a:lnTo>
                    <a:lnTo>
                      <a:pt x="1037" y="0"/>
                    </a:lnTo>
                    <a:lnTo>
                      <a:pt x="1038" y="0"/>
                    </a:lnTo>
                    <a:lnTo>
                      <a:pt x="1040" y="0"/>
                    </a:lnTo>
                    <a:lnTo>
                      <a:pt x="1041" y="0"/>
                    </a:lnTo>
                    <a:lnTo>
                      <a:pt x="1041" y="22"/>
                    </a:lnTo>
                    <a:lnTo>
                      <a:pt x="1040" y="22"/>
                    </a:lnTo>
                    <a:lnTo>
                      <a:pt x="1038" y="22"/>
                    </a:lnTo>
                    <a:lnTo>
                      <a:pt x="1033" y="0"/>
                    </a:lnTo>
                    <a:close/>
                    <a:moveTo>
                      <a:pt x="1041" y="0"/>
                    </a:moveTo>
                    <a:lnTo>
                      <a:pt x="1043" y="0"/>
                    </a:lnTo>
                    <a:lnTo>
                      <a:pt x="1046" y="0"/>
                    </a:lnTo>
                    <a:lnTo>
                      <a:pt x="1047" y="0"/>
                    </a:lnTo>
                    <a:lnTo>
                      <a:pt x="1050" y="0"/>
                    </a:lnTo>
                    <a:lnTo>
                      <a:pt x="1054" y="0"/>
                    </a:lnTo>
                    <a:lnTo>
                      <a:pt x="1057" y="0"/>
                    </a:lnTo>
                    <a:lnTo>
                      <a:pt x="1061" y="0"/>
                    </a:lnTo>
                    <a:lnTo>
                      <a:pt x="1066" y="0"/>
                    </a:lnTo>
                    <a:lnTo>
                      <a:pt x="1058" y="25"/>
                    </a:lnTo>
                    <a:lnTo>
                      <a:pt x="1055" y="24"/>
                    </a:lnTo>
                    <a:lnTo>
                      <a:pt x="1054" y="24"/>
                    </a:lnTo>
                    <a:lnTo>
                      <a:pt x="1052" y="22"/>
                    </a:lnTo>
                    <a:lnTo>
                      <a:pt x="1049" y="22"/>
                    </a:lnTo>
                    <a:lnTo>
                      <a:pt x="1044" y="22"/>
                    </a:lnTo>
                    <a:lnTo>
                      <a:pt x="1043" y="22"/>
                    </a:lnTo>
                    <a:lnTo>
                      <a:pt x="1041" y="22"/>
                    </a:lnTo>
                    <a:lnTo>
                      <a:pt x="1041" y="0"/>
                    </a:lnTo>
                    <a:close/>
                    <a:moveTo>
                      <a:pt x="1066" y="0"/>
                    </a:moveTo>
                    <a:lnTo>
                      <a:pt x="1066" y="4"/>
                    </a:lnTo>
                    <a:lnTo>
                      <a:pt x="1061" y="14"/>
                    </a:lnTo>
                    <a:lnTo>
                      <a:pt x="1066" y="0"/>
                    </a:lnTo>
                    <a:close/>
                    <a:moveTo>
                      <a:pt x="1066" y="4"/>
                    </a:moveTo>
                    <a:lnTo>
                      <a:pt x="1058" y="25"/>
                    </a:lnTo>
                    <a:lnTo>
                      <a:pt x="1066" y="4"/>
                    </a:lnTo>
                    <a:close/>
                    <a:moveTo>
                      <a:pt x="1058" y="25"/>
                    </a:moveTo>
                    <a:lnTo>
                      <a:pt x="1061" y="14"/>
                    </a:lnTo>
                    <a:lnTo>
                      <a:pt x="1058" y="25"/>
                    </a:lnTo>
                    <a:close/>
                    <a:moveTo>
                      <a:pt x="1066" y="4"/>
                    </a:moveTo>
                    <a:lnTo>
                      <a:pt x="1066" y="4"/>
                    </a:lnTo>
                    <a:lnTo>
                      <a:pt x="1067" y="4"/>
                    </a:lnTo>
                    <a:lnTo>
                      <a:pt x="1069" y="4"/>
                    </a:lnTo>
                    <a:lnTo>
                      <a:pt x="1061" y="25"/>
                    </a:lnTo>
                    <a:lnTo>
                      <a:pt x="1060" y="25"/>
                    </a:lnTo>
                    <a:lnTo>
                      <a:pt x="1058" y="25"/>
                    </a:lnTo>
                    <a:lnTo>
                      <a:pt x="1066" y="4"/>
                    </a:lnTo>
                    <a:close/>
                    <a:moveTo>
                      <a:pt x="1069" y="4"/>
                    </a:moveTo>
                    <a:lnTo>
                      <a:pt x="1070" y="4"/>
                    </a:lnTo>
                    <a:lnTo>
                      <a:pt x="1072" y="4"/>
                    </a:lnTo>
                    <a:lnTo>
                      <a:pt x="1072" y="6"/>
                    </a:lnTo>
                    <a:lnTo>
                      <a:pt x="1074" y="7"/>
                    </a:lnTo>
                    <a:lnTo>
                      <a:pt x="1077" y="7"/>
                    </a:lnTo>
                    <a:lnTo>
                      <a:pt x="1066" y="25"/>
                    </a:lnTo>
                    <a:lnTo>
                      <a:pt x="1064" y="25"/>
                    </a:lnTo>
                    <a:lnTo>
                      <a:pt x="1063" y="25"/>
                    </a:lnTo>
                    <a:lnTo>
                      <a:pt x="1061" y="25"/>
                    </a:lnTo>
                    <a:lnTo>
                      <a:pt x="1069" y="4"/>
                    </a:lnTo>
                    <a:close/>
                    <a:moveTo>
                      <a:pt x="1077" y="7"/>
                    </a:moveTo>
                    <a:lnTo>
                      <a:pt x="1083" y="10"/>
                    </a:lnTo>
                    <a:lnTo>
                      <a:pt x="1087" y="14"/>
                    </a:lnTo>
                    <a:lnTo>
                      <a:pt x="1090" y="15"/>
                    </a:lnTo>
                    <a:lnTo>
                      <a:pt x="1094" y="17"/>
                    </a:lnTo>
                    <a:lnTo>
                      <a:pt x="1095" y="20"/>
                    </a:lnTo>
                    <a:lnTo>
                      <a:pt x="1097" y="22"/>
                    </a:lnTo>
                    <a:lnTo>
                      <a:pt x="1081" y="36"/>
                    </a:lnTo>
                    <a:lnTo>
                      <a:pt x="1078" y="35"/>
                    </a:lnTo>
                    <a:lnTo>
                      <a:pt x="1077" y="33"/>
                    </a:lnTo>
                    <a:lnTo>
                      <a:pt x="1072" y="31"/>
                    </a:lnTo>
                    <a:lnTo>
                      <a:pt x="1069" y="28"/>
                    </a:lnTo>
                    <a:lnTo>
                      <a:pt x="1067" y="27"/>
                    </a:lnTo>
                    <a:lnTo>
                      <a:pt x="1066" y="25"/>
                    </a:lnTo>
                    <a:lnTo>
                      <a:pt x="1077" y="7"/>
                    </a:lnTo>
                    <a:close/>
                    <a:moveTo>
                      <a:pt x="1097" y="22"/>
                    </a:moveTo>
                    <a:lnTo>
                      <a:pt x="1100" y="22"/>
                    </a:lnTo>
                    <a:lnTo>
                      <a:pt x="1089" y="29"/>
                    </a:lnTo>
                    <a:lnTo>
                      <a:pt x="1097" y="22"/>
                    </a:lnTo>
                    <a:close/>
                    <a:moveTo>
                      <a:pt x="1100" y="22"/>
                    </a:moveTo>
                    <a:lnTo>
                      <a:pt x="1103" y="25"/>
                    </a:lnTo>
                    <a:lnTo>
                      <a:pt x="1106" y="27"/>
                    </a:lnTo>
                    <a:lnTo>
                      <a:pt x="1107" y="29"/>
                    </a:lnTo>
                    <a:lnTo>
                      <a:pt x="1109" y="32"/>
                    </a:lnTo>
                    <a:lnTo>
                      <a:pt x="1110" y="33"/>
                    </a:lnTo>
                    <a:lnTo>
                      <a:pt x="1112" y="35"/>
                    </a:lnTo>
                    <a:lnTo>
                      <a:pt x="1112" y="36"/>
                    </a:lnTo>
                    <a:lnTo>
                      <a:pt x="1092" y="50"/>
                    </a:lnTo>
                    <a:lnTo>
                      <a:pt x="1090" y="49"/>
                    </a:lnTo>
                    <a:lnTo>
                      <a:pt x="1090" y="47"/>
                    </a:lnTo>
                    <a:lnTo>
                      <a:pt x="1087" y="46"/>
                    </a:lnTo>
                    <a:lnTo>
                      <a:pt x="1086" y="45"/>
                    </a:lnTo>
                    <a:lnTo>
                      <a:pt x="1084" y="42"/>
                    </a:lnTo>
                    <a:lnTo>
                      <a:pt x="1083" y="39"/>
                    </a:lnTo>
                    <a:lnTo>
                      <a:pt x="1081" y="36"/>
                    </a:lnTo>
                    <a:lnTo>
                      <a:pt x="1100" y="22"/>
                    </a:lnTo>
                    <a:close/>
                    <a:moveTo>
                      <a:pt x="1112" y="36"/>
                    </a:moveTo>
                    <a:lnTo>
                      <a:pt x="1117" y="40"/>
                    </a:lnTo>
                    <a:lnTo>
                      <a:pt x="1117" y="43"/>
                    </a:lnTo>
                    <a:lnTo>
                      <a:pt x="1100" y="43"/>
                    </a:lnTo>
                    <a:lnTo>
                      <a:pt x="1112" y="36"/>
                    </a:lnTo>
                    <a:close/>
                    <a:moveTo>
                      <a:pt x="1117" y="43"/>
                    </a:moveTo>
                    <a:lnTo>
                      <a:pt x="1117" y="45"/>
                    </a:lnTo>
                    <a:lnTo>
                      <a:pt x="1117" y="46"/>
                    </a:lnTo>
                    <a:lnTo>
                      <a:pt x="1117" y="47"/>
                    </a:lnTo>
                    <a:lnTo>
                      <a:pt x="1117" y="50"/>
                    </a:lnTo>
                    <a:lnTo>
                      <a:pt x="1117" y="52"/>
                    </a:lnTo>
                    <a:lnTo>
                      <a:pt x="1117" y="54"/>
                    </a:lnTo>
                    <a:lnTo>
                      <a:pt x="1089" y="50"/>
                    </a:lnTo>
                    <a:lnTo>
                      <a:pt x="1089" y="47"/>
                    </a:lnTo>
                    <a:lnTo>
                      <a:pt x="1089" y="46"/>
                    </a:lnTo>
                    <a:lnTo>
                      <a:pt x="1089" y="45"/>
                    </a:lnTo>
                    <a:lnTo>
                      <a:pt x="1089" y="43"/>
                    </a:lnTo>
                    <a:lnTo>
                      <a:pt x="1117" y="43"/>
                    </a:lnTo>
                    <a:close/>
                    <a:moveTo>
                      <a:pt x="1089" y="50"/>
                    </a:moveTo>
                    <a:lnTo>
                      <a:pt x="1100" y="50"/>
                    </a:lnTo>
                    <a:lnTo>
                      <a:pt x="1089" y="50"/>
                    </a:lnTo>
                    <a:close/>
                    <a:moveTo>
                      <a:pt x="1117" y="54"/>
                    </a:moveTo>
                    <a:lnTo>
                      <a:pt x="1089" y="54"/>
                    </a:lnTo>
                    <a:lnTo>
                      <a:pt x="1089" y="50"/>
                    </a:lnTo>
                    <a:lnTo>
                      <a:pt x="1117" y="54"/>
                    </a:lnTo>
                    <a:close/>
                    <a:moveTo>
                      <a:pt x="1117" y="54"/>
                    </a:moveTo>
                    <a:lnTo>
                      <a:pt x="1100" y="54"/>
                    </a:lnTo>
                    <a:lnTo>
                      <a:pt x="1117" y="54"/>
                    </a:lnTo>
                    <a:close/>
                    <a:moveTo>
                      <a:pt x="1117" y="54"/>
                    </a:moveTo>
                    <a:lnTo>
                      <a:pt x="1089" y="54"/>
                    </a:lnTo>
                    <a:lnTo>
                      <a:pt x="1117" y="54"/>
                    </a:lnTo>
                    <a:close/>
                    <a:moveTo>
                      <a:pt x="1117" y="54"/>
                    </a:moveTo>
                    <a:lnTo>
                      <a:pt x="1100" y="54"/>
                    </a:lnTo>
                    <a:lnTo>
                      <a:pt x="1117" y="54"/>
                    </a:lnTo>
                    <a:close/>
                    <a:moveTo>
                      <a:pt x="1117" y="54"/>
                    </a:moveTo>
                    <a:lnTo>
                      <a:pt x="1117" y="57"/>
                    </a:lnTo>
                    <a:lnTo>
                      <a:pt x="1089" y="57"/>
                    </a:lnTo>
                    <a:lnTo>
                      <a:pt x="1089" y="54"/>
                    </a:lnTo>
                    <a:lnTo>
                      <a:pt x="1117" y="54"/>
                    </a:lnTo>
                    <a:close/>
                    <a:moveTo>
                      <a:pt x="1117" y="57"/>
                    </a:moveTo>
                    <a:lnTo>
                      <a:pt x="1117" y="58"/>
                    </a:lnTo>
                    <a:lnTo>
                      <a:pt x="1117" y="60"/>
                    </a:lnTo>
                    <a:lnTo>
                      <a:pt x="1117" y="64"/>
                    </a:lnTo>
                    <a:lnTo>
                      <a:pt x="1115" y="67"/>
                    </a:lnTo>
                    <a:lnTo>
                      <a:pt x="1115" y="68"/>
                    </a:lnTo>
                    <a:lnTo>
                      <a:pt x="1114" y="70"/>
                    </a:lnTo>
                    <a:lnTo>
                      <a:pt x="1112" y="71"/>
                    </a:lnTo>
                    <a:lnTo>
                      <a:pt x="1089" y="71"/>
                    </a:lnTo>
                    <a:lnTo>
                      <a:pt x="1089" y="70"/>
                    </a:lnTo>
                    <a:lnTo>
                      <a:pt x="1089" y="68"/>
                    </a:lnTo>
                    <a:lnTo>
                      <a:pt x="1089" y="64"/>
                    </a:lnTo>
                    <a:lnTo>
                      <a:pt x="1089" y="60"/>
                    </a:lnTo>
                    <a:lnTo>
                      <a:pt x="1089" y="58"/>
                    </a:lnTo>
                    <a:lnTo>
                      <a:pt x="1089" y="57"/>
                    </a:lnTo>
                    <a:lnTo>
                      <a:pt x="1117" y="57"/>
                    </a:lnTo>
                    <a:close/>
                    <a:moveTo>
                      <a:pt x="1089" y="71"/>
                    </a:moveTo>
                    <a:lnTo>
                      <a:pt x="1100" y="71"/>
                    </a:lnTo>
                    <a:lnTo>
                      <a:pt x="1089" y="71"/>
                    </a:lnTo>
                    <a:close/>
                    <a:moveTo>
                      <a:pt x="1112" y="71"/>
                    </a:moveTo>
                    <a:lnTo>
                      <a:pt x="1089" y="71"/>
                    </a:lnTo>
                    <a:lnTo>
                      <a:pt x="1112" y="71"/>
                    </a:lnTo>
                    <a:close/>
                    <a:moveTo>
                      <a:pt x="1112" y="71"/>
                    </a:moveTo>
                    <a:lnTo>
                      <a:pt x="1112" y="72"/>
                    </a:lnTo>
                    <a:lnTo>
                      <a:pt x="1112" y="74"/>
                    </a:lnTo>
                    <a:lnTo>
                      <a:pt x="1112" y="75"/>
                    </a:lnTo>
                    <a:lnTo>
                      <a:pt x="1112" y="77"/>
                    </a:lnTo>
                    <a:lnTo>
                      <a:pt x="1112" y="78"/>
                    </a:lnTo>
                    <a:lnTo>
                      <a:pt x="1112" y="79"/>
                    </a:lnTo>
                    <a:lnTo>
                      <a:pt x="1089" y="75"/>
                    </a:lnTo>
                    <a:lnTo>
                      <a:pt x="1089" y="74"/>
                    </a:lnTo>
                    <a:lnTo>
                      <a:pt x="1089" y="72"/>
                    </a:lnTo>
                    <a:lnTo>
                      <a:pt x="1089" y="71"/>
                    </a:lnTo>
                    <a:lnTo>
                      <a:pt x="1112" y="71"/>
                    </a:lnTo>
                    <a:close/>
                    <a:moveTo>
                      <a:pt x="1112" y="79"/>
                    </a:moveTo>
                    <a:lnTo>
                      <a:pt x="1112" y="79"/>
                    </a:lnTo>
                    <a:lnTo>
                      <a:pt x="1112" y="81"/>
                    </a:lnTo>
                    <a:lnTo>
                      <a:pt x="1112" y="83"/>
                    </a:lnTo>
                    <a:lnTo>
                      <a:pt x="1112" y="86"/>
                    </a:lnTo>
                    <a:lnTo>
                      <a:pt x="1089" y="82"/>
                    </a:lnTo>
                    <a:lnTo>
                      <a:pt x="1089" y="81"/>
                    </a:lnTo>
                    <a:lnTo>
                      <a:pt x="1089" y="78"/>
                    </a:lnTo>
                    <a:lnTo>
                      <a:pt x="1089" y="75"/>
                    </a:lnTo>
                    <a:lnTo>
                      <a:pt x="1112" y="79"/>
                    </a:lnTo>
                    <a:close/>
                    <a:moveTo>
                      <a:pt x="1112" y="86"/>
                    </a:moveTo>
                    <a:lnTo>
                      <a:pt x="1100" y="82"/>
                    </a:lnTo>
                    <a:lnTo>
                      <a:pt x="1112" y="86"/>
                    </a:lnTo>
                    <a:close/>
                    <a:moveTo>
                      <a:pt x="1112" y="86"/>
                    </a:moveTo>
                    <a:lnTo>
                      <a:pt x="1089" y="82"/>
                    </a:lnTo>
                    <a:lnTo>
                      <a:pt x="1112" y="86"/>
                    </a:lnTo>
                    <a:close/>
                    <a:moveTo>
                      <a:pt x="1112" y="86"/>
                    </a:moveTo>
                    <a:lnTo>
                      <a:pt x="1112" y="86"/>
                    </a:lnTo>
                    <a:lnTo>
                      <a:pt x="1112" y="88"/>
                    </a:lnTo>
                    <a:lnTo>
                      <a:pt x="1112" y="90"/>
                    </a:lnTo>
                    <a:lnTo>
                      <a:pt x="1112" y="93"/>
                    </a:lnTo>
                    <a:lnTo>
                      <a:pt x="1089" y="89"/>
                    </a:lnTo>
                    <a:lnTo>
                      <a:pt x="1089" y="88"/>
                    </a:lnTo>
                    <a:lnTo>
                      <a:pt x="1089" y="85"/>
                    </a:lnTo>
                    <a:lnTo>
                      <a:pt x="1089" y="82"/>
                    </a:lnTo>
                    <a:lnTo>
                      <a:pt x="1112" y="86"/>
                    </a:lnTo>
                    <a:close/>
                    <a:moveTo>
                      <a:pt x="1112" y="93"/>
                    </a:moveTo>
                    <a:lnTo>
                      <a:pt x="1112" y="93"/>
                    </a:lnTo>
                    <a:lnTo>
                      <a:pt x="1112" y="95"/>
                    </a:lnTo>
                    <a:lnTo>
                      <a:pt x="1112" y="96"/>
                    </a:lnTo>
                    <a:lnTo>
                      <a:pt x="1112" y="97"/>
                    </a:lnTo>
                    <a:lnTo>
                      <a:pt x="1089" y="97"/>
                    </a:lnTo>
                    <a:lnTo>
                      <a:pt x="1089" y="96"/>
                    </a:lnTo>
                    <a:lnTo>
                      <a:pt x="1089" y="95"/>
                    </a:lnTo>
                    <a:lnTo>
                      <a:pt x="1089" y="93"/>
                    </a:lnTo>
                    <a:lnTo>
                      <a:pt x="1089" y="92"/>
                    </a:lnTo>
                    <a:lnTo>
                      <a:pt x="1089" y="90"/>
                    </a:lnTo>
                    <a:lnTo>
                      <a:pt x="1089" y="89"/>
                    </a:lnTo>
                    <a:lnTo>
                      <a:pt x="1112" y="93"/>
                    </a:lnTo>
                    <a:close/>
                    <a:moveTo>
                      <a:pt x="1089" y="97"/>
                    </a:moveTo>
                    <a:lnTo>
                      <a:pt x="1100" y="97"/>
                    </a:lnTo>
                    <a:lnTo>
                      <a:pt x="1089" y="97"/>
                    </a:lnTo>
                    <a:close/>
                    <a:moveTo>
                      <a:pt x="1112" y="97"/>
                    </a:moveTo>
                    <a:lnTo>
                      <a:pt x="1089" y="97"/>
                    </a:lnTo>
                    <a:lnTo>
                      <a:pt x="1112" y="97"/>
                    </a:lnTo>
                    <a:close/>
                    <a:moveTo>
                      <a:pt x="1112" y="97"/>
                    </a:moveTo>
                    <a:lnTo>
                      <a:pt x="1112" y="97"/>
                    </a:lnTo>
                    <a:lnTo>
                      <a:pt x="1112" y="99"/>
                    </a:lnTo>
                    <a:lnTo>
                      <a:pt x="1112" y="100"/>
                    </a:lnTo>
                    <a:lnTo>
                      <a:pt x="1112" y="102"/>
                    </a:lnTo>
                    <a:lnTo>
                      <a:pt x="1112" y="103"/>
                    </a:lnTo>
                    <a:lnTo>
                      <a:pt x="1112" y="104"/>
                    </a:lnTo>
                    <a:lnTo>
                      <a:pt x="1089" y="104"/>
                    </a:lnTo>
                    <a:lnTo>
                      <a:pt x="1089" y="97"/>
                    </a:lnTo>
                    <a:lnTo>
                      <a:pt x="1112" y="97"/>
                    </a:lnTo>
                    <a:close/>
                    <a:moveTo>
                      <a:pt x="1112" y="104"/>
                    </a:moveTo>
                    <a:lnTo>
                      <a:pt x="1112" y="107"/>
                    </a:lnTo>
                    <a:lnTo>
                      <a:pt x="1112" y="109"/>
                    </a:lnTo>
                    <a:lnTo>
                      <a:pt x="1112" y="110"/>
                    </a:lnTo>
                    <a:lnTo>
                      <a:pt x="1112" y="111"/>
                    </a:lnTo>
                    <a:lnTo>
                      <a:pt x="1089" y="111"/>
                    </a:lnTo>
                    <a:lnTo>
                      <a:pt x="1089" y="110"/>
                    </a:lnTo>
                    <a:lnTo>
                      <a:pt x="1089" y="109"/>
                    </a:lnTo>
                    <a:lnTo>
                      <a:pt x="1089" y="107"/>
                    </a:lnTo>
                    <a:lnTo>
                      <a:pt x="1089" y="106"/>
                    </a:lnTo>
                    <a:lnTo>
                      <a:pt x="1089" y="104"/>
                    </a:lnTo>
                    <a:lnTo>
                      <a:pt x="1112" y="104"/>
                    </a:lnTo>
                    <a:close/>
                    <a:moveTo>
                      <a:pt x="1112" y="111"/>
                    </a:moveTo>
                    <a:lnTo>
                      <a:pt x="1112" y="114"/>
                    </a:lnTo>
                    <a:lnTo>
                      <a:pt x="1089" y="111"/>
                    </a:lnTo>
                    <a:lnTo>
                      <a:pt x="1112" y="111"/>
                    </a:lnTo>
                    <a:close/>
                    <a:moveTo>
                      <a:pt x="1112" y="114"/>
                    </a:moveTo>
                    <a:lnTo>
                      <a:pt x="1112" y="115"/>
                    </a:lnTo>
                    <a:lnTo>
                      <a:pt x="1112" y="117"/>
                    </a:lnTo>
                    <a:lnTo>
                      <a:pt x="1112" y="120"/>
                    </a:lnTo>
                    <a:lnTo>
                      <a:pt x="1112" y="122"/>
                    </a:lnTo>
                    <a:lnTo>
                      <a:pt x="1112" y="125"/>
                    </a:lnTo>
                    <a:lnTo>
                      <a:pt x="1112" y="128"/>
                    </a:lnTo>
                    <a:lnTo>
                      <a:pt x="1089" y="128"/>
                    </a:lnTo>
                    <a:lnTo>
                      <a:pt x="1089" y="127"/>
                    </a:lnTo>
                    <a:lnTo>
                      <a:pt x="1089" y="125"/>
                    </a:lnTo>
                    <a:lnTo>
                      <a:pt x="1089" y="122"/>
                    </a:lnTo>
                    <a:lnTo>
                      <a:pt x="1089" y="121"/>
                    </a:lnTo>
                    <a:lnTo>
                      <a:pt x="1089" y="117"/>
                    </a:lnTo>
                    <a:lnTo>
                      <a:pt x="1089" y="111"/>
                    </a:lnTo>
                    <a:lnTo>
                      <a:pt x="1112" y="114"/>
                    </a:lnTo>
                    <a:close/>
                    <a:moveTo>
                      <a:pt x="1112" y="128"/>
                    </a:moveTo>
                    <a:lnTo>
                      <a:pt x="1089" y="128"/>
                    </a:lnTo>
                    <a:lnTo>
                      <a:pt x="1112" y="128"/>
                    </a:lnTo>
                    <a:close/>
                    <a:moveTo>
                      <a:pt x="1112" y="128"/>
                    </a:moveTo>
                    <a:lnTo>
                      <a:pt x="1112" y="129"/>
                    </a:lnTo>
                    <a:lnTo>
                      <a:pt x="1112" y="132"/>
                    </a:lnTo>
                    <a:lnTo>
                      <a:pt x="1112" y="136"/>
                    </a:lnTo>
                    <a:lnTo>
                      <a:pt x="1112" y="139"/>
                    </a:lnTo>
                    <a:lnTo>
                      <a:pt x="1112" y="142"/>
                    </a:lnTo>
                    <a:lnTo>
                      <a:pt x="1112" y="143"/>
                    </a:lnTo>
                    <a:lnTo>
                      <a:pt x="1089" y="143"/>
                    </a:lnTo>
                    <a:lnTo>
                      <a:pt x="1089" y="142"/>
                    </a:lnTo>
                    <a:lnTo>
                      <a:pt x="1089" y="139"/>
                    </a:lnTo>
                    <a:lnTo>
                      <a:pt x="1089" y="136"/>
                    </a:lnTo>
                    <a:lnTo>
                      <a:pt x="1089" y="132"/>
                    </a:lnTo>
                    <a:lnTo>
                      <a:pt x="1089" y="129"/>
                    </a:lnTo>
                    <a:lnTo>
                      <a:pt x="1089" y="128"/>
                    </a:lnTo>
                    <a:lnTo>
                      <a:pt x="1112" y="128"/>
                    </a:lnTo>
                    <a:close/>
                    <a:moveTo>
                      <a:pt x="1112" y="143"/>
                    </a:moveTo>
                    <a:lnTo>
                      <a:pt x="1112" y="146"/>
                    </a:lnTo>
                    <a:lnTo>
                      <a:pt x="1112" y="147"/>
                    </a:lnTo>
                    <a:lnTo>
                      <a:pt x="1112" y="149"/>
                    </a:lnTo>
                    <a:lnTo>
                      <a:pt x="1112" y="150"/>
                    </a:lnTo>
                    <a:lnTo>
                      <a:pt x="1089" y="150"/>
                    </a:lnTo>
                    <a:lnTo>
                      <a:pt x="1089" y="149"/>
                    </a:lnTo>
                    <a:lnTo>
                      <a:pt x="1089" y="147"/>
                    </a:lnTo>
                    <a:lnTo>
                      <a:pt x="1089" y="146"/>
                    </a:lnTo>
                    <a:lnTo>
                      <a:pt x="1089" y="143"/>
                    </a:lnTo>
                    <a:lnTo>
                      <a:pt x="1112" y="143"/>
                    </a:lnTo>
                    <a:close/>
                    <a:moveTo>
                      <a:pt x="1112" y="150"/>
                    </a:moveTo>
                    <a:lnTo>
                      <a:pt x="1112" y="152"/>
                    </a:lnTo>
                    <a:lnTo>
                      <a:pt x="1112" y="153"/>
                    </a:lnTo>
                    <a:lnTo>
                      <a:pt x="1112" y="157"/>
                    </a:lnTo>
                    <a:lnTo>
                      <a:pt x="1112" y="159"/>
                    </a:lnTo>
                    <a:lnTo>
                      <a:pt x="1112" y="160"/>
                    </a:lnTo>
                    <a:lnTo>
                      <a:pt x="1112" y="161"/>
                    </a:lnTo>
                    <a:lnTo>
                      <a:pt x="1089" y="161"/>
                    </a:lnTo>
                    <a:lnTo>
                      <a:pt x="1089" y="160"/>
                    </a:lnTo>
                    <a:lnTo>
                      <a:pt x="1089" y="159"/>
                    </a:lnTo>
                    <a:lnTo>
                      <a:pt x="1089" y="157"/>
                    </a:lnTo>
                    <a:lnTo>
                      <a:pt x="1089" y="156"/>
                    </a:lnTo>
                    <a:lnTo>
                      <a:pt x="1089" y="154"/>
                    </a:lnTo>
                    <a:lnTo>
                      <a:pt x="1089" y="153"/>
                    </a:lnTo>
                    <a:lnTo>
                      <a:pt x="1089" y="152"/>
                    </a:lnTo>
                    <a:lnTo>
                      <a:pt x="1089" y="150"/>
                    </a:lnTo>
                    <a:lnTo>
                      <a:pt x="1112" y="150"/>
                    </a:lnTo>
                    <a:close/>
                    <a:moveTo>
                      <a:pt x="1112" y="161"/>
                    </a:moveTo>
                    <a:lnTo>
                      <a:pt x="1112" y="182"/>
                    </a:lnTo>
                    <a:lnTo>
                      <a:pt x="1092" y="168"/>
                    </a:lnTo>
                    <a:lnTo>
                      <a:pt x="1100" y="161"/>
                    </a:lnTo>
                    <a:lnTo>
                      <a:pt x="1112" y="161"/>
                    </a:lnTo>
                    <a:close/>
                  </a:path>
                </a:pathLst>
              </a:custGeom>
              <a:solidFill>
                <a:srgbClr val="131516"/>
              </a:solidFill>
              <a:ln>
                <a:noFill/>
              </a:ln>
              <a:extLst/>
            </p:spPr>
            <p:txBody>
              <a:bodyPr/>
              <a:lstStyle/>
              <a:p>
                <a:pPr defTabSz="914145"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 kern="0" dirty="0">
                  <a:solidFill>
                    <a:sysClr val="windowText" lastClr="000000"/>
                  </a:solidFill>
                  <a:latin typeface="Calibri"/>
                  <a:sym typeface="Calibri" pitchFamily="34" charset="0"/>
                </a:endParaRPr>
              </a:p>
            </p:txBody>
          </p:sp>
          <p:sp>
            <p:nvSpPr>
              <p:cNvPr id="98" name="Freeform 17"/>
              <p:cNvSpPr>
                <a:spLocks/>
              </p:cNvSpPr>
              <p:nvPr/>
            </p:nvSpPr>
            <p:spPr bwMode="auto">
              <a:xfrm>
                <a:off x="2530" y="621"/>
                <a:ext cx="544" cy="157"/>
              </a:xfrm>
              <a:custGeom>
                <a:avLst/>
                <a:gdLst>
                  <a:gd name="T0" fmla="*/ 3 w 1087"/>
                  <a:gd name="T1" fmla="*/ 0 h 320"/>
                  <a:gd name="T2" fmla="*/ 3 w 1087"/>
                  <a:gd name="T3" fmla="*/ 0 h 320"/>
                  <a:gd name="T4" fmla="*/ 3 w 1087"/>
                  <a:gd name="T5" fmla="*/ 0 h 320"/>
                  <a:gd name="T6" fmla="*/ 3 w 1087"/>
                  <a:gd name="T7" fmla="*/ 0 h 320"/>
                  <a:gd name="T8" fmla="*/ 2 w 1087"/>
                  <a:gd name="T9" fmla="*/ 0 h 320"/>
                  <a:gd name="T10" fmla="*/ 2 w 1087"/>
                  <a:gd name="T11" fmla="*/ 0 h 320"/>
                  <a:gd name="T12" fmla="*/ 2 w 1087"/>
                  <a:gd name="T13" fmla="*/ 0 h 320"/>
                  <a:gd name="T14" fmla="*/ 2 w 1087"/>
                  <a:gd name="T15" fmla="*/ 0 h 320"/>
                  <a:gd name="T16" fmla="*/ 1 w 1087"/>
                  <a:gd name="T17" fmla="*/ 0 h 320"/>
                  <a:gd name="T18" fmla="*/ 1 w 1087"/>
                  <a:gd name="T19" fmla="*/ 0 h 320"/>
                  <a:gd name="T20" fmla="*/ 1 w 1087"/>
                  <a:gd name="T21" fmla="*/ 0 h 320"/>
                  <a:gd name="T22" fmla="*/ 1 w 1087"/>
                  <a:gd name="T23" fmla="*/ 0 h 320"/>
                  <a:gd name="T24" fmla="*/ 1 w 1087"/>
                  <a:gd name="T25" fmla="*/ 0 h 320"/>
                  <a:gd name="T26" fmla="*/ 1 w 1087"/>
                  <a:gd name="T27" fmla="*/ 0 h 320"/>
                  <a:gd name="T28" fmla="*/ 1 w 1087"/>
                  <a:gd name="T29" fmla="*/ 0 h 320"/>
                  <a:gd name="T30" fmla="*/ 1 w 1087"/>
                  <a:gd name="T31" fmla="*/ 0 h 320"/>
                  <a:gd name="T32" fmla="*/ 1 w 1087"/>
                  <a:gd name="T33" fmla="*/ 0 h 320"/>
                  <a:gd name="T34" fmla="*/ 0 w 1087"/>
                  <a:gd name="T35" fmla="*/ 0 h 320"/>
                  <a:gd name="T36" fmla="*/ 0 w 1087"/>
                  <a:gd name="T37" fmla="*/ 0 h 320"/>
                  <a:gd name="T38" fmla="*/ 0 w 1087"/>
                  <a:gd name="T39" fmla="*/ 0 h 320"/>
                  <a:gd name="T40" fmla="*/ 0 w 1087"/>
                  <a:gd name="T41" fmla="*/ 0 h 320"/>
                  <a:gd name="T42" fmla="*/ 0 w 1087"/>
                  <a:gd name="T43" fmla="*/ 0 h 320"/>
                  <a:gd name="T44" fmla="*/ 0 w 1087"/>
                  <a:gd name="T45" fmla="*/ 0 h 320"/>
                  <a:gd name="T46" fmla="*/ 0 w 1087"/>
                  <a:gd name="T47" fmla="*/ 0 h 320"/>
                  <a:gd name="T48" fmla="*/ 0 w 1087"/>
                  <a:gd name="T49" fmla="*/ 0 h 320"/>
                  <a:gd name="T50" fmla="*/ 0 w 1087"/>
                  <a:gd name="T51" fmla="*/ 0 h 320"/>
                  <a:gd name="T52" fmla="*/ 1 w 1087"/>
                  <a:gd name="T53" fmla="*/ 0 h 320"/>
                  <a:gd name="T54" fmla="*/ 1 w 1087"/>
                  <a:gd name="T55" fmla="*/ 0 h 320"/>
                  <a:gd name="T56" fmla="*/ 1 w 1087"/>
                  <a:gd name="T57" fmla="*/ 0 h 320"/>
                  <a:gd name="T58" fmla="*/ 1 w 1087"/>
                  <a:gd name="T59" fmla="*/ 0 h 320"/>
                  <a:gd name="T60" fmla="*/ 1 w 1087"/>
                  <a:gd name="T61" fmla="*/ 0 h 320"/>
                  <a:gd name="T62" fmla="*/ 1 w 1087"/>
                  <a:gd name="T63" fmla="*/ 0 h 320"/>
                  <a:gd name="T64" fmla="*/ 1 w 1087"/>
                  <a:gd name="T65" fmla="*/ 0 h 320"/>
                  <a:gd name="T66" fmla="*/ 1 w 1087"/>
                  <a:gd name="T67" fmla="*/ 0 h 320"/>
                  <a:gd name="T68" fmla="*/ 1 w 1087"/>
                  <a:gd name="T69" fmla="*/ 0 h 320"/>
                  <a:gd name="T70" fmla="*/ 2 w 1087"/>
                  <a:gd name="T71" fmla="*/ 0 h 320"/>
                  <a:gd name="T72" fmla="*/ 2 w 1087"/>
                  <a:gd name="T73" fmla="*/ 0 h 320"/>
                  <a:gd name="T74" fmla="*/ 2 w 1087"/>
                  <a:gd name="T75" fmla="*/ 0 h 320"/>
                  <a:gd name="T76" fmla="*/ 3 w 1087"/>
                  <a:gd name="T77" fmla="*/ 0 h 320"/>
                  <a:gd name="T78" fmla="*/ 3 w 1087"/>
                  <a:gd name="T79" fmla="*/ 0 h 320"/>
                  <a:gd name="T80" fmla="*/ 3 w 1087"/>
                  <a:gd name="T81" fmla="*/ 0 h 320"/>
                  <a:gd name="T82" fmla="*/ 3 w 1087"/>
                  <a:gd name="T83" fmla="*/ 0 h 320"/>
                  <a:gd name="T84" fmla="*/ 3 w 1087"/>
                  <a:gd name="T85" fmla="*/ 0 h 320"/>
                  <a:gd name="T86" fmla="*/ 3 w 1087"/>
                  <a:gd name="T87" fmla="*/ 0 h 320"/>
                  <a:gd name="T88" fmla="*/ 3 w 1087"/>
                  <a:gd name="T89" fmla="*/ 0 h 320"/>
                  <a:gd name="T90" fmla="*/ 3 w 1087"/>
                  <a:gd name="T91" fmla="*/ 0 h 320"/>
                  <a:gd name="T92" fmla="*/ 3 w 1087"/>
                  <a:gd name="T93" fmla="*/ 0 h 320"/>
                  <a:gd name="T94" fmla="*/ 3 w 1087"/>
                  <a:gd name="T95" fmla="*/ 0 h 320"/>
                  <a:gd name="T96" fmla="*/ 3 w 1087"/>
                  <a:gd name="T97" fmla="*/ 0 h 320"/>
                  <a:gd name="T98" fmla="*/ 3 w 1087"/>
                  <a:gd name="T99" fmla="*/ 0 h 320"/>
                  <a:gd name="T100" fmla="*/ 3 w 1087"/>
                  <a:gd name="T101" fmla="*/ 0 h 32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087"/>
                  <a:gd name="T154" fmla="*/ 0 h 320"/>
                  <a:gd name="T155" fmla="*/ 1087 w 1087"/>
                  <a:gd name="T156" fmla="*/ 320 h 32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087" h="320">
                    <a:moveTo>
                      <a:pt x="1087" y="157"/>
                    </a:moveTo>
                    <a:lnTo>
                      <a:pt x="1087" y="156"/>
                    </a:lnTo>
                    <a:lnTo>
                      <a:pt x="1085" y="156"/>
                    </a:lnTo>
                    <a:lnTo>
                      <a:pt x="1085" y="154"/>
                    </a:lnTo>
                    <a:lnTo>
                      <a:pt x="1082" y="153"/>
                    </a:lnTo>
                    <a:lnTo>
                      <a:pt x="1081" y="152"/>
                    </a:lnTo>
                    <a:lnTo>
                      <a:pt x="1079" y="150"/>
                    </a:lnTo>
                    <a:lnTo>
                      <a:pt x="1076" y="149"/>
                    </a:lnTo>
                    <a:lnTo>
                      <a:pt x="1070" y="147"/>
                    </a:lnTo>
                    <a:lnTo>
                      <a:pt x="1067" y="146"/>
                    </a:lnTo>
                    <a:lnTo>
                      <a:pt x="1064" y="145"/>
                    </a:lnTo>
                    <a:lnTo>
                      <a:pt x="1059" y="143"/>
                    </a:lnTo>
                    <a:lnTo>
                      <a:pt x="1054" y="142"/>
                    </a:lnTo>
                    <a:lnTo>
                      <a:pt x="1050" y="141"/>
                    </a:lnTo>
                    <a:lnTo>
                      <a:pt x="1045" y="139"/>
                    </a:lnTo>
                    <a:lnTo>
                      <a:pt x="1042" y="139"/>
                    </a:lnTo>
                    <a:lnTo>
                      <a:pt x="1041" y="139"/>
                    </a:lnTo>
                    <a:lnTo>
                      <a:pt x="1039" y="139"/>
                    </a:lnTo>
                    <a:lnTo>
                      <a:pt x="1036" y="139"/>
                    </a:lnTo>
                    <a:lnTo>
                      <a:pt x="1033" y="139"/>
                    </a:lnTo>
                    <a:lnTo>
                      <a:pt x="1030" y="141"/>
                    </a:lnTo>
                    <a:lnTo>
                      <a:pt x="1027" y="141"/>
                    </a:lnTo>
                    <a:lnTo>
                      <a:pt x="1025" y="142"/>
                    </a:lnTo>
                    <a:lnTo>
                      <a:pt x="1022" y="142"/>
                    </a:lnTo>
                    <a:lnTo>
                      <a:pt x="1019" y="143"/>
                    </a:lnTo>
                    <a:lnTo>
                      <a:pt x="1011" y="145"/>
                    </a:lnTo>
                    <a:lnTo>
                      <a:pt x="1008" y="145"/>
                    </a:lnTo>
                    <a:lnTo>
                      <a:pt x="1005" y="145"/>
                    </a:lnTo>
                    <a:lnTo>
                      <a:pt x="1000" y="146"/>
                    </a:lnTo>
                    <a:lnTo>
                      <a:pt x="996" y="146"/>
                    </a:lnTo>
                    <a:lnTo>
                      <a:pt x="977" y="150"/>
                    </a:lnTo>
                    <a:lnTo>
                      <a:pt x="957" y="154"/>
                    </a:lnTo>
                    <a:lnTo>
                      <a:pt x="934" y="159"/>
                    </a:lnTo>
                    <a:lnTo>
                      <a:pt x="911" y="163"/>
                    </a:lnTo>
                    <a:lnTo>
                      <a:pt x="887" y="167"/>
                    </a:lnTo>
                    <a:lnTo>
                      <a:pt x="859" y="172"/>
                    </a:lnTo>
                    <a:lnTo>
                      <a:pt x="833" y="178"/>
                    </a:lnTo>
                    <a:lnTo>
                      <a:pt x="805" y="182"/>
                    </a:lnTo>
                    <a:lnTo>
                      <a:pt x="776" y="188"/>
                    </a:lnTo>
                    <a:lnTo>
                      <a:pt x="746" y="195"/>
                    </a:lnTo>
                    <a:lnTo>
                      <a:pt x="716" y="200"/>
                    </a:lnTo>
                    <a:lnTo>
                      <a:pt x="685" y="206"/>
                    </a:lnTo>
                    <a:lnTo>
                      <a:pt x="622" y="218"/>
                    </a:lnTo>
                    <a:lnTo>
                      <a:pt x="557" y="231"/>
                    </a:lnTo>
                    <a:lnTo>
                      <a:pt x="494" y="242"/>
                    </a:lnTo>
                    <a:lnTo>
                      <a:pt x="429" y="254"/>
                    </a:lnTo>
                    <a:lnTo>
                      <a:pt x="398" y="260"/>
                    </a:lnTo>
                    <a:lnTo>
                      <a:pt x="366" y="266"/>
                    </a:lnTo>
                    <a:lnTo>
                      <a:pt x="337" y="272"/>
                    </a:lnTo>
                    <a:lnTo>
                      <a:pt x="308" y="278"/>
                    </a:lnTo>
                    <a:lnTo>
                      <a:pt x="278" y="284"/>
                    </a:lnTo>
                    <a:lnTo>
                      <a:pt x="251" y="289"/>
                    </a:lnTo>
                    <a:lnTo>
                      <a:pt x="223" y="293"/>
                    </a:lnTo>
                    <a:lnTo>
                      <a:pt x="197" y="299"/>
                    </a:lnTo>
                    <a:lnTo>
                      <a:pt x="172" y="303"/>
                    </a:lnTo>
                    <a:lnTo>
                      <a:pt x="149" y="307"/>
                    </a:lnTo>
                    <a:lnTo>
                      <a:pt x="127" y="313"/>
                    </a:lnTo>
                    <a:lnTo>
                      <a:pt x="106" y="317"/>
                    </a:lnTo>
                    <a:lnTo>
                      <a:pt x="101" y="317"/>
                    </a:lnTo>
                    <a:lnTo>
                      <a:pt x="98" y="317"/>
                    </a:lnTo>
                    <a:lnTo>
                      <a:pt x="94" y="317"/>
                    </a:lnTo>
                    <a:lnTo>
                      <a:pt x="90" y="318"/>
                    </a:lnTo>
                    <a:lnTo>
                      <a:pt x="84" y="320"/>
                    </a:lnTo>
                    <a:lnTo>
                      <a:pt x="81" y="320"/>
                    </a:lnTo>
                    <a:lnTo>
                      <a:pt x="78" y="320"/>
                    </a:lnTo>
                    <a:lnTo>
                      <a:pt x="55" y="320"/>
                    </a:lnTo>
                    <a:lnTo>
                      <a:pt x="53" y="320"/>
                    </a:lnTo>
                    <a:lnTo>
                      <a:pt x="50" y="320"/>
                    </a:lnTo>
                    <a:lnTo>
                      <a:pt x="49" y="320"/>
                    </a:lnTo>
                    <a:lnTo>
                      <a:pt x="46" y="320"/>
                    </a:lnTo>
                    <a:lnTo>
                      <a:pt x="44" y="320"/>
                    </a:lnTo>
                    <a:lnTo>
                      <a:pt x="41" y="318"/>
                    </a:lnTo>
                    <a:lnTo>
                      <a:pt x="38" y="318"/>
                    </a:lnTo>
                    <a:lnTo>
                      <a:pt x="35" y="317"/>
                    </a:lnTo>
                    <a:lnTo>
                      <a:pt x="32" y="317"/>
                    </a:lnTo>
                    <a:lnTo>
                      <a:pt x="29" y="316"/>
                    </a:lnTo>
                    <a:lnTo>
                      <a:pt x="24" y="316"/>
                    </a:lnTo>
                    <a:lnTo>
                      <a:pt x="21" y="314"/>
                    </a:lnTo>
                    <a:lnTo>
                      <a:pt x="18" y="313"/>
                    </a:lnTo>
                    <a:lnTo>
                      <a:pt x="17" y="311"/>
                    </a:lnTo>
                    <a:lnTo>
                      <a:pt x="13" y="310"/>
                    </a:lnTo>
                    <a:lnTo>
                      <a:pt x="12" y="309"/>
                    </a:lnTo>
                    <a:lnTo>
                      <a:pt x="9" y="309"/>
                    </a:lnTo>
                    <a:lnTo>
                      <a:pt x="6" y="309"/>
                    </a:lnTo>
                    <a:lnTo>
                      <a:pt x="4" y="309"/>
                    </a:lnTo>
                    <a:lnTo>
                      <a:pt x="3" y="307"/>
                    </a:lnTo>
                    <a:lnTo>
                      <a:pt x="1" y="307"/>
                    </a:lnTo>
                    <a:lnTo>
                      <a:pt x="0" y="306"/>
                    </a:lnTo>
                    <a:lnTo>
                      <a:pt x="0" y="304"/>
                    </a:lnTo>
                    <a:lnTo>
                      <a:pt x="0" y="303"/>
                    </a:lnTo>
                    <a:lnTo>
                      <a:pt x="0" y="302"/>
                    </a:lnTo>
                    <a:lnTo>
                      <a:pt x="0" y="300"/>
                    </a:lnTo>
                    <a:lnTo>
                      <a:pt x="0" y="297"/>
                    </a:lnTo>
                    <a:lnTo>
                      <a:pt x="0" y="295"/>
                    </a:lnTo>
                    <a:lnTo>
                      <a:pt x="0" y="291"/>
                    </a:lnTo>
                    <a:lnTo>
                      <a:pt x="0" y="285"/>
                    </a:lnTo>
                    <a:lnTo>
                      <a:pt x="0" y="281"/>
                    </a:lnTo>
                    <a:lnTo>
                      <a:pt x="0" y="278"/>
                    </a:lnTo>
                    <a:lnTo>
                      <a:pt x="0" y="274"/>
                    </a:lnTo>
                    <a:lnTo>
                      <a:pt x="0" y="270"/>
                    </a:lnTo>
                    <a:lnTo>
                      <a:pt x="0" y="238"/>
                    </a:lnTo>
                    <a:lnTo>
                      <a:pt x="0" y="236"/>
                    </a:lnTo>
                    <a:lnTo>
                      <a:pt x="0" y="235"/>
                    </a:lnTo>
                    <a:lnTo>
                      <a:pt x="0" y="232"/>
                    </a:lnTo>
                    <a:lnTo>
                      <a:pt x="0" y="227"/>
                    </a:lnTo>
                    <a:lnTo>
                      <a:pt x="0" y="225"/>
                    </a:lnTo>
                    <a:lnTo>
                      <a:pt x="0" y="224"/>
                    </a:lnTo>
                    <a:lnTo>
                      <a:pt x="0" y="218"/>
                    </a:lnTo>
                    <a:lnTo>
                      <a:pt x="0" y="214"/>
                    </a:lnTo>
                    <a:lnTo>
                      <a:pt x="0" y="211"/>
                    </a:lnTo>
                    <a:lnTo>
                      <a:pt x="0" y="210"/>
                    </a:lnTo>
                    <a:lnTo>
                      <a:pt x="0" y="207"/>
                    </a:lnTo>
                    <a:lnTo>
                      <a:pt x="0" y="206"/>
                    </a:lnTo>
                    <a:lnTo>
                      <a:pt x="0" y="199"/>
                    </a:lnTo>
                    <a:lnTo>
                      <a:pt x="0" y="195"/>
                    </a:lnTo>
                    <a:lnTo>
                      <a:pt x="0" y="191"/>
                    </a:lnTo>
                    <a:lnTo>
                      <a:pt x="0" y="188"/>
                    </a:lnTo>
                    <a:lnTo>
                      <a:pt x="0" y="185"/>
                    </a:lnTo>
                    <a:lnTo>
                      <a:pt x="0" y="182"/>
                    </a:lnTo>
                    <a:lnTo>
                      <a:pt x="0" y="181"/>
                    </a:lnTo>
                    <a:lnTo>
                      <a:pt x="0" y="178"/>
                    </a:lnTo>
                    <a:lnTo>
                      <a:pt x="0" y="177"/>
                    </a:lnTo>
                    <a:lnTo>
                      <a:pt x="0" y="175"/>
                    </a:lnTo>
                    <a:lnTo>
                      <a:pt x="0" y="172"/>
                    </a:lnTo>
                    <a:lnTo>
                      <a:pt x="0" y="171"/>
                    </a:lnTo>
                    <a:lnTo>
                      <a:pt x="0" y="170"/>
                    </a:lnTo>
                    <a:lnTo>
                      <a:pt x="0" y="171"/>
                    </a:lnTo>
                    <a:lnTo>
                      <a:pt x="1" y="171"/>
                    </a:lnTo>
                    <a:lnTo>
                      <a:pt x="3" y="171"/>
                    </a:lnTo>
                    <a:lnTo>
                      <a:pt x="4" y="172"/>
                    </a:lnTo>
                    <a:lnTo>
                      <a:pt x="6" y="172"/>
                    </a:lnTo>
                    <a:lnTo>
                      <a:pt x="7" y="174"/>
                    </a:lnTo>
                    <a:lnTo>
                      <a:pt x="10" y="174"/>
                    </a:lnTo>
                    <a:lnTo>
                      <a:pt x="13" y="175"/>
                    </a:lnTo>
                    <a:lnTo>
                      <a:pt x="17" y="175"/>
                    </a:lnTo>
                    <a:lnTo>
                      <a:pt x="20" y="177"/>
                    </a:lnTo>
                    <a:lnTo>
                      <a:pt x="24" y="177"/>
                    </a:lnTo>
                    <a:lnTo>
                      <a:pt x="26" y="178"/>
                    </a:lnTo>
                    <a:lnTo>
                      <a:pt x="30" y="179"/>
                    </a:lnTo>
                    <a:lnTo>
                      <a:pt x="35" y="181"/>
                    </a:lnTo>
                    <a:lnTo>
                      <a:pt x="37" y="181"/>
                    </a:lnTo>
                    <a:lnTo>
                      <a:pt x="38" y="181"/>
                    </a:lnTo>
                    <a:lnTo>
                      <a:pt x="41" y="181"/>
                    </a:lnTo>
                    <a:lnTo>
                      <a:pt x="43" y="181"/>
                    </a:lnTo>
                    <a:lnTo>
                      <a:pt x="49" y="181"/>
                    </a:lnTo>
                    <a:lnTo>
                      <a:pt x="55" y="181"/>
                    </a:lnTo>
                    <a:lnTo>
                      <a:pt x="57" y="182"/>
                    </a:lnTo>
                    <a:lnTo>
                      <a:pt x="58" y="184"/>
                    </a:lnTo>
                    <a:lnTo>
                      <a:pt x="61" y="184"/>
                    </a:lnTo>
                    <a:lnTo>
                      <a:pt x="63" y="185"/>
                    </a:lnTo>
                    <a:lnTo>
                      <a:pt x="69" y="185"/>
                    </a:lnTo>
                    <a:lnTo>
                      <a:pt x="75" y="185"/>
                    </a:lnTo>
                    <a:lnTo>
                      <a:pt x="78" y="184"/>
                    </a:lnTo>
                    <a:lnTo>
                      <a:pt x="81" y="182"/>
                    </a:lnTo>
                    <a:lnTo>
                      <a:pt x="86" y="181"/>
                    </a:lnTo>
                    <a:lnTo>
                      <a:pt x="92" y="179"/>
                    </a:lnTo>
                    <a:lnTo>
                      <a:pt x="95" y="179"/>
                    </a:lnTo>
                    <a:lnTo>
                      <a:pt x="98" y="178"/>
                    </a:lnTo>
                    <a:lnTo>
                      <a:pt x="120" y="174"/>
                    </a:lnTo>
                    <a:lnTo>
                      <a:pt x="143" y="170"/>
                    </a:lnTo>
                    <a:lnTo>
                      <a:pt x="167" y="166"/>
                    </a:lnTo>
                    <a:lnTo>
                      <a:pt x="194" y="161"/>
                    </a:lnTo>
                    <a:lnTo>
                      <a:pt x="221" y="156"/>
                    </a:lnTo>
                    <a:lnTo>
                      <a:pt x="251" y="150"/>
                    </a:lnTo>
                    <a:lnTo>
                      <a:pt x="280" y="145"/>
                    </a:lnTo>
                    <a:lnTo>
                      <a:pt x="311" y="139"/>
                    </a:lnTo>
                    <a:lnTo>
                      <a:pt x="341" y="134"/>
                    </a:lnTo>
                    <a:lnTo>
                      <a:pt x="374" y="127"/>
                    </a:lnTo>
                    <a:lnTo>
                      <a:pt x="408" y="121"/>
                    </a:lnTo>
                    <a:lnTo>
                      <a:pt x="442" y="114"/>
                    </a:lnTo>
                    <a:lnTo>
                      <a:pt x="508" y="103"/>
                    </a:lnTo>
                    <a:lnTo>
                      <a:pt x="577" y="89"/>
                    </a:lnTo>
                    <a:lnTo>
                      <a:pt x="643" y="77"/>
                    </a:lnTo>
                    <a:lnTo>
                      <a:pt x="677" y="70"/>
                    </a:lnTo>
                    <a:lnTo>
                      <a:pt x="709" y="64"/>
                    </a:lnTo>
                    <a:lnTo>
                      <a:pt x="742" y="57"/>
                    </a:lnTo>
                    <a:lnTo>
                      <a:pt x="774" y="52"/>
                    </a:lnTo>
                    <a:lnTo>
                      <a:pt x="805" y="46"/>
                    </a:lnTo>
                    <a:lnTo>
                      <a:pt x="834" y="41"/>
                    </a:lnTo>
                    <a:lnTo>
                      <a:pt x="863" y="35"/>
                    </a:lnTo>
                    <a:lnTo>
                      <a:pt x="891" y="29"/>
                    </a:lnTo>
                    <a:lnTo>
                      <a:pt x="917" y="25"/>
                    </a:lnTo>
                    <a:lnTo>
                      <a:pt x="942" y="20"/>
                    </a:lnTo>
                    <a:lnTo>
                      <a:pt x="965" y="16"/>
                    </a:lnTo>
                    <a:lnTo>
                      <a:pt x="987" y="11"/>
                    </a:lnTo>
                    <a:lnTo>
                      <a:pt x="1007" y="7"/>
                    </a:lnTo>
                    <a:lnTo>
                      <a:pt x="1025" y="3"/>
                    </a:lnTo>
                    <a:lnTo>
                      <a:pt x="1030" y="3"/>
                    </a:lnTo>
                    <a:lnTo>
                      <a:pt x="1036" y="3"/>
                    </a:lnTo>
                    <a:lnTo>
                      <a:pt x="1039" y="3"/>
                    </a:lnTo>
                    <a:lnTo>
                      <a:pt x="1041" y="2"/>
                    </a:lnTo>
                    <a:lnTo>
                      <a:pt x="1042" y="2"/>
                    </a:lnTo>
                    <a:lnTo>
                      <a:pt x="1045" y="0"/>
                    </a:lnTo>
                    <a:lnTo>
                      <a:pt x="1050" y="2"/>
                    </a:lnTo>
                    <a:lnTo>
                      <a:pt x="1054" y="3"/>
                    </a:lnTo>
                    <a:lnTo>
                      <a:pt x="1059" y="4"/>
                    </a:lnTo>
                    <a:lnTo>
                      <a:pt x="1064" y="6"/>
                    </a:lnTo>
                    <a:lnTo>
                      <a:pt x="1067" y="7"/>
                    </a:lnTo>
                    <a:lnTo>
                      <a:pt x="1070" y="9"/>
                    </a:lnTo>
                    <a:lnTo>
                      <a:pt x="1076" y="10"/>
                    </a:lnTo>
                    <a:lnTo>
                      <a:pt x="1079" y="11"/>
                    </a:lnTo>
                    <a:lnTo>
                      <a:pt x="1081" y="13"/>
                    </a:lnTo>
                    <a:lnTo>
                      <a:pt x="1082" y="14"/>
                    </a:lnTo>
                    <a:lnTo>
                      <a:pt x="1085" y="16"/>
                    </a:lnTo>
                    <a:lnTo>
                      <a:pt x="1085" y="17"/>
                    </a:lnTo>
                    <a:lnTo>
                      <a:pt x="1087" y="17"/>
                    </a:lnTo>
                    <a:lnTo>
                      <a:pt x="1087" y="18"/>
                    </a:lnTo>
                    <a:lnTo>
                      <a:pt x="1087" y="20"/>
                    </a:lnTo>
                    <a:lnTo>
                      <a:pt x="1087" y="21"/>
                    </a:lnTo>
                    <a:lnTo>
                      <a:pt x="1087" y="22"/>
                    </a:lnTo>
                    <a:lnTo>
                      <a:pt x="1087" y="24"/>
                    </a:lnTo>
                    <a:lnTo>
                      <a:pt x="1087" y="25"/>
                    </a:lnTo>
                    <a:lnTo>
                      <a:pt x="1087" y="28"/>
                    </a:lnTo>
                    <a:lnTo>
                      <a:pt x="1087" y="29"/>
                    </a:lnTo>
                    <a:lnTo>
                      <a:pt x="1087" y="32"/>
                    </a:lnTo>
                    <a:lnTo>
                      <a:pt x="1087" y="35"/>
                    </a:lnTo>
                    <a:lnTo>
                      <a:pt x="1087" y="36"/>
                    </a:lnTo>
                    <a:lnTo>
                      <a:pt x="1087" y="41"/>
                    </a:lnTo>
                    <a:lnTo>
                      <a:pt x="1087" y="43"/>
                    </a:lnTo>
                    <a:lnTo>
                      <a:pt x="1087" y="46"/>
                    </a:lnTo>
                    <a:lnTo>
                      <a:pt x="1087" y="49"/>
                    </a:lnTo>
                    <a:lnTo>
                      <a:pt x="1087" y="52"/>
                    </a:lnTo>
                    <a:lnTo>
                      <a:pt x="1087" y="53"/>
                    </a:lnTo>
                    <a:lnTo>
                      <a:pt x="1087" y="56"/>
                    </a:lnTo>
                    <a:lnTo>
                      <a:pt x="1087" y="57"/>
                    </a:lnTo>
                    <a:lnTo>
                      <a:pt x="1087" y="60"/>
                    </a:lnTo>
                    <a:lnTo>
                      <a:pt x="1087" y="61"/>
                    </a:lnTo>
                    <a:lnTo>
                      <a:pt x="1087" y="64"/>
                    </a:lnTo>
                    <a:lnTo>
                      <a:pt x="1087" y="66"/>
                    </a:lnTo>
                    <a:lnTo>
                      <a:pt x="1087" y="68"/>
                    </a:lnTo>
                    <a:lnTo>
                      <a:pt x="1087" y="72"/>
                    </a:lnTo>
                    <a:lnTo>
                      <a:pt x="1087" y="78"/>
                    </a:lnTo>
                    <a:lnTo>
                      <a:pt x="1087" y="100"/>
                    </a:lnTo>
                    <a:lnTo>
                      <a:pt x="1087" y="102"/>
                    </a:lnTo>
                    <a:lnTo>
                      <a:pt x="1087" y="103"/>
                    </a:lnTo>
                    <a:lnTo>
                      <a:pt x="1087" y="104"/>
                    </a:lnTo>
                    <a:lnTo>
                      <a:pt x="1087" y="107"/>
                    </a:lnTo>
                    <a:lnTo>
                      <a:pt x="1087" y="111"/>
                    </a:lnTo>
                    <a:lnTo>
                      <a:pt x="1087" y="117"/>
                    </a:lnTo>
                    <a:lnTo>
                      <a:pt x="1087" y="125"/>
                    </a:lnTo>
                    <a:lnTo>
                      <a:pt x="1087" y="132"/>
                    </a:lnTo>
                    <a:lnTo>
                      <a:pt x="1087" y="136"/>
                    </a:lnTo>
                    <a:lnTo>
                      <a:pt x="1087" y="141"/>
                    </a:lnTo>
                    <a:lnTo>
                      <a:pt x="1087" y="143"/>
                    </a:lnTo>
                    <a:lnTo>
                      <a:pt x="1087" y="146"/>
                    </a:lnTo>
                    <a:lnTo>
                      <a:pt x="1087" y="149"/>
                    </a:lnTo>
                    <a:lnTo>
                      <a:pt x="1087" y="150"/>
                    </a:lnTo>
                    <a:lnTo>
                      <a:pt x="1087" y="153"/>
                    </a:lnTo>
                    <a:lnTo>
                      <a:pt x="1087" y="154"/>
                    </a:lnTo>
                    <a:lnTo>
                      <a:pt x="1087" y="156"/>
                    </a:lnTo>
                    <a:lnTo>
                      <a:pt x="1087" y="157"/>
                    </a:lnTo>
                    <a:close/>
                  </a:path>
                </a:pathLst>
              </a:custGeom>
              <a:solidFill>
                <a:srgbClr val="005399"/>
              </a:solidFill>
              <a:ln>
                <a:noFill/>
              </a:ln>
              <a:extLst/>
            </p:spPr>
            <p:txBody>
              <a:bodyPr/>
              <a:lstStyle/>
              <a:p>
                <a:pPr defTabSz="914145"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 kern="0" dirty="0">
                  <a:solidFill>
                    <a:sysClr val="windowText" lastClr="000000"/>
                  </a:solidFill>
                  <a:latin typeface="Calibri"/>
                  <a:sym typeface="Calibri" pitchFamily="34" charset="0"/>
                </a:endParaRPr>
              </a:p>
            </p:txBody>
          </p:sp>
          <p:sp>
            <p:nvSpPr>
              <p:cNvPr id="99" name="Freeform 18"/>
              <p:cNvSpPr>
                <a:spLocks noEditPoints="1"/>
              </p:cNvSpPr>
              <p:nvPr/>
            </p:nvSpPr>
            <p:spPr bwMode="auto">
              <a:xfrm>
                <a:off x="2525" y="615"/>
                <a:ext cx="553" cy="172"/>
              </a:xfrm>
              <a:custGeom>
                <a:avLst/>
                <a:gdLst>
                  <a:gd name="T0" fmla="*/ 3 w 1112"/>
                  <a:gd name="T1" fmla="*/ 1 h 342"/>
                  <a:gd name="T2" fmla="*/ 3 w 1112"/>
                  <a:gd name="T3" fmla="*/ 1 h 342"/>
                  <a:gd name="T4" fmla="*/ 3 w 1112"/>
                  <a:gd name="T5" fmla="*/ 1 h 342"/>
                  <a:gd name="T6" fmla="*/ 3 w 1112"/>
                  <a:gd name="T7" fmla="*/ 1 h 342"/>
                  <a:gd name="T8" fmla="*/ 3 w 1112"/>
                  <a:gd name="T9" fmla="*/ 1 h 342"/>
                  <a:gd name="T10" fmla="*/ 3 w 1112"/>
                  <a:gd name="T11" fmla="*/ 1 h 342"/>
                  <a:gd name="T12" fmla="*/ 3 w 1112"/>
                  <a:gd name="T13" fmla="*/ 1 h 342"/>
                  <a:gd name="T14" fmla="*/ 3 w 1112"/>
                  <a:gd name="T15" fmla="*/ 1 h 342"/>
                  <a:gd name="T16" fmla="*/ 2 w 1112"/>
                  <a:gd name="T17" fmla="*/ 1 h 342"/>
                  <a:gd name="T18" fmla="*/ 2 w 1112"/>
                  <a:gd name="T19" fmla="*/ 1 h 342"/>
                  <a:gd name="T20" fmla="*/ 1 w 1112"/>
                  <a:gd name="T21" fmla="*/ 1 h 342"/>
                  <a:gd name="T22" fmla="*/ 2 w 1112"/>
                  <a:gd name="T23" fmla="*/ 1 h 342"/>
                  <a:gd name="T24" fmla="*/ 1 w 1112"/>
                  <a:gd name="T25" fmla="*/ 1 h 342"/>
                  <a:gd name="T26" fmla="*/ 1 w 1112"/>
                  <a:gd name="T27" fmla="*/ 1 h 342"/>
                  <a:gd name="T28" fmla="*/ 1 w 1112"/>
                  <a:gd name="T29" fmla="*/ 1 h 342"/>
                  <a:gd name="T30" fmla="*/ 1 w 1112"/>
                  <a:gd name="T31" fmla="*/ 1 h 342"/>
                  <a:gd name="T32" fmla="*/ 1 w 1112"/>
                  <a:gd name="T33" fmla="*/ 1 h 342"/>
                  <a:gd name="T34" fmla="*/ 1 w 1112"/>
                  <a:gd name="T35" fmla="*/ 1 h 342"/>
                  <a:gd name="T36" fmla="*/ 1 w 1112"/>
                  <a:gd name="T37" fmla="*/ 1 h 342"/>
                  <a:gd name="T38" fmla="*/ 1 w 1112"/>
                  <a:gd name="T39" fmla="*/ 1 h 342"/>
                  <a:gd name="T40" fmla="*/ 1 w 1112"/>
                  <a:gd name="T41" fmla="*/ 1 h 342"/>
                  <a:gd name="T42" fmla="*/ 1 w 1112"/>
                  <a:gd name="T43" fmla="*/ 1 h 342"/>
                  <a:gd name="T44" fmla="*/ 1 w 1112"/>
                  <a:gd name="T45" fmla="*/ 1 h 342"/>
                  <a:gd name="T46" fmla="*/ 1 w 1112"/>
                  <a:gd name="T47" fmla="*/ 1 h 342"/>
                  <a:gd name="T48" fmla="*/ 1 w 1112"/>
                  <a:gd name="T49" fmla="*/ 1 h 342"/>
                  <a:gd name="T50" fmla="*/ 1 w 1112"/>
                  <a:gd name="T51" fmla="*/ 1 h 342"/>
                  <a:gd name="T52" fmla="*/ 0 w 1112"/>
                  <a:gd name="T53" fmla="*/ 1 h 342"/>
                  <a:gd name="T54" fmla="*/ 0 w 1112"/>
                  <a:gd name="T55" fmla="*/ 1 h 342"/>
                  <a:gd name="T56" fmla="*/ 0 w 1112"/>
                  <a:gd name="T57" fmla="*/ 1 h 342"/>
                  <a:gd name="T58" fmla="*/ 1 w 1112"/>
                  <a:gd name="T59" fmla="*/ 1 h 342"/>
                  <a:gd name="T60" fmla="*/ 1 w 1112"/>
                  <a:gd name="T61" fmla="*/ 1 h 342"/>
                  <a:gd name="T62" fmla="*/ 1 w 1112"/>
                  <a:gd name="T63" fmla="*/ 1 h 342"/>
                  <a:gd name="T64" fmla="*/ 1 w 1112"/>
                  <a:gd name="T65" fmla="*/ 1 h 342"/>
                  <a:gd name="T66" fmla="*/ 1 w 1112"/>
                  <a:gd name="T67" fmla="*/ 1 h 342"/>
                  <a:gd name="T68" fmla="*/ 1 w 1112"/>
                  <a:gd name="T69" fmla="*/ 1 h 342"/>
                  <a:gd name="T70" fmla="*/ 1 w 1112"/>
                  <a:gd name="T71" fmla="*/ 1 h 342"/>
                  <a:gd name="T72" fmla="*/ 1 w 1112"/>
                  <a:gd name="T73" fmla="*/ 1 h 342"/>
                  <a:gd name="T74" fmla="*/ 1 w 1112"/>
                  <a:gd name="T75" fmla="*/ 1 h 342"/>
                  <a:gd name="T76" fmla="*/ 1 w 1112"/>
                  <a:gd name="T77" fmla="*/ 1 h 342"/>
                  <a:gd name="T78" fmla="*/ 1 w 1112"/>
                  <a:gd name="T79" fmla="*/ 1 h 342"/>
                  <a:gd name="T80" fmla="*/ 1 w 1112"/>
                  <a:gd name="T81" fmla="*/ 1 h 342"/>
                  <a:gd name="T82" fmla="*/ 1 w 1112"/>
                  <a:gd name="T83" fmla="*/ 1 h 342"/>
                  <a:gd name="T84" fmla="*/ 1 w 1112"/>
                  <a:gd name="T85" fmla="*/ 1 h 342"/>
                  <a:gd name="T86" fmla="*/ 2 w 1112"/>
                  <a:gd name="T87" fmla="*/ 1 h 342"/>
                  <a:gd name="T88" fmla="*/ 2 w 1112"/>
                  <a:gd name="T89" fmla="*/ 1 h 342"/>
                  <a:gd name="T90" fmla="*/ 2 w 1112"/>
                  <a:gd name="T91" fmla="*/ 1 h 342"/>
                  <a:gd name="T92" fmla="*/ 1 w 1112"/>
                  <a:gd name="T93" fmla="*/ 1 h 342"/>
                  <a:gd name="T94" fmla="*/ 3 w 1112"/>
                  <a:gd name="T95" fmla="*/ 0 h 342"/>
                  <a:gd name="T96" fmla="*/ 3 w 1112"/>
                  <a:gd name="T97" fmla="*/ 0 h 342"/>
                  <a:gd name="T98" fmla="*/ 3 w 1112"/>
                  <a:gd name="T99" fmla="*/ 1 h 342"/>
                  <a:gd name="T100" fmla="*/ 3 w 1112"/>
                  <a:gd name="T101" fmla="*/ 1 h 342"/>
                  <a:gd name="T102" fmla="*/ 3 w 1112"/>
                  <a:gd name="T103" fmla="*/ 1 h 342"/>
                  <a:gd name="T104" fmla="*/ 3 w 1112"/>
                  <a:gd name="T105" fmla="*/ 1 h 342"/>
                  <a:gd name="T106" fmla="*/ 3 w 1112"/>
                  <a:gd name="T107" fmla="*/ 1 h 342"/>
                  <a:gd name="T108" fmla="*/ 3 w 1112"/>
                  <a:gd name="T109" fmla="*/ 1 h 342"/>
                  <a:gd name="T110" fmla="*/ 3 w 1112"/>
                  <a:gd name="T111" fmla="*/ 1 h 342"/>
                  <a:gd name="T112" fmla="*/ 3 w 1112"/>
                  <a:gd name="T113" fmla="*/ 1 h 342"/>
                  <a:gd name="T114" fmla="*/ 3 w 1112"/>
                  <a:gd name="T115" fmla="*/ 1 h 342"/>
                  <a:gd name="T116" fmla="*/ 3 w 1112"/>
                  <a:gd name="T117" fmla="*/ 1 h 342"/>
                  <a:gd name="T118" fmla="*/ 3 w 1112"/>
                  <a:gd name="T119" fmla="*/ 1 h 342"/>
                  <a:gd name="T120" fmla="*/ 3 w 1112"/>
                  <a:gd name="T121" fmla="*/ 1 h 342"/>
                  <a:gd name="T122" fmla="*/ 3 w 1112"/>
                  <a:gd name="T123" fmla="*/ 1 h 342"/>
                  <a:gd name="T124" fmla="*/ 3 w 1112"/>
                  <a:gd name="T125" fmla="*/ 1 h 34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112"/>
                  <a:gd name="T190" fmla="*/ 0 h 342"/>
                  <a:gd name="T191" fmla="*/ 1112 w 1112"/>
                  <a:gd name="T192" fmla="*/ 342 h 34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112" h="342">
                    <a:moveTo>
                      <a:pt x="1092" y="175"/>
                    </a:moveTo>
                    <a:lnTo>
                      <a:pt x="1092" y="175"/>
                    </a:lnTo>
                    <a:lnTo>
                      <a:pt x="1090" y="175"/>
                    </a:lnTo>
                    <a:lnTo>
                      <a:pt x="1089" y="175"/>
                    </a:lnTo>
                    <a:lnTo>
                      <a:pt x="1089" y="174"/>
                    </a:lnTo>
                    <a:lnTo>
                      <a:pt x="1087" y="174"/>
                    </a:lnTo>
                    <a:lnTo>
                      <a:pt x="1086" y="172"/>
                    </a:lnTo>
                    <a:lnTo>
                      <a:pt x="1084" y="171"/>
                    </a:lnTo>
                    <a:lnTo>
                      <a:pt x="1083" y="170"/>
                    </a:lnTo>
                    <a:lnTo>
                      <a:pt x="1081" y="168"/>
                    </a:lnTo>
                    <a:lnTo>
                      <a:pt x="1097" y="150"/>
                    </a:lnTo>
                    <a:lnTo>
                      <a:pt x="1098" y="150"/>
                    </a:lnTo>
                    <a:lnTo>
                      <a:pt x="1100" y="152"/>
                    </a:lnTo>
                    <a:lnTo>
                      <a:pt x="1103" y="153"/>
                    </a:lnTo>
                    <a:lnTo>
                      <a:pt x="1104" y="154"/>
                    </a:lnTo>
                    <a:lnTo>
                      <a:pt x="1106" y="156"/>
                    </a:lnTo>
                    <a:lnTo>
                      <a:pt x="1107" y="156"/>
                    </a:lnTo>
                    <a:lnTo>
                      <a:pt x="1107" y="157"/>
                    </a:lnTo>
                    <a:lnTo>
                      <a:pt x="1109" y="157"/>
                    </a:lnTo>
                    <a:lnTo>
                      <a:pt x="1092" y="175"/>
                    </a:lnTo>
                    <a:close/>
                    <a:moveTo>
                      <a:pt x="1097" y="150"/>
                    </a:moveTo>
                    <a:lnTo>
                      <a:pt x="1089" y="160"/>
                    </a:lnTo>
                    <a:lnTo>
                      <a:pt x="1097" y="150"/>
                    </a:lnTo>
                    <a:close/>
                    <a:moveTo>
                      <a:pt x="1081" y="168"/>
                    </a:moveTo>
                    <a:lnTo>
                      <a:pt x="1097" y="150"/>
                    </a:lnTo>
                    <a:lnTo>
                      <a:pt x="1081" y="168"/>
                    </a:lnTo>
                    <a:close/>
                    <a:moveTo>
                      <a:pt x="1097" y="150"/>
                    </a:moveTo>
                    <a:lnTo>
                      <a:pt x="1089" y="160"/>
                    </a:lnTo>
                    <a:lnTo>
                      <a:pt x="1097" y="150"/>
                    </a:lnTo>
                    <a:close/>
                    <a:moveTo>
                      <a:pt x="1081" y="168"/>
                    </a:moveTo>
                    <a:lnTo>
                      <a:pt x="1092" y="146"/>
                    </a:lnTo>
                    <a:lnTo>
                      <a:pt x="1092" y="147"/>
                    </a:lnTo>
                    <a:lnTo>
                      <a:pt x="1094" y="149"/>
                    </a:lnTo>
                    <a:lnTo>
                      <a:pt x="1095" y="149"/>
                    </a:lnTo>
                    <a:lnTo>
                      <a:pt x="1095" y="150"/>
                    </a:lnTo>
                    <a:lnTo>
                      <a:pt x="1097" y="150"/>
                    </a:lnTo>
                    <a:lnTo>
                      <a:pt x="1081" y="168"/>
                    </a:lnTo>
                    <a:close/>
                    <a:moveTo>
                      <a:pt x="1081" y="168"/>
                    </a:moveTo>
                    <a:lnTo>
                      <a:pt x="1080" y="168"/>
                    </a:lnTo>
                    <a:lnTo>
                      <a:pt x="1078" y="168"/>
                    </a:lnTo>
                    <a:lnTo>
                      <a:pt x="1077" y="168"/>
                    </a:lnTo>
                    <a:lnTo>
                      <a:pt x="1089" y="146"/>
                    </a:lnTo>
                    <a:lnTo>
                      <a:pt x="1090" y="146"/>
                    </a:lnTo>
                    <a:lnTo>
                      <a:pt x="1092" y="146"/>
                    </a:lnTo>
                    <a:lnTo>
                      <a:pt x="1081" y="168"/>
                    </a:lnTo>
                    <a:close/>
                    <a:moveTo>
                      <a:pt x="1077" y="168"/>
                    </a:moveTo>
                    <a:lnTo>
                      <a:pt x="1075" y="167"/>
                    </a:lnTo>
                    <a:lnTo>
                      <a:pt x="1074" y="165"/>
                    </a:lnTo>
                    <a:lnTo>
                      <a:pt x="1072" y="165"/>
                    </a:lnTo>
                    <a:lnTo>
                      <a:pt x="1069" y="164"/>
                    </a:lnTo>
                    <a:lnTo>
                      <a:pt x="1063" y="163"/>
                    </a:lnTo>
                    <a:lnTo>
                      <a:pt x="1060" y="161"/>
                    </a:lnTo>
                    <a:lnTo>
                      <a:pt x="1058" y="160"/>
                    </a:lnTo>
                    <a:lnTo>
                      <a:pt x="1061" y="139"/>
                    </a:lnTo>
                    <a:lnTo>
                      <a:pt x="1066" y="139"/>
                    </a:lnTo>
                    <a:lnTo>
                      <a:pt x="1069" y="139"/>
                    </a:lnTo>
                    <a:lnTo>
                      <a:pt x="1072" y="140"/>
                    </a:lnTo>
                    <a:lnTo>
                      <a:pt x="1077" y="142"/>
                    </a:lnTo>
                    <a:lnTo>
                      <a:pt x="1083" y="143"/>
                    </a:lnTo>
                    <a:lnTo>
                      <a:pt x="1089" y="146"/>
                    </a:lnTo>
                    <a:lnTo>
                      <a:pt x="1077" y="168"/>
                    </a:lnTo>
                    <a:close/>
                    <a:moveTo>
                      <a:pt x="1058" y="139"/>
                    </a:moveTo>
                    <a:lnTo>
                      <a:pt x="1061" y="139"/>
                    </a:lnTo>
                    <a:lnTo>
                      <a:pt x="1058" y="150"/>
                    </a:lnTo>
                    <a:lnTo>
                      <a:pt x="1058" y="139"/>
                    </a:lnTo>
                    <a:close/>
                    <a:moveTo>
                      <a:pt x="1061" y="160"/>
                    </a:moveTo>
                    <a:lnTo>
                      <a:pt x="1049" y="160"/>
                    </a:lnTo>
                    <a:lnTo>
                      <a:pt x="1046" y="139"/>
                    </a:lnTo>
                    <a:lnTo>
                      <a:pt x="1058" y="139"/>
                    </a:lnTo>
                    <a:lnTo>
                      <a:pt x="1061" y="160"/>
                    </a:lnTo>
                    <a:close/>
                    <a:moveTo>
                      <a:pt x="1049" y="160"/>
                    </a:moveTo>
                    <a:lnTo>
                      <a:pt x="1047" y="161"/>
                    </a:lnTo>
                    <a:lnTo>
                      <a:pt x="1046" y="163"/>
                    </a:lnTo>
                    <a:lnTo>
                      <a:pt x="1044" y="163"/>
                    </a:lnTo>
                    <a:lnTo>
                      <a:pt x="1043" y="164"/>
                    </a:lnTo>
                    <a:lnTo>
                      <a:pt x="1041" y="164"/>
                    </a:lnTo>
                    <a:lnTo>
                      <a:pt x="1038" y="164"/>
                    </a:lnTo>
                    <a:lnTo>
                      <a:pt x="1033" y="143"/>
                    </a:lnTo>
                    <a:lnTo>
                      <a:pt x="1035" y="142"/>
                    </a:lnTo>
                    <a:lnTo>
                      <a:pt x="1037" y="140"/>
                    </a:lnTo>
                    <a:lnTo>
                      <a:pt x="1038" y="140"/>
                    </a:lnTo>
                    <a:lnTo>
                      <a:pt x="1040" y="139"/>
                    </a:lnTo>
                    <a:lnTo>
                      <a:pt x="1043" y="139"/>
                    </a:lnTo>
                    <a:lnTo>
                      <a:pt x="1046" y="139"/>
                    </a:lnTo>
                    <a:lnTo>
                      <a:pt x="1049" y="160"/>
                    </a:lnTo>
                    <a:close/>
                    <a:moveTo>
                      <a:pt x="1033" y="143"/>
                    </a:moveTo>
                    <a:lnTo>
                      <a:pt x="1038" y="153"/>
                    </a:lnTo>
                    <a:lnTo>
                      <a:pt x="1033" y="143"/>
                    </a:lnTo>
                    <a:close/>
                    <a:moveTo>
                      <a:pt x="1038" y="164"/>
                    </a:moveTo>
                    <a:lnTo>
                      <a:pt x="1037" y="164"/>
                    </a:lnTo>
                    <a:lnTo>
                      <a:pt x="1035" y="164"/>
                    </a:lnTo>
                    <a:lnTo>
                      <a:pt x="1033" y="165"/>
                    </a:lnTo>
                    <a:lnTo>
                      <a:pt x="1030" y="165"/>
                    </a:lnTo>
                    <a:lnTo>
                      <a:pt x="1029" y="167"/>
                    </a:lnTo>
                    <a:lnTo>
                      <a:pt x="1026" y="168"/>
                    </a:lnTo>
                    <a:lnTo>
                      <a:pt x="1021" y="143"/>
                    </a:lnTo>
                    <a:lnTo>
                      <a:pt x="1023" y="143"/>
                    </a:lnTo>
                    <a:lnTo>
                      <a:pt x="1024" y="143"/>
                    </a:lnTo>
                    <a:lnTo>
                      <a:pt x="1026" y="143"/>
                    </a:lnTo>
                    <a:lnTo>
                      <a:pt x="1029" y="143"/>
                    </a:lnTo>
                    <a:lnTo>
                      <a:pt x="1030" y="143"/>
                    </a:lnTo>
                    <a:lnTo>
                      <a:pt x="1033" y="143"/>
                    </a:lnTo>
                    <a:lnTo>
                      <a:pt x="1038" y="164"/>
                    </a:lnTo>
                    <a:close/>
                    <a:moveTo>
                      <a:pt x="1026" y="168"/>
                    </a:moveTo>
                    <a:lnTo>
                      <a:pt x="1024" y="168"/>
                    </a:lnTo>
                    <a:lnTo>
                      <a:pt x="1023" y="168"/>
                    </a:lnTo>
                    <a:lnTo>
                      <a:pt x="1021" y="168"/>
                    </a:lnTo>
                    <a:lnTo>
                      <a:pt x="1017" y="168"/>
                    </a:lnTo>
                    <a:lnTo>
                      <a:pt x="1015" y="168"/>
                    </a:lnTo>
                    <a:lnTo>
                      <a:pt x="1013" y="168"/>
                    </a:lnTo>
                    <a:lnTo>
                      <a:pt x="1009" y="146"/>
                    </a:lnTo>
                    <a:lnTo>
                      <a:pt x="1010" y="146"/>
                    </a:lnTo>
                    <a:lnTo>
                      <a:pt x="1012" y="146"/>
                    </a:lnTo>
                    <a:lnTo>
                      <a:pt x="1013" y="146"/>
                    </a:lnTo>
                    <a:lnTo>
                      <a:pt x="1017" y="145"/>
                    </a:lnTo>
                    <a:lnTo>
                      <a:pt x="1018" y="145"/>
                    </a:lnTo>
                    <a:lnTo>
                      <a:pt x="1020" y="143"/>
                    </a:lnTo>
                    <a:lnTo>
                      <a:pt x="1021" y="143"/>
                    </a:lnTo>
                    <a:lnTo>
                      <a:pt x="1026" y="168"/>
                    </a:lnTo>
                    <a:close/>
                    <a:moveTo>
                      <a:pt x="1013" y="168"/>
                    </a:moveTo>
                    <a:lnTo>
                      <a:pt x="1009" y="157"/>
                    </a:lnTo>
                    <a:lnTo>
                      <a:pt x="1013" y="168"/>
                    </a:lnTo>
                    <a:close/>
                    <a:moveTo>
                      <a:pt x="1013" y="168"/>
                    </a:moveTo>
                    <a:lnTo>
                      <a:pt x="1009" y="146"/>
                    </a:lnTo>
                    <a:lnTo>
                      <a:pt x="1013" y="168"/>
                    </a:lnTo>
                    <a:close/>
                    <a:moveTo>
                      <a:pt x="1009" y="146"/>
                    </a:moveTo>
                    <a:lnTo>
                      <a:pt x="1009" y="157"/>
                    </a:lnTo>
                    <a:lnTo>
                      <a:pt x="1009" y="146"/>
                    </a:lnTo>
                    <a:close/>
                    <a:moveTo>
                      <a:pt x="1013" y="168"/>
                    </a:moveTo>
                    <a:lnTo>
                      <a:pt x="1003" y="170"/>
                    </a:lnTo>
                    <a:lnTo>
                      <a:pt x="990" y="172"/>
                    </a:lnTo>
                    <a:lnTo>
                      <a:pt x="977" y="175"/>
                    </a:lnTo>
                    <a:lnTo>
                      <a:pt x="964" y="177"/>
                    </a:lnTo>
                    <a:lnTo>
                      <a:pt x="935" y="182"/>
                    </a:lnTo>
                    <a:lnTo>
                      <a:pt x="906" y="189"/>
                    </a:lnTo>
                    <a:lnTo>
                      <a:pt x="873" y="195"/>
                    </a:lnTo>
                    <a:lnTo>
                      <a:pt x="841" y="200"/>
                    </a:lnTo>
                    <a:lnTo>
                      <a:pt x="806" y="207"/>
                    </a:lnTo>
                    <a:lnTo>
                      <a:pt x="772" y="214"/>
                    </a:lnTo>
                    <a:lnTo>
                      <a:pt x="735" y="221"/>
                    </a:lnTo>
                    <a:lnTo>
                      <a:pt x="698" y="228"/>
                    </a:lnTo>
                    <a:lnTo>
                      <a:pt x="659" y="235"/>
                    </a:lnTo>
                    <a:lnTo>
                      <a:pt x="621" y="242"/>
                    </a:lnTo>
                    <a:lnTo>
                      <a:pt x="544" y="256"/>
                    </a:lnTo>
                    <a:lnTo>
                      <a:pt x="465" y="271"/>
                    </a:lnTo>
                    <a:lnTo>
                      <a:pt x="462" y="249"/>
                    </a:lnTo>
                    <a:lnTo>
                      <a:pt x="539" y="235"/>
                    </a:lnTo>
                    <a:lnTo>
                      <a:pt x="616" y="220"/>
                    </a:lnTo>
                    <a:lnTo>
                      <a:pt x="655" y="213"/>
                    </a:lnTo>
                    <a:lnTo>
                      <a:pt x="693" y="206"/>
                    </a:lnTo>
                    <a:lnTo>
                      <a:pt x="730" y="197"/>
                    </a:lnTo>
                    <a:lnTo>
                      <a:pt x="767" y="190"/>
                    </a:lnTo>
                    <a:lnTo>
                      <a:pt x="803" y="183"/>
                    </a:lnTo>
                    <a:lnTo>
                      <a:pt x="836" y="178"/>
                    </a:lnTo>
                    <a:lnTo>
                      <a:pt x="870" y="172"/>
                    </a:lnTo>
                    <a:lnTo>
                      <a:pt x="901" y="165"/>
                    </a:lnTo>
                    <a:lnTo>
                      <a:pt x="932" y="160"/>
                    </a:lnTo>
                    <a:lnTo>
                      <a:pt x="960" y="156"/>
                    </a:lnTo>
                    <a:lnTo>
                      <a:pt x="973" y="153"/>
                    </a:lnTo>
                    <a:lnTo>
                      <a:pt x="986" y="150"/>
                    </a:lnTo>
                    <a:lnTo>
                      <a:pt x="998" y="149"/>
                    </a:lnTo>
                    <a:lnTo>
                      <a:pt x="1009" y="146"/>
                    </a:lnTo>
                    <a:lnTo>
                      <a:pt x="1013" y="168"/>
                    </a:lnTo>
                    <a:close/>
                    <a:moveTo>
                      <a:pt x="465" y="271"/>
                    </a:moveTo>
                    <a:lnTo>
                      <a:pt x="441" y="275"/>
                    </a:lnTo>
                    <a:lnTo>
                      <a:pt x="416" y="281"/>
                    </a:lnTo>
                    <a:lnTo>
                      <a:pt x="391" y="285"/>
                    </a:lnTo>
                    <a:lnTo>
                      <a:pt x="368" y="289"/>
                    </a:lnTo>
                    <a:lnTo>
                      <a:pt x="344" y="295"/>
                    </a:lnTo>
                    <a:lnTo>
                      <a:pt x="321" y="299"/>
                    </a:lnTo>
                    <a:lnTo>
                      <a:pt x="297" y="303"/>
                    </a:lnTo>
                    <a:lnTo>
                      <a:pt x="274" y="307"/>
                    </a:lnTo>
                    <a:lnTo>
                      <a:pt x="253" y="311"/>
                    </a:lnTo>
                    <a:lnTo>
                      <a:pt x="233" y="315"/>
                    </a:lnTo>
                    <a:lnTo>
                      <a:pt x="213" y="320"/>
                    </a:lnTo>
                    <a:lnTo>
                      <a:pt x="202" y="321"/>
                    </a:lnTo>
                    <a:lnTo>
                      <a:pt x="193" y="324"/>
                    </a:lnTo>
                    <a:lnTo>
                      <a:pt x="183" y="325"/>
                    </a:lnTo>
                    <a:lnTo>
                      <a:pt x="174" y="328"/>
                    </a:lnTo>
                    <a:lnTo>
                      <a:pt x="165" y="329"/>
                    </a:lnTo>
                    <a:lnTo>
                      <a:pt x="156" y="331"/>
                    </a:lnTo>
                    <a:lnTo>
                      <a:pt x="148" y="333"/>
                    </a:lnTo>
                    <a:lnTo>
                      <a:pt x="139" y="335"/>
                    </a:lnTo>
                    <a:lnTo>
                      <a:pt x="131" y="336"/>
                    </a:lnTo>
                    <a:lnTo>
                      <a:pt x="122" y="338"/>
                    </a:lnTo>
                    <a:lnTo>
                      <a:pt x="114" y="313"/>
                    </a:lnTo>
                    <a:lnTo>
                      <a:pt x="123" y="311"/>
                    </a:lnTo>
                    <a:lnTo>
                      <a:pt x="131" y="310"/>
                    </a:lnTo>
                    <a:lnTo>
                      <a:pt x="140" y="308"/>
                    </a:lnTo>
                    <a:lnTo>
                      <a:pt x="150" y="307"/>
                    </a:lnTo>
                    <a:lnTo>
                      <a:pt x="159" y="306"/>
                    </a:lnTo>
                    <a:lnTo>
                      <a:pt x="168" y="304"/>
                    </a:lnTo>
                    <a:lnTo>
                      <a:pt x="177" y="303"/>
                    </a:lnTo>
                    <a:lnTo>
                      <a:pt x="187" y="302"/>
                    </a:lnTo>
                    <a:lnTo>
                      <a:pt x="207" y="297"/>
                    </a:lnTo>
                    <a:lnTo>
                      <a:pt x="228" y="293"/>
                    </a:lnTo>
                    <a:lnTo>
                      <a:pt x="248" y="289"/>
                    </a:lnTo>
                    <a:lnTo>
                      <a:pt x="271" y="285"/>
                    </a:lnTo>
                    <a:lnTo>
                      <a:pt x="293" y="281"/>
                    </a:lnTo>
                    <a:lnTo>
                      <a:pt x="316" y="277"/>
                    </a:lnTo>
                    <a:lnTo>
                      <a:pt x="339" y="272"/>
                    </a:lnTo>
                    <a:lnTo>
                      <a:pt x="364" y="268"/>
                    </a:lnTo>
                    <a:lnTo>
                      <a:pt x="387" y="263"/>
                    </a:lnTo>
                    <a:lnTo>
                      <a:pt x="411" y="258"/>
                    </a:lnTo>
                    <a:lnTo>
                      <a:pt x="438" y="254"/>
                    </a:lnTo>
                    <a:lnTo>
                      <a:pt x="462" y="249"/>
                    </a:lnTo>
                    <a:lnTo>
                      <a:pt x="465" y="271"/>
                    </a:lnTo>
                    <a:close/>
                    <a:moveTo>
                      <a:pt x="114" y="313"/>
                    </a:moveTo>
                    <a:lnTo>
                      <a:pt x="119" y="328"/>
                    </a:lnTo>
                    <a:lnTo>
                      <a:pt x="114" y="313"/>
                    </a:lnTo>
                    <a:close/>
                    <a:moveTo>
                      <a:pt x="122" y="338"/>
                    </a:moveTo>
                    <a:lnTo>
                      <a:pt x="120" y="338"/>
                    </a:lnTo>
                    <a:lnTo>
                      <a:pt x="117" y="338"/>
                    </a:lnTo>
                    <a:lnTo>
                      <a:pt x="116" y="338"/>
                    </a:lnTo>
                    <a:lnTo>
                      <a:pt x="113" y="338"/>
                    </a:lnTo>
                    <a:lnTo>
                      <a:pt x="110" y="338"/>
                    </a:lnTo>
                    <a:lnTo>
                      <a:pt x="107" y="338"/>
                    </a:lnTo>
                    <a:lnTo>
                      <a:pt x="103" y="317"/>
                    </a:lnTo>
                    <a:lnTo>
                      <a:pt x="105" y="317"/>
                    </a:lnTo>
                    <a:lnTo>
                      <a:pt x="108" y="317"/>
                    </a:lnTo>
                    <a:lnTo>
                      <a:pt x="110" y="315"/>
                    </a:lnTo>
                    <a:lnTo>
                      <a:pt x="111" y="315"/>
                    </a:lnTo>
                    <a:lnTo>
                      <a:pt x="113" y="314"/>
                    </a:lnTo>
                    <a:lnTo>
                      <a:pt x="114" y="313"/>
                    </a:lnTo>
                    <a:lnTo>
                      <a:pt x="122" y="338"/>
                    </a:lnTo>
                    <a:close/>
                    <a:moveTo>
                      <a:pt x="107" y="338"/>
                    </a:moveTo>
                    <a:lnTo>
                      <a:pt x="105" y="339"/>
                    </a:lnTo>
                    <a:lnTo>
                      <a:pt x="105" y="340"/>
                    </a:lnTo>
                    <a:lnTo>
                      <a:pt x="102" y="340"/>
                    </a:lnTo>
                    <a:lnTo>
                      <a:pt x="100" y="342"/>
                    </a:lnTo>
                    <a:lnTo>
                      <a:pt x="99" y="342"/>
                    </a:lnTo>
                    <a:lnTo>
                      <a:pt x="96" y="342"/>
                    </a:lnTo>
                    <a:lnTo>
                      <a:pt x="91" y="320"/>
                    </a:lnTo>
                    <a:lnTo>
                      <a:pt x="93" y="320"/>
                    </a:lnTo>
                    <a:lnTo>
                      <a:pt x="94" y="320"/>
                    </a:lnTo>
                    <a:lnTo>
                      <a:pt x="97" y="318"/>
                    </a:lnTo>
                    <a:lnTo>
                      <a:pt x="100" y="317"/>
                    </a:lnTo>
                    <a:lnTo>
                      <a:pt x="102" y="317"/>
                    </a:lnTo>
                    <a:lnTo>
                      <a:pt x="103" y="317"/>
                    </a:lnTo>
                    <a:lnTo>
                      <a:pt x="107" y="338"/>
                    </a:lnTo>
                    <a:close/>
                    <a:moveTo>
                      <a:pt x="96" y="342"/>
                    </a:moveTo>
                    <a:lnTo>
                      <a:pt x="94" y="342"/>
                    </a:lnTo>
                    <a:lnTo>
                      <a:pt x="93" y="342"/>
                    </a:lnTo>
                    <a:lnTo>
                      <a:pt x="88" y="342"/>
                    </a:lnTo>
                    <a:lnTo>
                      <a:pt x="83" y="342"/>
                    </a:lnTo>
                    <a:lnTo>
                      <a:pt x="82" y="342"/>
                    </a:lnTo>
                    <a:lnTo>
                      <a:pt x="80" y="342"/>
                    </a:lnTo>
                    <a:lnTo>
                      <a:pt x="80" y="320"/>
                    </a:lnTo>
                    <a:lnTo>
                      <a:pt x="91" y="320"/>
                    </a:lnTo>
                    <a:lnTo>
                      <a:pt x="96" y="342"/>
                    </a:lnTo>
                    <a:close/>
                    <a:moveTo>
                      <a:pt x="80" y="342"/>
                    </a:moveTo>
                    <a:lnTo>
                      <a:pt x="68" y="342"/>
                    </a:lnTo>
                    <a:lnTo>
                      <a:pt x="71" y="320"/>
                    </a:lnTo>
                    <a:lnTo>
                      <a:pt x="73" y="320"/>
                    </a:lnTo>
                    <a:lnTo>
                      <a:pt x="74" y="320"/>
                    </a:lnTo>
                    <a:lnTo>
                      <a:pt x="77" y="320"/>
                    </a:lnTo>
                    <a:lnTo>
                      <a:pt x="80" y="320"/>
                    </a:lnTo>
                    <a:lnTo>
                      <a:pt x="80" y="342"/>
                    </a:lnTo>
                    <a:close/>
                    <a:moveTo>
                      <a:pt x="68" y="342"/>
                    </a:moveTo>
                    <a:lnTo>
                      <a:pt x="68" y="331"/>
                    </a:lnTo>
                    <a:lnTo>
                      <a:pt x="68" y="342"/>
                    </a:lnTo>
                    <a:close/>
                    <a:moveTo>
                      <a:pt x="68" y="342"/>
                    </a:moveTo>
                    <a:lnTo>
                      <a:pt x="56" y="342"/>
                    </a:lnTo>
                    <a:lnTo>
                      <a:pt x="60" y="320"/>
                    </a:lnTo>
                    <a:lnTo>
                      <a:pt x="71" y="320"/>
                    </a:lnTo>
                    <a:lnTo>
                      <a:pt x="68" y="342"/>
                    </a:lnTo>
                    <a:close/>
                    <a:moveTo>
                      <a:pt x="56" y="342"/>
                    </a:moveTo>
                    <a:lnTo>
                      <a:pt x="54" y="342"/>
                    </a:lnTo>
                    <a:lnTo>
                      <a:pt x="53" y="342"/>
                    </a:lnTo>
                    <a:lnTo>
                      <a:pt x="51" y="342"/>
                    </a:lnTo>
                    <a:lnTo>
                      <a:pt x="50" y="342"/>
                    </a:lnTo>
                    <a:lnTo>
                      <a:pt x="48" y="342"/>
                    </a:lnTo>
                    <a:lnTo>
                      <a:pt x="51" y="317"/>
                    </a:lnTo>
                    <a:lnTo>
                      <a:pt x="53" y="317"/>
                    </a:lnTo>
                    <a:lnTo>
                      <a:pt x="54" y="317"/>
                    </a:lnTo>
                    <a:lnTo>
                      <a:pt x="57" y="318"/>
                    </a:lnTo>
                    <a:lnTo>
                      <a:pt x="59" y="320"/>
                    </a:lnTo>
                    <a:lnTo>
                      <a:pt x="60" y="320"/>
                    </a:lnTo>
                    <a:lnTo>
                      <a:pt x="56" y="342"/>
                    </a:lnTo>
                    <a:close/>
                    <a:moveTo>
                      <a:pt x="48" y="342"/>
                    </a:moveTo>
                    <a:lnTo>
                      <a:pt x="48" y="328"/>
                    </a:lnTo>
                    <a:lnTo>
                      <a:pt x="48" y="342"/>
                    </a:lnTo>
                    <a:close/>
                    <a:moveTo>
                      <a:pt x="48" y="342"/>
                    </a:moveTo>
                    <a:lnTo>
                      <a:pt x="51" y="317"/>
                    </a:lnTo>
                    <a:lnTo>
                      <a:pt x="48" y="342"/>
                    </a:lnTo>
                    <a:close/>
                    <a:moveTo>
                      <a:pt x="51" y="317"/>
                    </a:moveTo>
                    <a:lnTo>
                      <a:pt x="48" y="328"/>
                    </a:lnTo>
                    <a:lnTo>
                      <a:pt x="51" y="317"/>
                    </a:lnTo>
                    <a:close/>
                    <a:moveTo>
                      <a:pt x="48" y="342"/>
                    </a:moveTo>
                    <a:lnTo>
                      <a:pt x="48" y="342"/>
                    </a:lnTo>
                    <a:lnTo>
                      <a:pt x="46" y="342"/>
                    </a:lnTo>
                    <a:lnTo>
                      <a:pt x="46" y="340"/>
                    </a:lnTo>
                    <a:lnTo>
                      <a:pt x="45" y="339"/>
                    </a:lnTo>
                    <a:lnTo>
                      <a:pt x="43" y="339"/>
                    </a:lnTo>
                    <a:lnTo>
                      <a:pt x="43" y="338"/>
                    </a:lnTo>
                    <a:lnTo>
                      <a:pt x="48" y="317"/>
                    </a:lnTo>
                    <a:lnTo>
                      <a:pt x="50" y="317"/>
                    </a:lnTo>
                    <a:lnTo>
                      <a:pt x="51" y="317"/>
                    </a:lnTo>
                    <a:lnTo>
                      <a:pt x="48" y="342"/>
                    </a:lnTo>
                    <a:close/>
                    <a:moveTo>
                      <a:pt x="43" y="338"/>
                    </a:moveTo>
                    <a:lnTo>
                      <a:pt x="42" y="338"/>
                    </a:lnTo>
                    <a:lnTo>
                      <a:pt x="40" y="338"/>
                    </a:lnTo>
                    <a:lnTo>
                      <a:pt x="39" y="338"/>
                    </a:lnTo>
                    <a:lnTo>
                      <a:pt x="37" y="338"/>
                    </a:lnTo>
                    <a:lnTo>
                      <a:pt x="43" y="317"/>
                    </a:lnTo>
                    <a:lnTo>
                      <a:pt x="45" y="317"/>
                    </a:lnTo>
                    <a:lnTo>
                      <a:pt x="46" y="317"/>
                    </a:lnTo>
                    <a:lnTo>
                      <a:pt x="48" y="317"/>
                    </a:lnTo>
                    <a:lnTo>
                      <a:pt x="43" y="338"/>
                    </a:lnTo>
                    <a:close/>
                    <a:moveTo>
                      <a:pt x="37" y="338"/>
                    </a:moveTo>
                    <a:lnTo>
                      <a:pt x="33" y="338"/>
                    </a:lnTo>
                    <a:lnTo>
                      <a:pt x="31" y="336"/>
                    </a:lnTo>
                    <a:lnTo>
                      <a:pt x="30" y="335"/>
                    </a:lnTo>
                    <a:lnTo>
                      <a:pt x="26" y="335"/>
                    </a:lnTo>
                    <a:lnTo>
                      <a:pt x="22" y="335"/>
                    </a:lnTo>
                    <a:lnTo>
                      <a:pt x="19" y="335"/>
                    </a:lnTo>
                    <a:lnTo>
                      <a:pt x="17" y="335"/>
                    </a:lnTo>
                    <a:lnTo>
                      <a:pt x="28" y="310"/>
                    </a:lnTo>
                    <a:lnTo>
                      <a:pt x="30" y="311"/>
                    </a:lnTo>
                    <a:lnTo>
                      <a:pt x="31" y="311"/>
                    </a:lnTo>
                    <a:lnTo>
                      <a:pt x="34" y="313"/>
                    </a:lnTo>
                    <a:lnTo>
                      <a:pt x="37" y="314"/>
                    </a:lnTo>
                    <a:lnTo>
                      <a:pt x="39" y="314"/>
                    </a:lnTo>
                    <a:lnTo>
                      <a:pt x="40" y="315"/>
                    </a:lnTo>
                    <a:lnTo>
                      <a:pt x="43" y="317"/>
                    </a:lnTo>
                    <a:lnTo>
                      <a:pt x="37" y="338"/>
                    </a:lnTo>
                    <a:close/>
                    <a:moveTo>
                      <a:pt x="17" y="335"/>
                    </a:moveTo>
                    <a:lnTo>
                      <a:pt x="17" y="331"/>
                    </a:lnTo>
                    <a:lnTo>
                      <a:pt x="25" y="320"/>
                    </a:lnTo>
                    <a:lnTo>
                      <a:pt x="17" y="335"/>
                    </a:lnTo>
                    <a:close/>
                    <a:moveTo>
                      <a:pt x="17" y="331"/>
                    </a:moveTo>
                    <a:lnTo>
                      <a:pt x="16" y="331"/>
                    </a:lnTo>
                    <a:lnTo>
                      <a:pt x="14" y="331"/>
                    </a:lnTo>
                    <a:lnTo>
                      <a:pt x="11" y="329"/>
                    </a:lnTo>
                    <a:lnTo>
                      <a:pt x="9" y="328"/>
                    </a:lnTo>
                    <a:lnTo>
                      <a:pt x="8" y="328"/>
                    </a:lnTo>
                    <a:lnTo>
                      <a:pt x="17" y="310"/>
                    </a:lnTo>
                    <a:lnTo>
                      <a:pt x="19" y="310"/>
                    </a:lnTo>
                    <a:lnTo>
                      <a:pt x="20" y="310"/>
                    </a:lnTo>
                    <a:lnTo>
                      <a:pt x="22" y="310"/>
                    </a:lnTo>
                    <a:lnTo>
                      <a:pt x="23" y="310"/>
                    </a:lnTo>
                    <a:lnTo>
                      <a:pt x="26" y="310"/>
                    </a:lnTo>
                    <a:lnTo>
                      <a:pt x="28" y="310"/>
                    </a:lnTo>
                    <a:lnTo>
                      <a:pt x="17" y="331"/>
                    </a:lnTo>
                    <a:close/>
                    <a:moveTo>
                      <a:pt x="8" y="328"/>
                    </a:moveTo>
                    <a:lnTo>
                      <a:pt x="0" y="328"/>
                    </a:lnTo>
                    <a:lnTo>
                      <a:pt x="0" y="317"/>
                    </a:lnTo>
                    <a:lnTo>
                      <a:pt x="13" y="317"/>
                    </a:lnTo>
                    <a:lnTo>
                      <a:pt x="8" y="328"/>
                    </a:lnTo>
                    <a:close/>
                    <a:moveTo>
                      <a:pt x="0" y="317"/>
                    </a:moveTo>
                    <a:lnTo>
                      <a:pt x="0" y="306"/>
                    </a:lnTo>
                    <a:lnTo>
                      <a:pt x="25" y="306"/>
                    </a:lnTo>
                    <a:lnTo>
                      <a:pt x="25" y="317"/>
                    </a:lnTo>
                    <a:lnTo>
                      <a:pt x="0" y="317"/>
                    </a:lnTo>
                    <a:close/>
                    <a:moveTo>
                      <a:pt x="0" y="306"/>
                    </a:moveTo>
                    <a:lnTo>
                      <a:pt x="0" y="281"/>
                    </a:lnTo>
                    <a:lnTo>
                      <a:pt x="25" y="281"/>
                    </a:lnTo>
                    <a:lnTo>
                      <a:pt x="25" y="306"/>
                    </a:lnTo>
                    <a:lnTo>
                      <a:pt x="0" y="306"/>
                    </a:lnTo>
                    <a:close/>
                    <a:moveTo>
                      <a:pt x="0" y="281"/>
                    </a:moveTo>
                    <a:lnTo>
                      <a:pt x="0" y="249"/>
                    </a:lnTo>
                    <a:lnTo>
                      <a:pt x="25" y="249"/>
                    </a:lnTo>
                    <a:lnTo>
                      <a:pt x="25" y="281"/>
                    </a:lnTo>
                    <a:lnTo>
                      <a:pt x="0" y="281"/>
                    </a:lnTo>
                    <a:close/>
                    <a:moveTo>
                      <a:pt x="0" y="249"/>
                    </a:moveTo>
                    <a:lnTo>
                      <a:pt x="0" y="235"/>
                    </a:lnTo>
                    <a:lnTo>
                      <a:pt x="25" y="235"/>
                    </a:lnTo>
                    <a:lnTo>
                      <a:pt x="25" y="249"/>
                    </a:lnTo>
                    <a:lnTo>
                      <a:pt x="0" y="249"/>
                    </a:lnTo>
                    <a:close/>
                    <a:moveTo>
                      <a:pt x="0" y="235"/>
                    </a:moveTo>
                    <a:lnTo>
                      <a:pt x="0" y="217"/>
                    </a:lnTo>
                    <a:lnTo>
                      <a:pt x="25" y="217"/>
                    </a:lnTo>
                    <a:lnTo>
                      <a:pt x="25" y="235"/>
                    </a:lnTo>
                    <a:lnTo>
                      <a:pt x="0" y="235"/>
                    </a:lnTo>
                    <a:close/>
                    <a:moveTo>
                      <a:pt x="0" y="217"/>
                    </a:moveTo>
                    <a:lnTo>
                      <a:pt x="0" y="192"/>
                    </a:lnTo>
                    <a:lnTo>
                      <a:pt x="25" y="192"/>
                    </a:lnTo>
                    <a:lnTo>
                      <a:pt x="25" y="217"/>
                    </a:lnTo>
                    <a:lnTo>
                      <a:pt x="0" y="217"/>
                    </a:lnTo>
                    <a:close/>
                    <a:moveTo>
                      <a:pt x="0" y="192"/>
                    </a:moveTo>
                    <a:lnTo>
                      <a:pt x="0" y="181"/>
                    </a:lnTo>
                    <a:lnTo>
                      <a:pt x="25" y="181"/>
                    </a:lnTo>
                    <a:lnTo>
                      <a:pt x="25" y="192"/>
                    </a:lnTo>
                    <a:lnTo>
                      <a:pt x="0" y="192"/>
                    </a:lnTo>
                    <a:close/>
                    <a:moveTo>
                      <a:pt x="0" y="181"/>
                    </a:moveTo>
                    <a:lnTo>
                      <a:pt x="0" y="164"/>
                    </a:lnTo>
                    <a:lnTo>
                      <a:pt x="20" y="171"/>
                    </a:lnTo>
                    <a:lnTo>
                      <a:pt x="13" y="181"/>
                    </a:lnTo>
                    <a:lnTo>
                      <a:pt x="0" y="181"/>
                    </a:lnTo>
                    <a:close/>
                    <a:moveTo>
                      <a:pt x="20" y="171"/>
                    </a:moveTo>
                    <a:lnTo>
                      <a:pt x="28" y="175"/>
                    </a:lnTo>
                    <a:lnTo>
                      <a:pt x="17" y="196"/>
                    </a:lnTo>
                    <a:lnTo>
                      <a:pt x="16" y="195"/>
                    </a:lnTo>
                    <a:lnTo>
                      <a:pt x="14" y="193"/>
                    </a:lnTo>
                    <a:lnTo>
                      <a:pt x="13" y="193"/>
                    </a:lnTo>
                    <a:lnTo>
                      <a:pt x="11" y="193"/>
                    </a:lnTo>
                    <a:lnTo>
                      <a:pt x="9" y="192"/>
                    </a:lnTo>
                    <a:lnTo>
                      <a:pt x="8" y="192"/>
                    </a:lnTo>
                    <a:lnTo>
                      <a:pt x="20" y="171"/>
                    </a:lnTo>
                    <a:close/>
                    <a:moveTo>
                      <a:pt x="17" y="196"/>
                    </a:moveTo>
                    <a:lnTo>
                      <a:pt x="20" y="185"/>
                    </a:lnTo>
                    <a:lnTo>
                      <a:pt x="17" y="196"/>
                    </a:lnTo>
                    <a:close/>
                    <a:moveTo>
                      <a:pt x="28" y="175"/>
                    </a:moveTo>
                    <a:lnTo>
                      <a:pt x="17" y="196"/>
                    </a:lnTo>
                    <a:lnTo>
                      <a:pt x="28" y="175"/>
                    </a:lnTo>
                    <a:close/>
                    <a:moveTo>
                      <a:pt x="28" y="175"/>
                    </a:moveTo>
                    <a:lnTo>
                      <a:pt x="20" y="185"/>
                    </a:lnTo>
                    <a:lnTo>
                      <a:pt x="28" y="175"/>
                    </a:lnTo>
                    <a:close/>
                    <a:moveTo>
                      <a:pt x="28" y="175"/>
                    </a:moveTo>
                    <a:lnTo>
                      <a:pt x="20" y="196"/>
                    </a:lnTo>
                    <a:lnTo>
                      <a:pt x="17" y="196"/>
                    </a:lnTo>
                    <a:lnTo>
                      <a:pt x="28" y="175"/>
                    </a:lnTo>
                    <a:close/>
                    <a:moveTo>
                      <a:pt x="20" y="196"/>
                    </a:moveTo>
                    <a:lnTo>
                      <a:pt x="25" y="185"/>
                    </a:lnTo>
                    <a:lnTo>
                      <a:pt x="20" y="196"/>
                    </a:lnTo>
                    <a:close/>
                    <a:moveTo>
                      <a:pt x="28" y="175"/>
                    </a:moveTo>
                    <a:lnTo>
                      <a:pt x="31" y="175"/>
                    </a:lnTo>
                    <a:lnTo>
                      <a:pt x="25" y="196"/>
                    </a:lnTo>
                    <a:lnTo>
                      <a:pt x="20" y="196"/>
                    </a:lnTo>
                    <a:lnTo>
                      <a:pt x="28" y="175"/>
                    </a:lnTo>
                    <a:close/>
                    <a:moveTo>
                      <a:pt x="25" y="196"/>
                    </a:moveTo>
                    <a:lnTo>
                      <a:pt x="28" y="185"/>
                    </a:lnTo>
                    <a:lnTo>
                      <a:pt x="25" y="196"/>
                    </a:lnTo>
                    <a:close/>
                    <a:moveTo>
                      <a:pt x="31" y="175"/>
                    </a:moveTo>
                    <a:lnTo>
                      <a:pt x="34" y="175"/>
                    </a:lnTo>
                    <a:lnTo>
                      <a:pt x="36" y="175"/>
                    </a:lnTo>
                    <a:lnTo>
                      <a:pt x="37" y="177"/>
                    </a:lnTo>
                    <a:lnTo>
                      <a:pt x="40" y="177"/>
                    </a:lnTo>
                    <a:lnTo>
                      <a:pt x="46" y="179"/>
                    </a:lnTo>
                    <a:lnTo>
                      <a:pt x="51" y="181"/>
                    </a:lnTo>
                    <a:lnTo>
                      <a:pt x="43" y="203"/>
                    </a:lnTo>
                    <a:lnTo>
                      <a:pt x="40" y="202"/>
                    </a:lnTo>
                    <a:lnTo>
                      <a:pt x="37" y="200"/>
                    </a:lnTo>
                    <a:lnTo>
                      <a:pt x="33" y="199"/>
                    </a:lnTo>
                    <a:lnTo>
                      <a:pt x="31" y="199"/>
                    </a:lnTo>
                    <a:lnTo>
                      <a:pt x="28" y="197"/>
                    </a:lnTo>
                    <a:lnTo>
                      <a:pt x="26" y="197"/>
                    </a:lnTo>
                    <a:lnTo>
                      <a:pt x="25" y="196"/>
                    </a:lnTo>
                    <a:lnTo>
                      <a:pt x="31" y="175"/>
                    </a:lnTo>
                    <a:close/>
                    <a:moveTo>
                      <a:pt x="43" y="203"/>
                    </a:moveTo>
                    <a:lnTo>
                      <a:pt x="48" y="192"/>
                    </a:lnTo>
                    <a:lnTo>
                      <a:pt x="43" y="203"/>
                    </a:lnTo>
                    <a:close/>
                    <a:moveTo>
                      <a:pt x="51" y="181"/>
                    </a:moveTo>
                    <a:lnTo>
                      <a:pt x="53" y="181"/>
                    </a:lnTo>
                    <a:lnTo>
                      <a:pt x="54" y="181"/>
                    </a:lnTo>
                    <a:lnTo>
                      <a:pt x="57" y="181"/>
                    </a:lnTo>
                    <a:lnTo>
                      <a:pt x="60" y="181"/>
                    </a:lnTo>
                    <a:lnTo>
                      <a:pt x="56" y="203"/>
                    </a:lnTo>
                    <a:lnTo>
                      <a:pt x="43" y="203"/>
                    </a:lnTo>
                    <a:lnTo>
                      <a:pt x="51" y="181"/>
                    </a:lnTo>
                    <a:close/>
                    <a:moveTo>
                      <a:pt x="60" y="181"/>
                    </a:moveTo>
                    <a:lnTo>
                      <a:pt x="60" y="181"/>
                    </a:lnTo>
                    <a:lnTo>
                      <a:pt x="62" y="181"/>
                    </a:lnTo>
                    <a:lnTo>
                      <a:pt x="65" y="181"/>
                    </a:lnTo>
                    <a:lnTo>
                      <a:pt x="68" y="181"/>
                    </a:lnTo>
                    <a:lnTo>
                      <a:pt x="63" y="207"/>
                    </a:lnTo>
                    <a:lnTo>
                      <a:pt x="62" y="207"/>
                    </a:lnTo>
                    <a:lnTo>
                      <a:pt x="60" y="206"/>
                    </a:lnTo>
                    <a:lnTo>
                      <a:pt x="59" y="204"/>
                    </a:lnTo>
                    <a:lnTo>
                      <a:pt x="57" y="204"/>
                    </a:lnTo>
                    <a:lnTo>
                      <a:pt x="56" y="203"/>
                    </a:lnTo>
                    <a:lnTo>
                      <a:pt x="60" y="181"/>
                    </a:lnTo>
                    <a:close/>
                    <a:moveTo>
                      <a:pt x="68" y="181"/>
                    </a:moveTo>
                    <a:lnTo>
                      <a:pt x="68" y="192"/>
                    </a:lnTo>
                    <a:lnTo>
                      <a:pt x="68" y="181"/>
                    </a:lnTo>
                    <a:close/>
                    <a:moveTo>
                      <a:pt x="68" y="181"/>
                    </a:moveTo>
                    <a:lnTo>
                      <a:pt x="71" y="181"/>
                    </a:lnTo>
                    <a:lnTo>
                      <a:pt x="73" y="181"/>
                    </a:lnTo>
                    <a:lnTo>
                      <a:pt x="74" y="181"/>
                    </a:lnTo>
                    <a:lnTo>
                      <a:pt x="76" y="181"/>
                    </a:lnTo>
                    <a:lnTo>
                      <a:pt x="76" y="207"/>
                    </a:lnTo>
                    <a:lnTo>
                      <a:pt x="63" y="207"/>
                    </a:lnTo>
                    <a:lnTo>
                      <a:pt x="68" y="181"/>
                    </a:lnTo>
                    <a:close/>
                    <a:moveTo>
                      <a:pt x="76" y="181"/>
                    </a:moveTo>
                    <a:lnTo>
                      <a:pt x="77" y="182"/>
                    </a:lnTo>
                    <a:lnTo>
                      <a:pt x="79" y="183"/>
                    </a:lnTo>
                    <a:lnTo>
                      <a:pt x="80" y="183"/>
                    </a:lnTo>
                    <a:lnTo>
                      <a:pt x="82" y="185"/>
                    </a:lnTo>
                    <a:lnTo>
                      <a:pt x="85" y="185"/>
                    </a:lnTo>
                    <a:lnTo>
                      <a:pt x="88" y="185"/>
                    </a:lnTo>
                    <a:lnTo>
                      <a:pt x="88" y="207"/>
                    </a:lnTo>
                    <a:lnTo>
                      <a:pt x="76" y="207"/>
                    </a:lnTo>
                    <a:lnTo>
                      <a:pt x="76" y="181"/>
                    </a:lnTo>
                    <a:close/>
                    <a:moveTo>
                      <a:pt x="91" y="207"/>
                    </a:moveTo>
                    <a:lnTo>
                      <a:pt x="88" y="207"/>
                    </a:lnTo>
                    <a:lnTo>
                      <a:pt x="88" y="196"/>
                    </a:lnTo>
                    <a:lnTo>
                      <a:pt x="91" y="207"/>
                    </a:lnTo>
                    <a:close/>
                    <a:moveTo>
                      <a:pt x="83" y="185"/>
                    </a:moveTo>
                    <a:lnTo>
                      <a:pt x="88" y="185"/>
                    </a:lnTo>
                    <a:lnTo>
                      <a:pt x="91" y="207"/>
                    </a:lnTo>
                    <a:lnTo>
                      <a:pt x="83" y="185"/>
                    </a:lnTo>
                    <a:close/>
                    <a:moveTo>
                      <a:pt x="88" y="185"/>
                    </a:moveTo>
                    <a:lnTo>
                      <a:pt x="88" y="196"/>
                    </a:lnTo>
                    <a:lnTo>
                      <a:pt x="88" y="185"/>
                    </a:lnTo>
                    <a:close/>
                    <a:moveTo>
                      <a:pt x="88" y="185"/>
                    </a:moveTo>
                    <a:lnTo>
                      <a:pt x="91" y="181"/>
                    </a:lnTo>
                    <a:lnTo>
                      <a:pt x="96" y="207"/>
                    </a:lnTo>
                    <a:lnTo>
                      <a:pt x="91" y="207"/>
                    </a:lnTo>
                    <a:lnTo>
                      <a:pt x="88" y="185"/>
                    </a:lnTo>
                    <a:close/>
                    <a:moveTo>
                      <a:pt x="91" y="181"/>
                    </a:moveTo>
                    <a:lnTo>
                      <a:pt x="94" y="181"/>
                    </a:lnTo>
                    <a:lnTo>
                      <a:pt x="97" y="181"/>
                    </a:lnTo>
                    <a:lnTo>
                      <a:pt x="100" y="181"/>
                    </a:lnTo>
                    <a:lnTo>
                      <a:pt x="103" y="181"/>
                    </a:lnTo>
                    <a:lnTo>
                      <a:pt x="105" y="179"/>
                    </a:lnTo>
                    <a:lnTo>
                      <a:pt x="108" y="179"/>
                    </a:lnTo>
                    <a:lnTo>
                      <a:pt x="111" y="178"/>
                    </a:lnTo>
                    <a:lnTo>
                      <a:pt x="114" y="203"/>
                    </a:lnTo>
                    <a:lnTo>
                      <a:pt x="111" y="203"/>
                    </a:lnTo>
                    <a:lnTo>
                      <a:pt x="110" y="203"/>
                    </a:lnTo>
                    <a:lnTo>
                      <a:pt x="105" y="203"/>
                    </a:lnTo>
                    <a:lnTo>
                      <a:pt x="102" y="204"/>
                    </a:lnTo>
                    <a:lnTo>
                      <a:pt x="100" y="204"/>
                    </a:lnTo>
                    <a:lnTo>
                      <a:pt x="99" y="206"/>
                    </a:lnTo>
                    <a:lnTo>
                      <a:pt x="96" y="207"/>
                    </a:lnTo>
                    <a:lnTo>
                      <a:pt x="91" y="181"/>
                    </a:lnTo>
                    <a:close/>
                    <a:moveTo>
                      <a:pt x="111" y="178"/>
                    </a:moveTo>
                    <a:lnTo>
                      <a:pt x="111" y="189"/>
                    </a:lnTo>
                    <a:lnTo>
                      <a:pt x="111" y="178"/>
                    </a:lnTo>
                    <a:close/>
                    <a:moveTo>
                      <a:pt x="111" y="178"/>
                    </a:moveTo>
                    <a:lnTo>
                      <a:pt x="114" y="203"/>
                    </a:lnTo>
                    <a:lnTo>
                      <a:pt x="111" y="178"/>
                    </a:lnTo>
                    <a:close/>
                    <a:moveTo>
                      <a:pt x="114" y="203"/>
                    </a:moveTo>
                    <a:lnTo>
                      <a:pt x="111" y="189"/>
                    </a:lnTo>
                    <a:lnTo>
                      <a:pt x="114" y="203"/>
                    </a:lnTo>
                    <a:close/>
                    <a:moveTo>
                      <a:pt x="111" y="178"/>
                    </a:moveTo>
                    <a:lnTo>
                      <a:pt x="120" y="177"/>
                    </a:lnTo>
                    <a:lnTo>
                      <a:pt x="130" y="175"/>
                    </a:lnTo>
                    <a:lnTo>
                      <a:pt x="139" y="174"/>
                    </a:lnTo>
                    <a:lnTo>
                      <a:pt x="150" y="171"/>
                    </a:lnTo>
                    <a:lnTo>
                      <a:pt x="160" y="170"/>
                    </a:lnTo>
                    <a:lnTo>
                      <a:pt x="170" y="167"/>
                    </a:lnTo>
                    <a:lnTo>
                      <a:pt x="180" y="165"/>
                    </a:lnTo>
                    <a:lnTo>
                      <a:pt x="193" y="163"/>
                    </a:lnTo>
                    <a:lnTo>
                      <a:pt x="204" y="161"/>
                    </a:lnTo>
                    <a:lnTo>
                      <a:pt x="216" y="158"/>
                    </a:lnTo>
                    <a:lnTo>
                      <a:pt x="228" y="157"/>
                    </a:lnTo>
                    <a:lnTo>
                      <a:pt x="240" y="154"/>
                    </a:lnTo>
                    <a:lnTo>
                      <a:pt x="251" y="152"/>
                    </a:lnTo>
                    <a:lnTo>
                      <a:pt x="265" y="150"/>
                    </a:lnTo>
                    <a:lnTo>
                      <a:pt x="277" y="147"/>
                    </a:lnTo>
                    <a:lnTo>
                      <a:pt x="291" y="145"/>
                    </a:lnTo>
                    <a:lnTo>
                      <a:pt x="316" y="140"/>
                    </a:lnTo>
                    <a:lnTo>
                      <a:pt x="344" y="135"/>
                    </a:lnTo>
                    <a:lnTo>
                      <a:pt x="373" y="129"/>
                    </a:lnTo>
                    <a:lnTo>
                      <a:pt x="401" y="124"/>
                    </a:lnTo>
                    <a:lnTo>
                      <a:pt x="430" y="120"/>
                    </a:lnTo>
                    <a:lnTo>
                      <a:pt x="458" y="114"/>
                    </a:lnTo>
                    <a:lnTo>
                      <a:pt x="487" y="108"/>
                    </a:lnTo>
                    <a:lnTo>
                      <a:pt x="518" y="104"/>
                    </a:lnTo>
                    <a:lnTo>
                      <a:pt x="521" y="125"/>
                    </a:lnTo>
                    <a:lnTo>
                      <a:pt x="491" y="129"/>
                    </a:lnTo>
                    <a:lnTo>
                      <a:pt x="462" y="135"/>
                    </a:lnTo>
                    <a:lnTo>
                      <a:pt x="433" y="140"/>
                    </a:lnTo>
                    <a:lnTo>
                      <a:pt x="404" y="146"/>
                    </a:lnTo>
                    <a:lnTo>
                      <a:pt x="376" y="152"/>
                    </a:lnTo>
                    <a:lnTo>
                      <a:pt x="348" y="157"/>
                    </a:lnTo>
                    <a:lnTo>
                      <a:pt x="321" y="163"/>
                    </a:lnTo>
                    <a:lnTo>
                      <a:pt x="294" y="168"/>
                    </a:lnTo>
                    <a:lnTo>
                      <a:pt x="282" y="171"/>
                    </a:lnTo>
                    <a:lnTo>
                      <a:pt x="268" y="174"/>
                    </a:lnTo>
                    <a:lnTo>
                      <a:pt x="256" y="175"/>
                    </a:lnTo>
                    <a:lnTo>
                      <a:pt x="244" y="178"/>
                    </a:lnTo>
                    <a:lnTo>
                      <a:pt x="231" y="181"/>
                    </a:lnTo>
                    <a:lnTo>
                      <a:pt x="219" y="182"/>
                    </a:lnTo>
                    <a:lnTo>
                      <a:pt x="208" y="185"/>
                    </a:lnTo>
                    <a:lnTo>
                      <a:pt x="196" y="188"/>
                    </a:lnTo>
                    <a:lnTo>
                      <a:pt x="185" y="189"/>
                    </a:lnTo>
                    <a:lnTo>
                      <a:pt x="174" y="192"/>
                    </a:lnTo>
                    <a:lnTo>
                      <a:pt x="163" y="193"/>
                    </a:lnTo>
                    <a:lnTo>
                      <a:pt x="153" y="196"/>
                    </a:lnTo>
                    <a:lnTo>
                      <a:pt x="143" y="197"/>
                    </a:lnTo>
                    <a:lnTo>
                      <a:pt x="133" y="199"/>
                    </a:lnTo>
                    <a:lnTo>
                      <a:pt x="123" y="202"/>
                    </a:lnTo>
                    <a:lnTo>
                      <a:pt x="114" y="203"/>
                    </a:lnTo>
                    <a:lnTo>
                      <a:pt x="111" y="178"/>
                    </a:lnTo>
                    <a:close/>
                    <a:moveTo>
                      <a:pt x="518" y="104"/>
                    </a:moveTo>
                    <a:lnTo>
                      <a:pt x="556" y="96"/>
                    </a:lnTo>
                    <a:lnTo>
                      <a:pt x="593" y="89"/>
                    </a:lnTo>
                    <a:lnTo>
                      <a:pt x="632" y="82"/>
                    </a:lnTo>
                    <a:lnTo>
                      <a:pt x="670" y="74"/>
                    </a:lnTo>
                    <a:lnTo>
                      <a:pt x="707" y="67"/>
                    </a:lnTo>
                    <a:lnTo>
                      <a:pt x="726" y="64"/>
                    </a:lnTo>
                    <a:lnTo>
                      <a:pt x="744" y="60"/>
                    </a:lnTo>
                    <a:lnTo>
                      <a:pt x="761" y="57"/>
                    </a:lnTo>
                    <a:lnTo>
                      <a:pt x="779" y="53"/>
                    </a:lnTo>
                    <a:lnTo>
                      <a:pt x="796" y="50"/>
                    </a:lnTo>
                    <a:lnTo>
                      <a:pt x="813" y="47"/>
                    </a:lnTo>
                    <a:lnTo>
                      <a:pt x="830" y="45"/>
                    </a:lnTo>
                    <a:lnTo>
                      <a:pt x="847" y="40"/>
                    </a:lnTo>
                    <a:lnTo>
                      <a:pt x="864" y="38"/>
                    </a:lnTo>
                    <a:lnTo>
                      <a:pt x="880" y="35"/>
                    </a:lnTo>
                    <a:lnTo>
                      <a:pt x="895" y="32"/>
                    </a:lnTo>
                    <a:lnTo>
                      <a:pt x="910" y="28"/>
                    </a:lnTo>
                    <a:lnTo>
                      <a:pt x="924" y="25"/>
                    </a:lnTo>
                    <a:lnTo>
                      <a:pt x="938" y="22"/>
                    </a:lnTo>
                    <a:lnTo>
                      <a:pt x="952" y="20"/>
                    </a:lnTo>
                    <a:lnTo>
                      <a:pt x="966" y="18"/>
                    </a:lnTo>
                    <a:lnTo>
                      <a:pt x="978" y="15"/>
                    </a:lnTo>
                    <a:lnTo>
                      <a:pt x="990" y="13"/>
                    </a:lnTo>
                    <a:lnTo>
                      <a:pt x="1003" y="10"/>
                    </a:lnTo>
                    <a:lnTo>
                      <a:pt x="1013" y="8"/>
                    </a:lnTo>
                    <a:lnTo>
                      <a:pt x="1023" y="6"/>
                    </a:lnTo>
                    <a:lnTo>
                      <a:pt x="1033" y="4"/>
                    </a:lnTo>
                    <a:lnTo>
                      <a:pt x="1038" y="29"/>
                    </a:lnTo>
                    <a:lnTo>
                      <a:pt x="1027" y="31"/>
                    </a:lnTo>
                    <a:lnTo>
                      <a:pt x="1017" y="32"/>
                    </a:lnTo>
                    <a:lnTo>
                      <a:pt x="1006" y="35"/>
                    </a:lnTo>
                    <a:lnTo>
                      <a:pt x="995" y="36"/>
                    </a:lnTo>
                    <a:lnTo>
                      <a:pt x="983" y="39"/>
                    </a:lnTo>
                    <a:lnTo>
                      <a:pt x="969" y="40"/>
                    </a:lnTo>
                    <a:lnTo>
                      <a:pt x="957" y="43"/>
                    </a:lnTo>
                    <a:lnTo>
                      <a:pt x="943" y="46"/>
                    </a:lnTo>
                    <a:lnTo>
                      <a:pt x="929" y="47"/>
                    </a:lnTo>
                    <a:lnTo>
                      <a:pt x="913" y="52"/>
                    </a:lnTo>
                    <a:lnTo>
                      <a:pt x="898" y="53"/>
                    </a:lnTo>
                    <a:lnTo>
                      <a:pt x="883" y="56"/>
                    </a:lnTo>
                    <a:lnTo>
                      <a:pt x="867" y="60"/>
                    </a:lnTo>
                    <a:lnTo>
                      <a:pt x="852" y="63"/>
                    </a:lnTo>
                    <a:lnTo>
                      <a:pt x="835" y="65"/>
                    </a:lnTo>
                    <a:lnTo>
                      <a:pt x="818" y="68"/>
                    </a:lnTo>
                    <a:lnTo>
                      <a:pt x="799" y="72"/>
                    </a:lnTo>
                    <a:lnTo>
                      <a:pt x="784" y="75"/>
                    </a:lnTo>
                    <a:lnTo>
                      <a:pt x="766" y="78"/>
                    </a:lnTo>
                    <a:lnTo>
                      <a:pt x="747" y="82"/>
                    </a:lnTo>
                    <a:lnTo>
                      <a:pt x="729" y="85"/>
                    </a:lnTo>
                    <a:lnTo>
                      <a:pt x="712" y="89"/>
                    </a:lnTo>
                    <a:lnTo>
                      <a:pt x="673" y="96"/>
                    </a:lnTo>
                    <a:lnTo>
                      <a:pt x="636" y="103"/>
                    </a:lnTo>
                    <a:lnTo>
                      <a:pt x="598" y="110"/>
                    </a:lnTo>
                    <a:lnTo>
                      <a:pt x="559" y="117"/>
                    </a:lnTo>
                    <a:lnTo>
                      <a:pt x="521" y="125"/>
                    </a:lnTo>
                    <a:lnTo>
                      <a:pt x="518" y="104"/>
                    </a:lnTo>
                    <a:close/>
                    <a:moveTo>
                      <a:pt x="1033" y="4"/>
                    </a:moveTo>
                    <a:lnTo>
                      <a:pt x="1038" y="14"/>
                    </a:lnTo>
                    <a:lnTo>
                      <a:pt x="1033" y="4"/>
                    </a:lnTo>
                    <a:close/>
                    <a:moveTo>
                      <a:pt x="1033" y="4"/>
                    </a:moveTo>
                    <a:lnTo>
                      <a:pt x="1038" y="29"/>
                    </a:lnTo>
                    <a:lnTo>
                      <a:pt x="1033" y="4"/>
                    </a:lnTo>
                    <a:close/>
                    <a:moveTo>
                      <a:pt x="1033" y="4"/>
                    </a:moveTo>
                    <a:lnTo>
                      <a:pt x="1037" y="3"/>
                    </a:lnTo>
                    <a:lnTo>
                      <a:pt x="1040" y="3"/>
                    </a:lnTo>
                    <a:lnTo>
                      <a:pt x="1046" y="2"/>
                    </a:lnTo>
                    <a:lnTo>
                      <a:pt x="1052" y="0"/>
                    </a:lnTo>
                    <a:lnTo>
                      <a:pt x="1055" y="0"/>
                    </a:lnTo>
                    <a:lnTo>
                      <a:pt x="1058" y="0"/>
                    </a:lnTo>
                    <a:lnTo>
                      <a:pt x="1061" y="25"/>
                    </a:lnTo>
                    <a:lnTo>
                      <a:pt x="1055" y="25"/>
                    </a:lnTo>
                    <a:lnTo>
                      <a:pt x="1049" y="25"/>
                    </a:lnTo>
                    <a:lnTo>
                      <a:pt x="1046" y="27"/>
                    </a:lnTo>
                    <a:lnTo>
                      <a:pt x="1043" y="27"/>
                    </a:lnTo>
                    <a:lnTo>
                      <a:pt x="1040" y="28"/>
                    </a:lnTo>
                    <a:lnTo>
                      <a:pt x="1038" y="29"/>
                    </a:lnTo>
                    <a:lnTo>
                      <a:pt x="1033" y="4"/>
                    </a:lnTo>
                    <a:close/>
                    <a:moveTo>
                      <a:pt x="1058" y="0"/>
                    </a:moveTo>
                    <a:lnTo>
                      <a:pt x="1061" y="0"/>
                    </a:lnTo>
                    <a:lnTo>
                      <a:pt x="1058" y="11"/>
                    </a:lnTo>
                    <a:lnTo>
                      <a:pt x="1058" y="0"/>
                    </a:lnTo>
                    <a:close/>
                    <a:moveTo>
                      <a:pt x="1061" y="0"/>
                    </a:moveTo>
                    <a:lnTo>
                      <a:pt x="1058" y="25"/>
                    </a:lnTo>
                    <a:lnTo>
                      <a:pt x="1061" y="0"/>
                    </a:lnTo>
                    <a:close/>
                    <a:moveTo>
                      <a:pt x="1061" y="0"/>
                    </a:moveTo>
                    <a:lnTo>
                      <a:pt x="1063" y="0"/>
                    </a:lnTo>
                    <a:lnTo>
                      <a:pt x="1064" y="0"/>
                    </a:lnTo>
                    <a:lnTo>
                      <a:pt x="1066" y="0"/>
                    </a:lnTo>
                    <a:lnTo>
                      <a:pt x="1061" y="25"/>
                    </a:lnTo>
                    <a:lnTo>
                      <a:pt x="1060" y="25"/>
                    </a:lnTo>
                    <a:lnTo>
                      <a:pt x="1058" y="25"/>
                    </a:lnTo>
                    <a:lnTo>
                      <a:pt x="1061" y="0"/>
                    </a:lnTo>
                    <a:close/>
                    <a:moveTo>
                      <a:pt x="1066" y="0"/>
                    </a:moveTo>
                    <a:lnTo>
                      <a:pt x="1067" y="2"/>
                    </a:lnTo>
                    <a:lnTo>
                      <a:pt x="1069" y="3"/>
                    </a:lnTo>
                    <a:lnTo>
                      <a:pt x="1070" y="3"/>
                    </a:lnTo>
                    <a:lnTo>
                      <a:pt x="1072" y="4"/>
                    </a:lnTo>
                    <a:lnTo>
                      <a:pt x="1066" y="25"/>
                    </a:lnTo>
                    <a:lnTo>
                      <a:pt x="1064" y="25"/>
                    </a:lnTo>
                    <a:lnTo>
                      <a:pt x="1063" y="25"/>
                    </a:lnTo>
                    <a:lnTo>
                      <a:pt x="1061" y="25"/>
                    </a:lnTo>
                    <a:lnTo>
                      <a:pt x="1066" y="0"/>
                    </a:lnTo>
                    <a:close/>
                    <a:moveTo>
                      <a:pt x="1072" y="4"/>
                    </a:moveTo>
                    <a:lnTo>
                      <a:pt x="1077" y="4"/>
                    </a:lnTo>
                    <a:lnTo>
                      <a:pt x="1078" y="4"/>
                    </a:lnTo>
                    <a:lnTo>
                      <a:pt x="1081" y="4"/>
                    </a:lnTo>
                    <a:lnTo>
                      <a:pt x="1084" y="6"/>
                    </a:lnTo>
                    <a:lnTo>
                      <a:pt x="1090" y="8"/>
                    </a:lnTo>
                    <a:lnTo>
                      <a:pt x="1097" y="11"/>
                    </a:lnTo>
                    <a:lnTo>
                      <a:pt x="1084" y="32"/>
                    </a:lnTo>
                    <a:lnTo>
                      <a:pt x="1083" y="31"/>
                    </a:lnTo>
                    <a:lnTo>
                      <a:pt x="1081" y="29"/>
                    </a:lnTo>
                    <a:lnTo>
                      <a:pt x="1078" y="28"/>
                    </a:lnTo>
                    <a:lnTo>
                      <a:pt x="1077" y="28"/>
                    </a:lnTo>
                    <a:lnTo>
                      <a:pt x="1074" y="27"/>
                    </a:lnTo>
                    <a:lnTo>
                      <a:pt x="1072" y="25"/>
                    </a:lnTo>
                    <a:lnTo>
                      <a:pt x="1069" y="25"/>
                    </a:lnTo>
                    <a:lnTo>
                      <a:pt x="1066" y="25"/>
                    </a:lnTo>
                    <a:lnTo>
                      <a:pt x="1072" y="4"/>
                    </a:lnTo>
                    <a:close/>
                    <a:moveTo>
                      <a:pt x="1097" y="11"/>
                    </a:moveTo>
                    <a:lnTo>
                      <a:pt x="1089" y="21"/>
                    </a:lnTo>
                    <a:lnTo>
                      <a:pt x="1097" y="11"/>
                    </a:lnTo>
                    <a:close/>
                    <a:moveTo>
                      <a:pt x="1097" y="11"/>
                    </a:moveTo>
                    <a:lnTo>
                      <a:pt x="1098" y="13"/>
                    </a:lnTo>
                    <a:lnTo>
                      <a:pt x="1100" y="14"/>
                    </a:lnTo>
                    <a:lnTo>
                      <a:pt x="1104" y="15"/>
                    </a:lnTo>
                    <a:lnTo>
                      <a:pt x="1106" y="17"/>
                    </a:lnTo>
                    <a:lnTo>
                      <a:pt x="1107" y="17"/>
                    </a:lnTo>
                    <a:lnTo>
                      <a:pt x="1107" y="18"/>
                    </a:lnTo>
                    <a:lnTo>
                      <a:pt x="1109" y="18"/>
                    </a:lnTo>
                    <a:lnTo>
                      <a:pt x="1092" y="36"/>
                    </a:lnTo>
                    <a:lnTo>
                      <a:pt x="1090" y="35"/>
                    </a:lnTo>
                    <a:lnTo>
                      <a:pt x="1089" y="35"/>
                    </a:lnTo>
                    <a:lnTo>
                      <a:pt x="1089" y="33"/>
                    </a:lnTo>
                    <a:lnTo>
                      <a:pt x="1087" y="33"/>
                    </a:lnTo>
                    <a:lnTo>
                      <a:pt x="1086" y="32"/>
                    </a:lnTo>
                    <a:lnTo>
                      <a:pt x="1084" y="31"/>
                    </a:lnTo>
                    <a:lnTo>
                      <a:pt x="1083" y="31"/>
                    </a:lnTo>
                    <a:lnTo>
                      <a:pt x="1081" y="29"/>
                    </a:lnTo>
                    <a:lnTo>
                      <a:pt x="1097" y="11"/>
                    </a:lnTo>
                    <a:close/>
                    <a:moveTo>
                      <a:pt x="1109" y="18"/>
                    </a:moveTo>
                    <a:lnTo>
                      <a:pt x="1112" y="21"/>
                    </a:lnTo>
                    <a:lnTo>
                      <a:pt x="1112" y="29"/>
                    </a:lnTo>
                    <a:lnTo>
                      <a:pt x="1100" y="29"/>
                    </a:lnTo>
                    <a:lnTo>
                      <a:pt x="1109" y="18"/>
                    </a:lnTo>
                    <a:close/>
                    <a:moveTo>
                      <a:pt x="1112" y="29"/>
                    </a:moveTo>
                    <a:lnTo>
                      <a:pt x="1112" y="29"/>
                    </a:lnTo>
                    <a:lnTo>
                      <a:pt x="1112" y="31"/>
                    </a:lnTo>
                    <a:lnTo>
                      <a:pt x="1112" y="32"/>
                    </a:lnTo>
                    <a:lnTo>
                      <a:pt x="1112" y="33"/>
                    </a:lnTo>
                    <a:lnTo>
                      <a:pt x="1112" y="35"/>
                    </a:lnTo>
                    <a:lnTo>
                      <a:pt x="1112" y="36"/>
                    </a:lnTo>
                    <a:lnTo>
                      <a:pt x="1112" y="39"/>
                    </a:lnTo>
                    <a:lnTo>
                      <a:pt x="1112" y="42"/>
                    </a:lnTo>
                    <a:lnTo>
                      <a:pt x="1112" y="45"/>
                    </a:lnTo>
                    <a:lnTo>
                      <a:pt x="1112" y="47"/>
                    </a:lnTo>
                    <a:lnTo>
                      <a:pt x="1112" y="50"/>
                    </a:lnTo>
                    <a:lnTo>
                      <a:pt x="1112" y="53"/>
                    </a:lnTo>
                    <a:lnTo>
                      <a:pt x="1112" y="57"/>
                    </a:lnTo>
                    <a:lnTo>
                      <a:pt x="1089" y="57"/>
                    </a:lnTo>
                    <a:lnTo>
                      <a:pt x="1089" y="53"/>
                    </a:lnTo>
                    <a:lnTo>
                      <a:pt x="1089" y="47"/>
                    </a:lnTo>
                    <a:lnTo>
                      <a:pt x="1089" y="42"/>
                    </a:lnTo>
                    <a:lnTo>
                      <a:pt x="1089" y="38"/>
                    </a:lnTo>
                    <a:lnTo>
                      <a:pt x="1089" y="36"/>
                    </a:lnTo>
                    <a:lnTo>
                      <a:pt x="1089" y="33"/>
                    </a:lnTo>
                    <a:lnTo>
                      <a:pt x="1089" y="32"/>
                    </a:lnTo>
                    <a:lnTo>
                      <a:pt x="1089" y="31"/>
                    </a:lnTo>
                    <a:lnTo>
                      <a:pt x="1089" y="29"/>
                    </a:lnTo>
                    <a:lnTo>
                      <a:pt x="1112" y="29"/>
                    </a:lnTo>
                    <a:close/>
                    <a:moveTo>
                      <a:pt x="1112" y="57"/>
                    </a:moveTo>
                    <a:lnTo>
                      <a:pt x="1100" y="57"/>
                    </a:lnTo>
                    <a:lnTo>
                      <a:pt x="1112" y="57"/>
                    </a:lnTo>
                    <a:close/>
                    <a:moveTo>
                      <a:pt x="1112" y="57"/>
                    </a:moveTo>
                    <a:lnTo>
                      <a:pt x="1112" y="57"/>
                    </a:lnTo>
                    <a:lnTo>
                      <a:pt x="1112" y="58"/>
                    </a:lnTo>
                    <a:lnTo>
                      <a:pt x="1112" y="61"/>
                    </a:lnTo>
                    <a:lnTo>
                      <a:pt x="1112" y="64"/>
                    </a:lnTo>
                    <a:lnTo>
                      <a:pt x="1089" y="64"/>
                    </a:lnTo>
                    <a:lnTo>
                      <a:pt x="1089" y="61"/>
                    </a:lnTo>
                    <a:lnTo>
                      <a:pt x="1089" y="58"/>
                    </a:lnTo>
                    <a:lnTo>
                      <a:pt x="1089" y="57"/>
                    </a:lnTo>
                    <a:lnTo>
                      <a:pt x="1112" y="57"/>
                    </a:lnTo>
                    <a:close/>
                    <a:moveTo>
                      <a:pt x="1112" y="64"/>
                    </a:moveTo>
                    <a:lnTo>
                      <a:pt x="1112" y="71"/>
                    </a:lnTo>
                    <a:lnTo>
                      <a:pt x="1089" y="71"/>
                    </a:lnTo>
                    <a:lnTo>
                      <a:pt x="1089" y="64"/>
                    </a:lnTo>
                    <a:lnTo>
                      <a:pt x="1112" y="64"/>
                    </a:lnTo>
                    <a:close/>
                    <a:moveTo>
                      <a:pt x="1089" y="71"/>
                    </a:moveTo>
                    <a:lnTo>
                      <a:pt x="1100" y="71"/>
                    </a:lnTo>
                    <a:lnTo>
                      <a:pt x="1089" y="71"/>
                    </a:lnTo>
                    <a:close/>
                    <a:moveTo>
                      <a:pt x="1112" y="71"/>
                    </a:moveTo>
                    <a:lnTo>
                      <a:pt x="1112" y="75"/>
                    </a:lnTo>
                    <a:lnTo>
                      <a:pt x="1089" y="75"/>
                    </a:lnTo>
                    <a:lnTo>
                      <a:pt x="1089" y="71"/>
                    </a:lnTo>
                    <a:lnTo>
                      <a:pt x="1112" y="71"/>
                    </a:lnTo>
                    <a:close/>
                    <a:moveTo>
                      <a:pt x="1112" y="75"/>
                    </a:moveTo>
                    <a:lnTo>
                      <a:pt x="1112" y="75"/>
                    </a:lnTo>
                    <a:lnTo>
                      <a:pt x="1112" y="77"/>
                    </a:lnTo>
                    <a:lnTo>
                      <a:pt x="1112" y="79"/>
                    </a:lnTo>
                    <a:lnTo>
                      <a:pt x="1112" y="82"/>
                    </a:lnTo>
                    <a:lnTo>
                      <a:pt x="1089" y="82"/>
                    </a:lnTo>
                    <a:lnTo>
                      <a:pt x="1089" y="79"/>
                    </a:lnTo>
                    <a:lnTo>
                      <a:pt x="1089" y="77"/>
                    </a:lnTo>
                    <a:lnTo>
                      <a:pt x="1089" y="75"/>
                    </a:lnTo>
                    <a:lnTo>
                      <a:pt x="1112" y="75"/>
                    </a:lnTo>
                    <a:close/>
                    <a:moveTo>
                      <a:pt x="1089" y="82"/>
                    </a:moveTo>
                    <a:lnTo>
                      <a:pt x="1100" y="82"/>
                    </a:lnTo>
                    <a:lnTo>
                      <a:pt x="1089" y="82"/>
                    </a:lnTo>
                    <a:close/>
                    <a:moveTo>
                      <a:pt x="1112" y="82"/>
                    </a:moveTo>
                    <a:lnTo>
                      <a:pt x="1112" y="89"/>
                    </a:lnTo>
                    <a:lnTo>
                      <a:pt x="1089" y="89"/>
                    </a:lnTo>
                    <a:lnTo>
                      <a:pt x="1089" y="82"/>
                    </a:lnTo>
                    <a:lnTo>
                      <a:pt x="1112" y="82"/>
                    </a:lnTo>
                    <a:close/>
                    <a:moveTo>
                      <a:pt x="1112" y="89"/>
                    </a:moveTo>
                    <a:lnTo>
                      <a:pt x="1112" y="111"/>
                    </a:lnTo>
                    <a:lnTo>
                      <a:pt x="1089" y="111"/>
                    </a:lnTo>
                    <a:lnTo>
                      <a:pt x="1089" y="89"/>
                    </a:lnTo>
                    <a:lnTo>
                      <a:pt x="1112" y="89"/>
                    </a:lnTo>
                    <a:close/>
                    <a:moveTo>
                      <a:pt x="1112" y="111"/>
                    </a:moveTo>
                    <a:lnTo>
                      <a:pt x="1112" y="128"/>
                    </a:lnTo>
                    <a:lnTo>
                      <a:pt x="1089" y="128"/>
                    </a:lnTo>
                    <a:lnTo>
                      <a:pt x="1089" y="111"/>
                    </a:lnTo>
                    <a:lnTo>
                      <a:pt x="1112" y="111"/>
                    </a:lnTo>
                    <a:close/>
                    <a:moveTo>
                      <a:pt x="1112" y="128"/>
                    </a:moveTo>
                    <a:lnTo>
                      <a:pt x="1112" y="132"/>
                    </a:lnTo>
                    <a:lnTo>
                      <a:pt x="1089" y="132"/>
                    </a:lnTo>
                    <a:lnTo>
                      <a:pt x="1089" y="128"/>
                    </a:lnTo>
                    <a:lnTo>
                      <a:pt x="1112" y="128"/>
                    </a:lnTo>
                    <a:close/>
                    <a:moveTo>
                      <a:pt x="1112" y="132"/>
                    </a:moveTo>
                    <a:lnTo>
                      <a:pt x="1112" y="143"/>
                    </a:lnTo>
                    <a:lnTo>
                      <a:pt x="1089" y="143"/>
                    </a:lnTo>
                    <a:lnTo>
                      <a:pt x="1089" y="132"/>
                    </a:lnTo>
                    <a:lnTo>
                      <a:pt x="1112" y="132"/>
                    </a:lnTo>
                    <a:close/>
                    <a:moveTo>
                      <a:pt x="1112" y="143"/>
                    </a:moveTo>
                    <a:lnTo>
                      <a:pt x="1112" y="146"/>
                    </a:lnTo>
                    <a:lnTo>
                      <a:pt x="1089" y="146"/>
                    </a:lnTo>
                    <a:lnTo>
                      <a:pt x="1089" y="143"/>
                    </a:lnTo>
                    <a:lnTo>
                      <a:pt x="1112" y="143"/>
                    </a:lnTo>
                    <a:close/>
                    <a:moveTo>
                      <a:pt x="1112" y="146"/>
                    </a:moveTo>
                    <a:lnTo>
                      <a:pt x="1112" y="157"/>
                    </a:lnTo>
                    <a:lnTo>
                      <a:pt x="1089" y="157"/>
                    </a:lnTo>
                    <a:lnTo>
                      <a:pt x="1089" y="146"/>
                    </a:lnTo>
                    <a:lnTo>
                      <a:pt x="1112" y="146"/>
                    </a:lnTo>
                    <a:close/>
                    <a:moveTo>
                      <a:pt x="1112" y="157"/>
                    </a:moveTo>
                    <a:lnTo>
                      <a:pt x="1112" y="160"/>
                    </a:lnTo>
                    <a:lnTo>
                      <a:pt x="1112" y="161"/>
                    </a:lnTo>
                    <a:lnTo>
                      <a:pt x="1112" y="163"/>
                    </a:lnTo>
                    <a:lnTo>
                      <a:pt x="1112" y="164"/>
                    </a:lnTo>
                    <a:lnTo>
                      <a:pt x="1112" y="165"/>
                    </a:lnTo>
                    <a:lnTo>
                      <a:pt x="1112" y="167"/>
                    </a:lnTo>
                    <a:lnTo>
                      <a:pt x="1112" y="168"/>
                    </a:lnTo>
                    <a:lnTo>
                      <a:pt x="1089" y="168"/>
                    </a:lnTo>
                    <a:lnTo>
                      <a:pt x="1089" y="167"/>
                    </a:lnTo>
                    <a:lnTo>
                      <a:pt x="1089" y="165"/>
                    </a:lnTo>
                    <a:lnTo>
                      <a:pt x="1089" y="164"/>
                    </a:lnTo>
                    <a:lnTo>
                      <a:pt x="1089" y="163"/>
                    </a:lnTo>
                    <a:lnTo>
                      <a:pt x="1089" y="160"/>
                    </a:lnTo>
                    <a:lnTo>
                      <a:pt x="1089" y="158"/>
                    </a:lnTo>
                    <a:lnTo>
                      <a:pt x="1089" y="157"/>
                    </a:lnTo>
                    <a:lnTo>
                      <a:pt x="1112" y="157"/>
                    </a:lnTo>
                    <a:close/>
                    <a:moveTo>
                      <a:pt x="1112" y="168"/>
                    </a:moveTo>
                    <a:lnTo>
                      <a:pt x="1112" y="189"/>
                    </a:lnTo>
                    <a:lnTo>
                      <a:pt x="1092" y="175"/>
                    </a:lnTo>
                    <a:lnTo>
                      <a:pt x="1100" y="168"/>
                    </a:lnTo>
                    <a:lnTo>
                      <a:pt x="1112" y="168"/>
                    </a:lnTo>
                    <a:close/>
                  </a:path>
                </a:pathLst>
              </a:custGeom>
              <a:solidFill>
                <a:srgbClr val="131516"/>
              </a:solidFill>
              <a:ln>
                <a:noFill/>
              </a:ln>
              <a:extLst/>
            </p:spPr>
            <p:txBody>
              <a:bodyPr/>
              <a:lstStyle/>
              <a:p>
                <a:pPr defTabSz="914145"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 kern="0" dirty="0">
                  <a:solidFill>
                    <a:sysClr val="windowText" lastClr="000000"/>
                  </a:solidFill>
                  <a:latin typeface="Calibri"/>
                  <a:sym typeface="Calibri" pitchFamily="34" charset="0"/>
                </a:endParaRPr>
              </a:p>
            </p:txBody>
          </p:sp>
          <p:sp>
            <p:nvSpPr>
              <p:cNvPr id="100" name="Freeform 19"/>
              <p:cNvSpPr>
                <a:spLocks/>
              </p:cNvSpPr>
              <p:nvPr/>
            </p:nvSpPr>
            <p:spPr bwMode="auto">
              <a:xfrm>
                <a:off x="2530" y="691"/>
                <a:ext cx="544" cy="159"/>
              </a:xfrm>
              <a:custGeom>
                <a:avLst/>
                <a:gdLst>
                  <a:gd name="T0" fmla="*/ 3 w 1087"/>
                  <a:gd name="T1" fmla="*/ 1 h 320"/>
                  <a:gd name="T2" fmla="*/ 3 w 1087"/>
                  <a:gd name="T3" fmla="*/ 1 h 320"/>
                  <a:gd name="T4" fmla="*/ 3 w 1087"/>
                  <a:gd name="T5" fmla="*/ 1 h 320"/>
                  <a:gd name="T6" fmla="*/ 3 w 1087"/>
                  <a:gd name="T7" fmla="*/ 1 h 320"/>
                  <a:gd name="T8" fmla="*/ 3 w 1087"/>
                  <a:gd name="T9" fmla="*/ 1 h 320"/>
                  <a:gd name="T10" fmla="*/ 2 w 1087"/>
                  <a:gd name="T11" fmla="*/ 1 h 320"/>
                  <a:gd name="T12" fmla="*/ 2 w 1087"/>
                  <a:gd name="T13" fmla="*/ 1 h 320"/>
                  <a:gd name="T14" fmla="*/ 2 w 1087"/>
                  <a:gd name="T15" fmla="*/ 1 h 320"/>
                  <a:gd name="T16" fmla="*/ 2 w 1087"/>
                  <a:gd name="T17" fmla="*/ 1 h 320"/>
                  <a:gd name="T18" fmla="*/ 1 w 1087"/>
                  <a:gd name="T19" fmla="*/ 1 h 320"/>
                  <a:gd name="T20" fmla="*/ 1 w 1087"/>
                  <a:gd name="T21" fmla="*/ 1 h 320"/>
                  <a:gd name="T22" fmla="*/ 1 w 1087"/>
                  <a:gd name="T23" fmla="*/ 1 h 320"/>
                  <a:gd name="T24" fmla="*/ 1 w 1087"/>
                  <a:gd name="T25" fmla="*/ 1 h 320"/>
                  <a:gd name="T26" fmla="*/ 1 w 1087"/>
                  <a:gd name="T27" fmla="*/ 1 h 320"/>
                  <a:gd name="T28" fmla="*/ 1 w 1087"/>
                  <a:gd name="T29" fmla="*/ 1 h 320"/>
                  <a:gd name="T30" fmla="*/ 1 w 1087"/>
                  <a:gd name="T31" fmla="*/ 1 h 320"/>
                  <a:gd name="T32" fmla="*/ 1 w 1087"/>
                  <a:gd name="T33" fmla="*/ 1 h 320"/>
                  <a:gd name="T34" fmla="*/ 1 w 1087"/>
                  <a:gd name="T35" fmla="*/ 1 h 320"/>
                  <a:gd name="T36" fmla="*/ 0 w 1087"/>
                  <a:gd name="T37" fmla="*/ 1 h 320"/>
                  <a:gd name="T38" fmla="*/ 0 w 1087"/>
                  <a:gd name="T39" fmla="*/ 1 h 320"/>
                  <a:gd name="T40" fmla="*/ 0 w 1087"/>
                  <a:gd name="T41" fmla="*/ 1 h 320"/>
                  <a:gd name="T42" fmla="*/ 0 w 1087"/>
                  <a:gd name="T43" fmla="*/ 1 h 320"/>
                  <a:gd name="T44" fmla="*/ 0 w 1087"/>
                  <a:gd name="T45" fmla="*/ 1 h 320"/>
                  <a:gd name="T46" fmla="*/ 0 w 1087"/>
                  <a:gd name="T47" fmla="*/ 1 h 320"/>
                  <a:gd name="T48" fmla="*/ 0 w 1087"/>
                  <a:gd name="T49" fmla="*/ 1 h 320"/>
                  <a:gd name="T50" fmla="*/ 0 w 1087"/>
                  <a:gd name="T51" fmla="*/ 1 h 320"/>
                  <a:gd name="T52" fmla="*/ 0 w 1087"/>
                  <a:gd name="T53" fmla="*/ 1 h 320"/>
                  <a:gd name="T54" fmla="*/ 0 w 1087"/>
                  <a:gd name="T55" fmla="*/ 1 h 320"/>
                  <a:gd name="T56" fmla="*/ 0 w 1087"/>
                  <a:gd name="T57" fmla="*/ 1 h 320"/>
                  <a:gd name="T58" fmla="*/ 1 w 1087"/>
                  <a:gd name="T59" fmla="*/ 1 h 320"/>
                  <a:gd name="T60" fmla="*/ 1 w 1087"/>
                  <a:gd name="T61" fmla="*/ 1 h 320"/>
                  <a:gd name="T62" fmla="*/ 1 w 1087"/>
                  <a:gd name="T63" fmla="*/ 1 h 320"/>
                  <a:gd name="T64" fmla="*/ 1 w 1087"/>
                  <a:gd name="T65" fmla="*/ 1 h 320"/>
                  <a:gd name="T66" fmla="*/ 1 w 1087"/>
                  <a:gd name="T67" fmla="*/ 1 h 320"/>
                  <a:gd name="T68" fmla="*/ 1 w 1087"/>
                  <a:gd name="T69" fmla="*/ 1 h 320"/>
                  <a:gd name="T70" fmla="*/ 1 w 1087"/>
                  <a:gd name="T71" fmla="*/ 1 h 320"/>
                  <a:gd name="T72" fmla="*/ 1 w 1087"/>
                  <a:gd name="T73" fmla="*/ 1 h 320"/>
                  <a:gd name="T74" fmla="*/ 2 w 1087"/>
                  <a:gd name="T75" fmla="*/ 1 h 320"/>
                  <a:gd name="T76" fmla="*/ 2 w 1087"/>
                  <a:gd name="T77" fmla="*/ 1 h 320"/>
                  <a:gd name="T78" fmla="*/ 2 w 1087"/>
                  <a:gd name="T79" fmla="*/ 1 h 320"/>
                  <a:gd name="T80" fmla="*/ 2 w 1087"/>
                  <a:gd name="T81" fmla="*/ 1 h 320"/>
                  <a:gd name="T82" fmla="*/ 3 w 1087"/>
                  <a:gd name="T83" fmla="*/ 1 h 320"/>
                  <a:gd name="T84" fmla="*/ 3 w 1087"/>
                  <a:gd name="T85" fmla="*/ 0 h 320"/>
                  <a:gd name="T86" fmla="*/ 3 w 1087"/>
                  <a:gd name="T87" fmla="*/ 1 h 320"/>
                  <a:gd name="T88" fmla="*/ 3 w 1087"/>
                  <a:gd name="T89" fmla="*/ 1 h 320"/>
                  <a:gd name="T90" fmla="*/ 3 w 1087"/>
                  <a:gd name="T91" fmla="*/ 1 h 320"/>
                  <a:gd name="T92" fmla="*/ 3 w 1087"/>
                  <a:gd name="T93" fmla="*/ 1 h 320"/>
                  <a:gd name="T94" fmla="*/ 3 w 1087"/>
                  <a:gd name="T95" fmla="*/ 1 h 320"/>
                  <a:gd name="T96" fmla="*/ 3 w 1087"/>
                  <a:gd name="T97" fmla="*/ 1 h 320"/>
                  <a:gd name="T98" fmla="*/ 3 w 1087"/>
                  <a:gd name="T99" fmla="*/ 1 h 320"/>
                  <a:gd name="T100" fmla="*/ 3 w 1087"/>
                  <a:gd name="T101" fmla="*/ 1 h 320"/>
                  <a:gd name="T102" fmla="*/ 3 w 1087"/>
                  <a:gd name="T103" fmla="*/ 1 h 320"/>
                  <a:gd name="T104" fmla="*/ 3 w 1087"/>
                  <a:gd name="T105" fmla="*/ 1 h 320"/>
                  <a:gd name="T106" fmla="*/ 3 w 1087"/>
                  <a:gd name="T107" fmla="*/ 1 h 320"/>
                  <a:gd name="T108" fmla="*/ 3 w 1087"/>
                  <a:gd name="T109" fmla="*/ 1 h 320"/>
                  <a:gd name="T110" fmla="*/ 3 w 1087"/>
                  <a:gd name="T111" fmla="*/ 1 h 320"/>
                  <a:gd name="T112" fmla="*/ 3 w 1087"/>
                  <a:gd name="T113" fmla="*/ 1 h 32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087"/>
                  <a:gd name="T172" fmla="*/ 0 h 320"/>
                  <a:gd name="T173" fmla="*/ 1087 w 1087"/>
                  <a:gd name="T174" fmla="*/ 320 h 320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087" h="320">
                    <a:moveTo>
                      <a:pt x="1087" y="167"/>
                    </a:moveTo>
                    <a:lnTo>
                      <a:pt x="1087" y="165"/>
                    </a:lnTo>
                    <a:lnTo>
                      <a:pt x="1087" y="164"/>
                    </a:lnTo>
                    <a:lnTo>
                      <a:pt x="1087" y="163"/>
                    </a:lnTo>
                    <a:lnTo>
                      <a:pt x="1085" y="161"/>
                    </a:lnTo>
                    <a:lnTo>
                      <a:pt x="1085" y="158"/>
                    </a:lnTo>
                    <a:lnTo>
                      <a:pt x="1082" y="156"/>
                    </a:lnTo>
                    <a:lnTo>
                      <a:pt x="1081" y="154"/>
                    </a:lnTo>
                    <a:lnTo>
                      <a:pt x="1079" y="153"/>
                    </a:lnTo>
                    <a:lnTo>
                      <a:pt x="1079" y="152"/>
                    </a:lnTo>
                    <a:lnTo>
                      <a:pt x="1077" y="150"/>
                    </a:lnTo>
                    <a:lnTo>
                      <a:pt x="1076" y="149"/>
                    </a:lnTo>
                    <a:lnTo>
                      <a:pt x="1073" y="147"/>
                    </a:lnTo>
                    <a:lnTo>
                      <a:pt x="1070" y="146"/>
                    </a:lnTo>
                    <a:lnTo>
                      <a:pt x="1067" y="145"/>
                    </a:lnTo>
                    <a:lnTo>
                      <a:pt x="1064" y="143"/>
                    </a:lnTo>
                    <a:lnTo>
                      <a:pt x="1059" y="140"/>
                    </a:lnTo>
                    <a:lnTo>
                      <a:pt x="1054" y="140"/>
                    </a:lnTo>
                    <a:lnTo>
                      <a:pt x="1050" y="139"/>
                    </a:lnTo>
                    <a:lnTo>
                      <a:pt x="1045" y="139"/>
                    </a:lnTo>
                    <a:lnTo>
                      <a:pt x="1042" y="139"/>
                    </a:lnTo>
                    <a:lnTo>
                      <a:pt x="1041" y="139"/>
                    </a:lnTo>
                    <a:lnTo>
                      <a:pt x="1039" y="139"/>
                    </a:lnTo>
                    <a:lnTo>
                      <a:pt x="1036" y="139"/>
                    </a:lnTo>
                    <a:lnTo>
                      <a:pt x="1030" y="139"/>
                    </a:lnTo>
                    <a:lnTo>
                      <a:pt x="1025" y="139"/>
                    </a:lnTo>
                    <a:lnTo>
                      <a:pt x="1022" y="139"/>
                    </a:lnTo>
                    <a:lnTo>
                      <a:pt x="1019" y="139"/>
                    </a:lnTo>
                    <a:lnTo>
                      <a:pt x="1011" y="140"/>
                    </a:lnTo>
                    <a:lnTo>
                      <a:pt x="1008" y="140"/>
                    </a:lnTo>
                    <a:lnTo>
                      <a:pt x="1005" y="142"/>
                    </a:lnTo>
                    <a:lnTo>
                      <a:pt x="1000" y="142"/>
                    </a:lnTo>
                    <a:lnTo>
                      <a:pt x="996" y="142"/>
                    </a:lnTo>
                    <a:lnTo>
                      <a:pt x="977" y="146"/>
                    </a:lnTo>
                    <a:lnTo>
                      <a:pt x="957" y="150"/>
                    </a:lnTo>
                    <a:lnTo>
                      <a:pt x="934" y="154"/>
                    </a:lnTo>
                    <a:lnTo>
                      <a:pt x="911" y="158"/>
                    </a:lnTo>
                    <a:lnTo>
                      <a:pt x="887" y="164"/>
                    </a:lnTo>
                    <a:lnTo>
                      <a:pt x="859" y="168"/>
                    </a:lnTo>
                    <a:lnTo>
                      <a:pt x="833" y="174"/>
                    </a:lnTo>
                    <a:lnTo>
                      <a:pt x="805" y="179"/>
                    </a:lnTo>
                    <a:lnTo>
                      <a:pt x="776" y="185"/>
                    </a:lnTo>
                    <a:lnTo>
                      <a:pt x="746" y="190"/>
                    </a:lnTo>
                    <a:lnTo>
                      <a:pt x="716" y="197"/>
                    </a:lnTo>
                    <a:lnTo>
                      <a:pt x="685" y="203"/>
                    </a:lnTo>
                    <a:lnTo>
                      <a:pt x="622" y="215"/>
                    </a:lnTo>
                    <a:lnTo>
                      <a:pt x="557" y="227"/>
                    </a:lnTo>
                    <a:lnTo>
                      <a:pt x="494" y="239"/>
                    </a:lnTo>
                    <a:lnTo>
                      <a:pt x="429" y="252"/>
                    </a:lnTo>
                    <a:lnTo>
                      <a:pt x="398" y="259"/>
                    </a:lnTo>
                    <a:lnTo>
                      <a:pt x="366" y="264"/>
                    </a:lnTo>
                    <a:lnTo>
                      <a:pt x="337" y="270"/>
                    </a:lnTo>
                    <a:lnTo>
                      <a:pt x="308" y="275"/>
                    </a:lnTo>
                    <a:lnTo>
                      <a:pt x="278" y="281"/>
                    </a:lnTo>
                    <a:lnTo>
                      <a:pt x="251" y="285"/>
                    </a:lnTo>
                    <a:lnTo>
                      <a:pt x="223" y="290"/>
                    </a:lnTo>
                    <a:lnTo>
                      <a:pt x="197" y="296"/>
                    </a:lnTo>
                    <a:lnTo>
                      <a:pt x="172" y="300"/>
                    </a:lnTo>
                    <a:lnTo>
                      <a:pt x="149" y="304"/>
                    </a:lnTo>
                    <a:lnTo>
                      <a:pt x="127" y="309"/>
                    </a:lnTo>
                    <a:lnTo>
                      <a:pt x="106" y="313"/>
                    </a:lnTo>
                    <a:lnTo>
                      <a:pt x="101" y="313"/>
                    </a:lnTo>
                    <a:lnTo>
                      <a:pt x="98" y="313"/>
                    </a:lnTo>
                    <a:lnTo>
                      <a:pt x="94" y="314"/>
                    </a:lnTo>
                    <a:lnTo>
                      <a:pt x="90" y="314"/>
                    </a:lnTo>
                    <a:lnTo>
                      <a:pt x="84" y="315"/>
                    </a:lnTo>
                    <a:lnTo>
                      <a:pt x="81" y="317"/>
                    </a:lnTo>
                    <a:lnTo>
                      <a:pt x="78" y="317"/>
                    </a:lnTo>
                    <a:lnTo>
                      <a:pt x="75" y="317"/>
                    </a:lnTo>
                    <a:lnTo>
                      <a:pt x="72" y="317"/>
                    </a:lnTo>
                    <a:lnTo>
                      <a:pt x="67" y="318"/>
                    </a:lnTo>
                    <a:lnTo>
                      <a:pt x="61" y="320"/>
                    </a:lnTo>
                    <a:lnTo>
                      <a:pt x="58" y="320"/>
                    </a:lnTo>
                    <a:lnTo>
                      <a:pt x="55" y="320"/>
                    </a:lnTo>
                    <a:lnTo>
                      <a:pt x="53" y="318"/>
                    </a:lnTo>
                    <a:lnTo>
                      <a:pt x="50" y="318"/>
                    </a:lnTo>
                    <a:lnTo>
                      <a:pt x="49" y="317"/>
                    </a:lnTo>
                    <a:lnTo>
                      <a:pt x="46" y="317"/>
                    </a:lnTo>
                    <a:lnTo>
                      <a:pt x="41" y="317"/>
                    </a:lnTo>
                    <a:lnTo>
                      <a:pt x="35" y="317"/>
                    </a:lnTo>
                    <a:lnTo>
                      <a:pt x="32" y="315"/>
                    </a:lnTo>
                    <a:lnTo>
                      <a:pt x="29" y="314"/>
                    </a:lnTo>
                    <a:lnTo>
                      <a:pt x="21" y="311"/>
                    </a:lnTo>
                    <a:lnTo>
                      <a:pt x="18" y="310"/>
                    </a:lnTo>
                    <a:lnTo>
                      <a:pt x="17" y="310"/>
                    </a:lnTo>
                    <a:lnTo>
                      <a:pt x="13" y="310"/>
                    </a:lnTo>
                    <a:lnTo>
                      <a:pt x="12" y="309"/>
                    </a:lnTo>
                    <a:lnTo>
                      <a:pt x="9" y="309"/>
                    </a:lnTo>
                    <a:lnTo>
                      <a:pt x="6" y="307"/>
                    </a:lnTo>
                    <a:lnTo>
                      <a:pt x="4" y="306"/>
                    </a:lnTo>
                    <a:lnTo>
                      <a:pt x="3" y="306"/>
                    </a:lnTo>
                    <a:lnTo>
                      <a:pt x="1" y="306"/>
                    </a:lnTo>
                    <a:lnTo>
                      <a:pt x="0" y="306"/>
                    </a:lnTo>
                    <a:lnTo>
                      <a:pt x="0" y="304"/>
                    </a:lnTo>
                    <a:lnTo>
                      <a:pt x="0" y="303"/>
                    </a:lnTo>
                    <a:lnTo>
                      <a:pt x="0" y="302"/>
                    </a:lnTo>
                    <a:lnTo>
                      <a:pt x="0" y="297"/>
                    </a:lnTo>
                    <a:lnTo>
                      <a:pt x="0" y="296"/>
                    </a:lnTo>
                    <a:lnTo>
                      <a:pt x="0" y="295"/>
                    </a:lnTo>
                    <a:lnTo>
                      <a:pt x="0" y="292"/>
                    </a:lnTo>
                    <a:lnTo>
                      <a:pt x="0" y="289"/>
                    </a:lnTo>
                    <a:lnTo>
                      <a:pt x="0" y="285"/>
                    </a:lnTo>
                    <a:lnTo>
                      <a:pt x="0" y="282"/>
                    </a:lnTo>
                    <a:lnTo>
                      <a:pt x="0" y="275"/>
                    </a:lnTo>
                    <a:lnTo>
                      <a:pt x="0" y="267"/>
                    </a:lnTo>
                    <a:lnTo>
                      <a:pt x="0" y="265"/>
                    </a:lnTo>
                    <a:lnTo>
                      <a:pt x="0" y="264"/>
                    </a:lnTo>
                    <a:lnTo>
                      <a:pt x="0" y="260"/>
                    </a:lnTo>
                    <a:lnTo>
                      <a:pt x="0" y="256"/>
                    </a:lnTo>
                    <a:lnTo>
                      <a:pt x="0" y="254"/>
                    </a:lnTo>
                    <a:lnTo>
                      <a:pt x="0" y="253"/>
                    </a:lnTo>
                    <a:lnTo>
                      <a:pt x="0" y="247"/>
                    </a:lnTo>
                    <a:lnTo>
                      <a:pt x="0" y="242"/>
                    </a:lnTo>
                    <a:lnTo>
                      <a:pt x="0" y="239"/>
                    </a:lnTo>
                    <a:lnTo>
                      <a:pt x="0" y="238"/>
                    </a:lnTo>
                    <a:lnTo>
                      <a:pt x="0" y="236"/>
                    </a:lnTo>
                    <a:lnTo>
                      <a:pt x="0" y="235"/>
                    </a:lnTo>
                    <a:lnTo>
                      <a:pt x="0" y="232"/>
                    </a:lnTo>
                    <a:lnTo>
                      <a:pt x="0" y="229"/>
                    </a:lnTo>
                    <a:lnTo>
                      <a:pt x="0" y="225"/>
                    </a:lnTo>
                    <a:lnTo>
                      <a:pt x="0" y="221"/>
                    </a:lnTo>
                    <a:lnTo>
                      <a:pt x="0" y="218"/>
                    </a:lnTo>
                    <a:lnTo>
                      <a:pt x="0" y="217"/>
                    </a:lnTo>
                    <a:lnTo>
                      <a:pt x="0" y="215"/>
                    </a:lnTo>
                    <a:lnTo>
                      <a:pt x="0" y="214"/>
                    </a:lnTo>
                    <a:lnTo>
                      <a:pt x="0" y="210"/>
                    </a:lnTo>
                    <a:lnTo>
                      <a:pt x="0" y="206"/>
                    </a:lnTo>
                    <a:lnTo>
                      <a:pt x="0" y="204"/>
                    </a:lnTo>
                    <a:lnTo>
                      <a:pt x="0" y="203"/>
                    </a:lnTo>
                    <a:lnTo>
                      <a:pt x="0" y="200"/>
                    </a:lnTo>
                    <a:lnTo>
                      <a:pt x="0" y="197"/>
                    </a:lnTo>
                    <a:lnTo>
                      <a:pt x="0" y="190"/>
                    </a:lnTo>
                    <a:lnTo>
                      <a:pt x="0" y="188"/>
                    </a:lnTo>
                    <a:lnTo>
                      <a:pt x="0" y="185"/>
                    </a:lnTo>
                    <a:lnTo>
                      <a:pt x="0" y="182"/>
                    </a:lnTo>
                    <a:lnTo>
                      <a:pt x="0" y="181"/>
                    </a:lnTo>
                    <a:lnTo>
                      <a:pt x="0" y="175"/>
                    </a:lnTo>
                    <a:lnTo>
                      <a:pt x="0" y="174"/>
                    </a:lnTo>
                    <a:lnTo>
                      <a:pt x="0" y="171"/>
                    </a:lnTo>
                    <a:lnTo>
                      <a:pt x="0" y="170"/>
                    </a:lnTo>
                    <a:lnTo>
                      <a:pt x="0" y="168"/>
                    </a:lnTo>
                    <a:lnTo>
                      <a:pt x="0" y="167"/>
                    </a:lnTo>
                    <a:lnTo>
                      <a:pt x="1" y="168"/>
                    </a:lnTo>
                    <a:lnTo>
                      <a:pt x="3" y="168"/>
                    </a:lnTo>
                    <a:lnTo>
                      <a:pt x="4" y="170"/>
                    </a:lnTo>
                    <a:lnTo>
                      <a:pt x="6" y="170"/>
                    </a:lnTo>
                    <a:lnTo>
                      <a:pt x="9" y="170"/>
                    </a:lnTo>
                    <a:lnTo>
                      <a:pt x="12" y="170"/>
                    </a:lnTo>
                    <a:lnTo>
                      <a:pt x="13" y="171"/>
                    </a:lnTo>
                    <a:lnTo>
                      <a:pt x="17" y="172"/>
                    </a:lnTo>
                    <a:lnTo>
                      <a:pt x="18" y="174"/>
                    </a:lnTo>
                    <a:lnTo>
                      <a:pt x="21" y="175"/>
                    </a:lnTo>
                    <a:lnTo>
                      <a:pt x="24" y="177"/>
                    </a:lnTo>
                    <a:lnTo>
                      <a:pt x="29" y="177"/>
                    </a:lnTo>
                    <a:lnTo>
                      <a:pt x="32" y="178"/>
                    </a:lnTo>
                    <a:lnTo>
                      <a:pt x="35" y="178"/>
                    </a:lnTo>
                    <a:lnTo>
                      <a:pt x="38" y="179"/>
                    </a:lnTo>
                    <a:lnTo>
                      <a:pt x="41" y="179"/>
                    </a:lnTo>
                    <a:lnTo>
                      <a:pt x="44" y="181"/>
                    </a:lnTo>
                    <a:lnTo>
                      <a:pt x="46" y="181"/>
                    </a:lnTo>
                    <a:lnTo>
                      <a:pt x="49" y="181"/>
                    </a:lnTo>
                    <a:lnTo>
                      <a:pt x="50" y="181"/>
                    </a:lnTo>
                    <a:lnTo>
                      <a:pt x="53" y="181"/>
                    </a:lnTo>
                    <a:lnTo>
                      <a:pt x="55" y="181"/>
                    </a:lnTo>
                    <a:lnTo>
                      <a:pt x="78" y="181"/>
                    </a:lnTo>
                    <a:lnTo>
                      <a:pt x="81" y="181"/>
                    </a:lnTo>
                    <a:lnTo>
                      <a:pt x="84" y="181"/>
                    </a:lnTo>
                    <a:lnTo>
                      <a:pt x="90" y="179"/>
                    </a:lnTo>
                    <a:lnTo>
                      <a:pt x="94" y="178"/>
                    </a:lnTo>
                    <a:lnTo>
                      <a:pt x="98" y="178"/>
                    </a:lnTo>
                    <a:lnTo>
                      <a:pt x="101" y="178"/>
                    </a:lnTo>
                    <a:lnTo>
                      <a:pt x="106" y="178"/>
                    </a:lnTo>
                    <a:lnTo>
                      <a:pt x="127" y="174"/>
                    </a:lnTo>
                    <a:lnTo>
                      <a:pt x="149" y="168"/>
                    </a:lnTo>
                    <a:lnTo>
                      <a:pt x="172" y="164"/>
                    </a:lnTo>
                    <a:lnTo>
                      <a:pt x="197" y="160"/>
                    </a:lnTo>
                    <a:lnTo>
                      <a:pt x="223" y="154"/>
                    </a:lnTo>
                    <a:lnTo>
                      <a:pt x="251" y="150"/>
                    </a:lnTo>
                    <a:lnTo>
                      <a:pt x="278" y="145"/>
                    </a:lnTo>
                    <a:lnTo>
                      <a:pt x="308" y="139"/>
                    </a:lnTo>
                    <a:lnTo>
                      <a:pt x="337" y="133"/>
                    </a:lnTo>
                    <a:lnTo>
                      <a:pt x="366" y="127"/>
                    </a:lnTo>
                    <a:lnTo>
                      <a:pt x="398" y="121"/>
                    </a:lnTo>
                    <a:lnTo>
                      <a:pt x="429" y="115"/>
                    </a:lnTo>
                    <a:lnTo>
                      <a:pt x="494" y="103"/>
                    </a:lnTo>
                    <a:lnTo>
                      <a:pt x="557" y="92"/>
                    </a:lnTo>
                    <a:lnTo>
                      <a:pt x="622" y="79"/>
                    </a:lnTo>
                    <a:lnTo>
                      <a:pt x="685" y="67"/>
                    </a:lnTo>
                    <a:lnTo>
                      <a:pt x="716" y="61"/>
                    </a:lnTo>
                    <a:lnTo>
                      <a:pt x="746" y="56"/>
                    </a:lnTo>
                    <a:lnTo>
                      <a:pt x="776" y="49"/>
                    </a:lnTo>
                    <a:lnTo>
                      <a:pt x="805" y="43"/>
                    </a:lnTo>
                    <a:lnTo>
                      <a:pt x="833" y="39"/>
                    </a:lnTo>
                    <a:lnTo>
                      <a:pt x="859" y="33"/>
                    </a:lnTo>
                    <a:lnTo>
                      <a:pt x="887" y="28"/>
                    </a:lnTo>
                    <a:lnTo>
                      <a:pt x="911" y="24"/>
                    </a:lnTo>
                    <a:lnTo>
                      <a:pt x="934" y="20"/>
                    </a:lnTo>
                    <a:lnTo>
                      <a:pt x="957" y="15"/>
                    </a:lnTo>
                    <a:lnTo>
                      <a:pt x="977" y="11"/>
                    </a:lnTo>
                    <a:lnTo>
                      <a:pt x="996" y="7"/>
                    </a:lnTo>
                    <a:lnTo>
                      <a:pt x="1000" y="7"/>
                    </a:lnTo>
                    <a:lnTo>
                      <a:pt x="1005" y="6"/>
                    </a:lnTo>
                    <a:lnTo>
                      <a:pt x="1008" y="6"/>
                    </a:lnTo>
                    <a:lnTo>
                      <a:pt x="1011" y="6"/>
                    </a:lnTo>
                    <a:lnTo>
                      <a:pt x="1019" y="4"/>
                    </a:lnTo>
                    <a:lnTo>
                      <a:pt x="1022" y="3"/>
                    </a:lnTo>
                    <a:lnTo>
                      <a:pt x="1025" y="3"/>
                    </a:lnTo>
                    <a:lnTo>
                      <a:pt x="1027" y="2"/>
                    </a:lnTo>
                    <a:lnTo>
                      <a:pt x="1030" y="2"/>
                    </a:lnTo>
                    <a:lnTo>
                      <a:pt x="1033" y="0"/>
                    </a:lnTo>
                    <a:lnTo>
                      <a:pt x="1036" y="0"/>
                    </a:lnTo>
                    <a:lnTo>
                      <a:pt x="1039" y="0"/>
                    </a:lnTo>
                    <a:lnTo>
                      <a:pt x="1041" y="0"/>
                    </a:lnTo>
                    <a:lnTo>
                      <a:pt x="1042" y="0"/>
                    </a:lnTo>
                    <a:lnTo>
                      <a:pt x="1045" y="0"/>
                    </a:lnTo>
                    <a:lnTo>
                      <a:pt x="1050" y="2"/>
                    </a:lnTo>
                    <a:lnTo>
                      <a:pt x="1054" y="3"/>
                    </a:lnTo>
                    <a:lnTo>
                      <a:pt x="1059" y="4"/>
                    </a:lnTo>
                    <a:lnTo>
                      <a:pt x="1064" y="6"/>
                    </a:lnTo>
                    <a:lnTo>
                      <a:pt x="1067" y="7"/>
                    </a:lnTo>
                    <a:lnTo>
                      <a:pt x="1070" y="8"/>
                    </a:lnTo>
                    <a:lnTo>
                      <a:pt x="1076" y="10"/>
                    </a:lnTo>
                    <a:lnTo>
                      <a:pt x="1079" y="11"/>
                    </a:lnTo>
                    <a:lnTo>
                      <a:pt x="1081" y="13"/>
                    </a:lnTo>
                    <a:lnTo>
                      <a:pt x="1082" y="14"/>
                    </a:lnTo>
                    <a:lnTo>
                      <a:pt x="1085" y="15"/>
                    </a:lnTo>
                    <a:lnTo>
                      <a:pt x="1085" y="17"/>
                    </a:lnTo>
                    <a:lnTo>
                      <a:pt x="1087" y="17"/>
                    </a:lnTo>
                    <a:lnTo>
                      <a:pt x="1087" y="18"/>
                    </a:lnTo>
                    <a:lnTo>
                      <a:pt x="1087" y="20"/>
                    </a:lnTo>
                    <a:lnTo>
                      <a:pt x="1087" y="21"/>
                    </a:lnTo>
                    <a:lnTo>
                      <a:pt x="1087" y="22"/>
                    </a:lnTo>
                    <a:lnTo>
                      <a:pt x="1087" y="24"/>
                    </a:lnTo>
                    <a:lnTo>
                      <a:pt x="1087" y="27"/>
                    </a:lnTo>
                    <a:lnTo>
                      <a:pt x="1087" y="28"/>
                    </a:lnTo>
                    <a:lnTo>
                      <a:pt x="1087" y="29"/>
                    </a:lnTo>
                    <a:lnTo>
                      <a:pt x="1087" y="32"/>
                    </a:lnTo>
                    <a:lnTo>
                      <a:pt x="1087" y="35"/>
                    </a:lnTo>
                    <a:lnTo>
                      <a:pt x="1087" y="38"/>
                    </a:lnTo>
                    <a:lnTo>
                      <a:pt x="1087" y="42"/>
                    </a:lnTo>
                    <a:lnTo>
                      <a:pt x="1087" y="45"/>
                    </a:lnTo>
                    <a:lnTo>
                      <a:pt x="1087" y="53"/>
                    </a:lnTo>
                    <a:lnTo>
                      <a:pt x="1087" y="54"/>
                    </a:lnTo>
                    <a:lnTo>
                      <a:pt x="1087" y="56"/>
                    </a:lnTo>
                    <a:lnTo>
                      <a:pt x="1087" y="58"/>
                    </a:lnTo>
                    <a:lnTo>
                      <a:pt x="1087" y="61"/>
                    </a:lnTo>
                    <a:lnTo>
                      <a:pt x="1087" y="65"/>
                    </a:lnTo>
                    <a:lnTo>
                      <a:pt x="1087" y="71"/>
                    </a:lnTo>
                    <a:lnTo>
                      <a:pt x="1087" y="72"/>
                    </a:lnTo>
                    <a:lnTo>
                      <a:pt x="1087" y="74"/>
                    </a:lnTo>
                    <a:lnTo>
                      <a:pt x="1087" y="77"/>
                    </a:lnTo>
                    <a:lnTo>
                      <a:pt x="1087" y="78"/>
                    </a:lnTo>
                    <a:lnTo>
                      <a:pt x="1087" y="83"/>
                    </a:lnTo>
                    <a:lnTo>
                      <a:pt x="1087" y="88"/>
                    </a:lnTo>
                    <a:lnTo>
                      <a:pt x="1087" y="89"/>
                    </a:lnTo>
                    <a:lnTo>
                      <a:pt x="1087" y="92"/>
                    </a:lnTo>
                    <a:lnTo>
                      <a:pt x="1087" y="93"/>
                    </a:lnTo>
                    <a:lnTo>
                      <a:pt x="1087" y="96"/>
                    </a:lnTo>
                    <a:lnTo>
                      <a:pt x="1087" y="102"/>
                    </a:lnTo>
                    <a:lnTo>
                      <a:pt x="1087" y="106"/>
                    </a:lnTo>
                    <a:lnTo>
                      <a:pt x="1087" y="107"/>
                    </a:lnTo>
                    <a:lnTo>
                      <a:pt x="1087" y="110"/>
                    </a:lnTo>
                    <a:lnTo>
                      <a:pt x="1087" y="114"/>
                    </a:lnTo>
                    <a:lnTo>
                      <a:pt x="1087" y="117"/>
                    </a:lnTo>
                    <a:lnTo>
                      <a:pt x="1087" y="120"/>
                    </a:lnTo>
                    <a:lnTo>
                      <a:pt x="1087" y="121"/>
                    </a:lnTo>
                    <a:lnTo>
                      <a:pt x="1087" y="125"/>
                    </a:lnTo>
                    <a:lnTo>
                      <a:pt x="1087" y="128"/>
                    </a:lnTo>
                    <a:lnTo>
                      <a:pt x="1087" y="132"/>
                    </a:lnTo>
                    <a:lnTo>
                      <a:pt x="1087" y="135"/>
                    </a:lnTo>
                    <a:lnTo>
                      <a:pt x="1087" y="140"/>
                    </a:lnTo>
                    <a:lnTo>
                      <a:pt x="1087" y="146"/>
                    </a:lnTo>
                    <a:lnTo>
                      <a:pt x="1087" y="149"/>
                    </a:lnTo>
                    <a:lnTo>
                      <a:pt x="1087" y="152"/>
                    </a:lnTo>
                    <a:lnTo>
                      <a:pt x="1087" y="156"/>
                    </a:lnTo>
                    <a:lnTo>
                      <a:pt x="1087" y="158"/>
                    </a:lnTo>
                    <a:lnTo>
                      <a:pt x="1087" y="161"/>
                    </a:lnTo>
                    <a:lnTo>
                      <a:pt x="1087" y="163"/>
                    </a:lnTo>
                    <a:lnTo>
                      <a:pt x="1087" y="164"/>
                    </a:lnTo>
                    <a:lnTo>
                      <a:pt x="1087" y="165"/>
                    </a:lnTo>
                    <a:lnTo>
                      <a:pt x="1087" y="167"/>
                    </a:lnTo>
                    <a:close/>
                  </a:path>
                </a:pathLst>
              </a:custGeom>
              <a:solidFill>
                <a:srgbClr val="DA2724"/>
              </a:solidFill>
              <a:ln>
                <a:noFill/>
              </a:ln>
              <a:extLst/>
            </p:spPr>
            <p:txBody>
              <a:bodyPr/>
              <a:lstStyle/>
              <a:p>
                <a:pPr defTabSz="914145"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 kern="0" dirty="0">
                  <a:solidFill>
                    <a:sysClr val="windowText" lastClr="000000"/>
                  </a:solidFill>
                  <a:latin typeface="Calibri"/>
                  <a:sym typeface="Calibri" pitchFamily="34" charset="0"/>
                </a:endParaRPr>
              </a:p>
            </p:txBody>
          </p:sp>
          <p:sp>
            <p:nvSpPr>
              <p:cNvPr id="101" name="Freeform 20"/>
              <p:cNvSpPr>
                <a:spLocks noEditPoints="1"/>
              </p:cNvSpPr>
              <p:nvPr/>
            </p:nvSpPr>
            <p:spPr bwMode="auto">
              <a:xfrm>
                <a:off x="2525" y="685"/>
                <a:ext cx="553" cy="170"/>
              </a:xfrm>
              <a:custGeom>
                <a:avLst/>
                <a:gdLst>
                  <a:gd name="T0" fmla="*/ 3 w 1112"/>
                  <a:gd name="T1" fmla="*/ 0 h 342"/>
                  <a:gd name="T2" fmla="*/ 3 w 1112"/>
                  <a:gd name="T3" fmla="*/ 0 h 342"/>
                  <a:gd name="T4" fmla="*/ 3 w 1112"/>
                  <a:gd name="T5" fmla="*/ 0 h 342"/>
                  <a:gd name="T6" fmla="*/ 3 w 1112"/>
                  <a:gd name="T7" fmla="*/ 0 h 342"/>
                  <a:gd name="T8" fmla="*/ 3 w 1112"/>
                  <a:gd name="T9" fmla="*/ 0 h 342"/>
                  <a:gd name="T10" fmla="*/ 3 w 1112"/>
                  <a:gd name="T11" fmla="*/ 0 h 342"/>
                  <a:gd name="T12" fmla="*/ 3 w 1112"/>
                  <a:gd name="T13" fmla="*/ 0 h 342"/>
                  <a:gd name="T14" fmla="*/ 2 w 1112"/>
                  <a:gd name="T15" fmla="*/ 0 h 342"/>
                  <a:gd name="T16" fmla="*/ 2 w 1112"/>
                  <a:gd name="T17" fmla="*/ 0 h 342"/>
                  <a:gd name="T18" fmla="*/ 2 w 1112"/>
                  <a:gd name="T19" fmla="*/ 0 h 342"/>
                  <a:gd name="T20" fmla="*/ 1 w 1112"/>
                  <a:gd name="T21" fmla="*/ 0 h 342"/>
                  <a:gd name="T22" fmla="*/ 2 w 1112"/>
                  <a:gd name="T23" fmla="*/ 0 h 342"/>
                  <a:gd name="T24" fmla="*/ 1 w 1112"/>
                  <a:gd name="T25" fmla="*/ 0 h 342"/>
                  <a:gd name="T26" fmla="*/ 1 w 1112"/>
                  <a:gd name="T27" fmla="*/ 0 h 342"/>
                  <a:gd name="T28" fmla="*/ 1 w 1112"/>
                  <a:gd name="T29" fmla="*/ 0 h 342"/>
                  <a:gd name="T30" fmla="*/ 1 w 1112"/>
                  <a:gd name="T31" fmla="*/ 0 h 342"/>
                  <a:gd name="T32" fmla="*/ 1 w 1112"/>
                  <a:gd name="T33" fmla="*/ 0 h 342"/>
                  <a:gd name="T34" fmla="*/ 1 w 1112"/>
                  <a:gd name="T35" fmla="*/ 0 h 342"/>
                  <a:gd name="T36" fmla="*/ 1 w 1112"/>
                  <a:gd name="T37" fmla="*/ 0 h 342"/>
                  <a:gd name="T38" fmla="*/ 1 w 1112"/>
                  <a:gd name="T39" fmla="*/ 0 h 342"/>
                  <a:gd name="T40" fmla="*/ 1 w 1112"/>
                  <a:gd name="T41" fmla="*/ 0 h 342"/>
                  <a:gd name="T42" fmla="*/ 1 w 1112"/>
                  <a:gd name="T43" fmla="*/ 0 h 342"/>
                  <a:gd name="T44" fmla="*/ 1 w 1112"/>
                  <a:gd name="T45" fmla="*/ 0 h 342"/>
                  <a:gd name="T46" fmla="*/ 1 w 1112"/>
                  <a:gd name="T47" fmla="*/ 0 h 342"/>
                  <a:gd name="T48" fmla="*/ 1 w 1112"/>
                  <a:gd name="T49" fmla="*/ 0 h 342"/>
                  <a:gd name="T50" fmla="*/ 0 w 1112"/>
                  <a:gd name="T51" fmla="*/ 0 h 342"/>
                  <a:gd name="T52" fmla="*/ 0 w 1112"/>
                  <a:gd name="T53" fmla="*/ 0 h 342"/>
                  <a:gd name="T54" fmla="*/ 0 w 1112"/>
                  <a:gd name="T55" fmla="*/ 0 h 342"/>
                  <a:gd name="T56" fmla="*/ 1 w 1112"/>
                  <a:gd name="T57" fmla="*/ 0 h 342"/>
                  <a:gd name="T58" fmla="*/ 1 w 1112"/>
                  <a:gd name="T59" fmla="*/ 0 h 342"/>
                  <a:gd name="T60" fmla="*/ 1 w 1112"/>
                  <a:gd name="T61" fmla="*/ 0 h 342"/>
                  <a:gd name="T62" fmla="*/ 1 w 1112"/>
                  <a:gd name="T63" fmla="*/ 0 h 342"/>
                  <a:gd name="T64" fmla="*/ 1 w 1112"/>
                  <a:gd name="T65" fmla="*/ 0 h 342"/>
                  <a:gd name="T66" fmla="*/ 1 w 1112"/>
                  <a:gd name="T67" fmla="*/ 0 h 342"/>
                  <a:gd name="T68" fmla="*/ 1 w 1112"/>
                  <a:gd name="T69" fmla="*/ 0 h 342"/>
                  <a:gd name="T70" fmla="*/ 1 w 1112"/>
                  <a:gd name="T71" fmla="*/ 0 h 342"/>
                  <a:gd name="T72" fmla="*/ 1 w 1112"/>
                  <a:gd name="T73" fmla="*/ 0 h 342"/>
                  <a:gd name="T74" fmla="*/ 1 w 1112"/>
                  <a:gd name="T75" fmla="*/ 0 h 342"/>
                  <a:gd name="T76" fmla="*/ 1 w 1112"/>
                  <a:gd name="T77" fmla="*/ 0 h 342"/>
                  <a:gd name="T78" fmla="*/ 1 w 1112"/>
                  <a:gd name="T79" fmla="*/ 0 h 342"/>
                  <a:gd name="T80" fmla="*/ 2 w 1112"/>
                  <a:gd name="T81" fmla="*/ 0 h 342"/>
                  <a:gd name="T82" fmla="*/ 2 w 1112"/>
                  <a:gd name="T83" fmla="*/ 0 h 342"/>
                  <a:gd name="T84" fmla="*/ 1 w 1112"/>
                  <a:gd name="T85" fmla="*/ 0 h 342"/>
                  <a:gd name="T86" fmla="*/ 2 w 1112"/>
                  <a:gd name="T87" fmla="*/ 0 h 342"/>
                  <a:gd name="T88" fmla="*/ 3 w 1112"/>
                  <a:gd name="T89" fmla="*/ 0 h 342"/>
                  <a:gd name="T90" fmla="*/ 3 w 1112"/>
                  <a:gd name="T91" fmla="*/ 0 h 342"/>
                  <a:gd name="T92" fmla="*/ 3 w 1112"/>
                  <a:gd name="T93" fmla="*/ 0 h 342"/>
                  <a:gd name="T94" fmla="*/ 3 w 1112"/>
                  <a:gd name="T95" fmla="*/ 0 h 342"/>
                  <a:gd name="T96" fmla="*/ 3 w 1112"/>
                  <a:gd name="T97" fmla="*/ 0 h 342"/>
                  <a:gd name="T98" fmla="*/ 3 w 1112"/>
                  <a:gd name="T99" fmla="*/ 0 h 342"/>
                  <a:gd name="T100" fmla="*/ 3 w 1112"/>
                  <a:gd name="T101" fmla="*/ 0 h 342"/>
                  <a:gd name="T102" fmla="*/ 3 w 1112"/>
                  <a:gd name="T103" fmla="*/ 0 h 342"/>
                  <a:gd name="T104" fmla="*/ 3 w 1112"/>
                  <a:gd name="T105" fmla="*/ 0 h 342"/>
                  <a:gd name="T106" fmla="*/ 3 w 1112"/>
                  <a:gd name="T107" fmla="*/ 0 h 342"/>
                  <a:gd name="T108" fmla="*/ 3 w 1112"/>
                  <a:gd name="T109" fmla="*/ 0 h 342"/>
                  <a:gd name="T110" fmla="*/ 3 w 1112"/>
                  <a:gd name="T111" fmla="*/ 0 h 342"/>
                  <a:gd name="T112" fmla="*/ 3 w 1112"/>
                  <a:gd name="T113" fmla="*/ 0 h 342"/>
                  <a:gd name="T114" fmla="*/ 3 w 1112"/>
                  <a:gd name="T115" fmla="*/ 0 h 342"/>
                  <a:gd name="T116" fmla="*/ 3 w 1112"/>
                  <a:gd name="T117" fmla="*/ 0 h 342"/>
                  <a:gd name="T118" fmla="*/ 3 w 1112"/>
                  <a:gd name="T119" fmla="*/ 0 h 342"/>
                  <a:gd name="T120" fmla="*/ 3 w 1112"/>
                  <a:gd name="T121" fmla="*/ 0 h 34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112"/>
                  <a:gd name="T184" fmla="*/ 0 h 342"/>
                  <a:gd name="T185" fmla="*/ 1112 w 1112"/>
                  <a:gd name="T186" fmla="*/ 342 h 34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112" h="342">
                    <a:moveTo>
                      <a:pt x="1089" y="181"/>
                    </a:moveTo>
                    <a:lnTo>
                      <a:pt x="1087" y="181"/>
                    </a:lnTo>
                    <a:lnTo>
                      <a:pt x="1087" y="179"/>
                    </a:lnTo>
                    <a:lnTo>
                      <a:pt x="1087" y="178"/>
                    </a:lnTo>
                    <a:lnTo>
                      <a:pt x="1086" y="175"/>
                    </a:lnTo>
                    <a:lnTo>
                      <a:pt x="1084" y="174"/>
                    </a:lnTo>
                    <a:lnTo>
                      <a:pt x="1083" y="171"/>
                    </a:lnTo>
                    <a:lnTo>
                      <a:pt x="1081" y="168"/>
                    </a:lnTo>
                    <a:lnTo>
                      <a:pt x="1081" y="167"/>
                    </a:lnTo>
                    <a:lnTo>
                      <a:pt x="1097" y="150"/>
                    </a:lnTo>
                    <a:lnTo>
                      <a:pt x="1098" y="151"/>
                    </a:lnTo>
                    <a:lnTo>
                      <a:pt x="1101" y="153"/>
                    </a:lnTo>
                    <a:lnTo>
                      <a:pt x="1104" y="157"/>
                    </a:lnTo>
                    <a:lnTo>
                      <a:pt x="1107" y="161"/>
                    </a:lnTo>
                    <a:lnTo>
                      <a:pt x="1109" y="165"/>
                    </a:lnTo>
                    <a:lnTo>
                      <a:pt x="1110" y="168"/>
                    </a:lnTo>
                    <a:lnTo>
                      <a:pt x="1110" y="169"/>
                    </a:lnTo>
                    <a:lnTo>
                      <a:pt x="1112" y="171"/>
                    </a:lnTo>
                    <a:lnTo>
                      <a:pt x="1112" y="172"/>
                    </a:lnTo>
                    <a:lnTo>
                      <a:pt x="1112" y="174"/>
                    </a:lnTo>
                    <a:lnTo>
                      <a:pt x="1089" y="181"/>
                    </a:lnTo>
                    <a:close/>
                    <a:moveTo>
                      <a:pt x="1097" y="150"/>
                    </a:moveTo>
                    <a:lnTo>
                      <a:pt x="1089" y="160"/>
                    </a:lnTo>
                    <a:lnTo>
                      <a:pt x="1097" y="150"/>
                    </a:lnTo>
                    <a:close/>
                    <a:moveTo>
                      <a:pt x="1081" y="171"/>
                    </a:moveTo>
                    <a:lnTo>
                      <a:pt x="1097" y="150"/>
                    </a:lnTo>
                    <a:lnTo>
                      <a:pt x="1081" y="171"/>
                    </a:lnTo>
                    <a:close/>
                    <a:moveTo>
                      <a:pt x="1081" y="171"/>
                    </a:moveTo>
                    <a:lnTo>
                      <a:pt x="1089" y="160"/>
                    </a:lnTo>
                    <a:lnTo>
                      <a:pt x="1081" y="171"/>
                    </a:lnTo>
                    <a:close/>
                    <a:moveTo>
                      <a:pt x="1081" y="171"/>
                    </a:moveTo>
                    <a:lnTo>
                      <a:pt x="1081" y="169"/>
                    </a:lnTo>
                    <a:lnTo>
                      <a:pt x="1081" y="168"/>
                    </a:lnTo>
                    <a:lnTo>
                      <a:pt x="1081" y="167"/>
                    </a:lnTo>
                    <a:lnTo>
                      <a:pt x="1092" y="150"/>
                    </a:lnTo>
                    <a:lnTo>
                      <a:pt x="1094" y="150"/>
                    </a:lnTo>
                    <a:lnTo>
                      <a:pt x="1095" y="150"/>
                    </a:lnTo>
                    <a:lnTo>
                      <a:pt x="1097" y="150"/>
                    </a:lnTo>
                    <a:lnTo>
                      <a:pt x="1081" y="171"/>
                    </a:lnTo>
                    <a:close/>
                    <a:moveTo>
                      <a:pt x="1081" y="167"/>
                    </a:moveTo>
                    <a:lnTo>
                      <a:pt x="1080" y="167"/>
                    </a:lnTo>
                    <a:lnTo>
                      <a:pt x="1078" y="167"/>
                    </a:lnTo>
                    <a:lnTo>
                      <a:pt x="1077" y="167"/>
                    </a:lnTo>
                    <a:lnTo>
                      <a:pt x="1089" y="146"/>
                    </a:lnTo>
                    <a:lnTo>
                      <a:pt x="1090" y="146"/>
                    </a:lnTo>
                    <a:lnTo>
                      <a:pt x="1090" y="147"/>
                    </a:lnTo>
                    <a:lnTo>
                      <a:pt x="1092" y="147"/>
                    </a:lnTo>
                    <a:lnTo>
                      <a:pt x="1092" y="149"/>
                    </a:lnTo>
                    <a:lnTo>
                      <a:pt x="1092" y="150"/>
                    </a:lnTo>
                    <a:lnTo>
                      <a:pt x="1081" y="167"/>
                    </a:lnTo>
                    <a:close/>
                    <a:moveTo>
                      <a:pt x="1077" y="167"/>
                    </a:moveTo>
                    <a:lnTo>
                      <a:pt x="1075" y="165"/>
                    </a:lnTo>
                    <a:lnTo>
                      <a:pt x="1074" y="165"/>
                    </a:lnTo>
                    <a:lnTo>
                      <a:pt x="1072" y="164"/>
                    </a:lnTo>
                    <a:lnTo>
                      <a:pt x="1069" y="163"/>
                    </a:lnTo>
                    <a:lnTo>
                      <a:pt x="1066" y="161"/>
                    </a:lnTo>
                    <a:lnTo>
                      <a:pt x="1063" y="161"/>
                    </a:lnTo>
                    <a:lnTo>
                      <a:pt x="1060" y="161"/>
                    </a:lnTo>
                    <a:lnTo>
                      <a:pt x="1058" y="160"/>
                    </a:lnTo>
                    <a:lnTo>
                      <a:pt x="1061" y="135"/>
                    </a:lnTo>
                    <a:lnTo>
                      <a:pt x="1066" y="136"/>
                    </a:lnTo>
                    <a:lnTo>
                      <a:pt x="1069" y="138"/>
                    </a:lnTo>
                    <a:lnTo>
                      <a:pt x="1072" y="139"/>
                    </a:lnTo>
                    <a:lnTo>
                      <a:pt x="1077" y="140"/>
                    </a:lnTo>
                    <a:lnTo>
                      <a:pt x="1083" y="143"/>
                    </a:lnTo>
                    <a:lnTo>
                      <a:pt x="1089" y="146"/>
                    </a:lnTo>
                    <a:lnTo>
                      <a:pt x="1077" y="167"/>
                    </a:lnTo>
                    <a:close/>
                    <a:moveTo>
                      <a:pt x="1058" y="135"/>
                    </a:moveTo>
                    <a:lnTo>
                      <a:pt x="1061" y="135"/>
                    </a:lnTo>
                    <a:lnTo>
                      <a:pt x="1058" y="150"/>
                    </a:lnTo>
                    <a:lnTo>
                      <a:pt x="1058" y="135"/>
                    </a:lnTo>
                    <a:close/>
                    <a:moveTo>
                      <a:pt x="1058" y="160"/>
                    </a:moveTo>
                    <a:lnTo>
                      <a:pt x="1057" y="160"/>
                    </a:lnTo>
                    <a:lnTo>
                      <a:pt x="1055" y="160"/>
                    </a:lnTo>
                    <a:lnTo>
                      <a:pt x="1052" y="160"/>
                    </a:lnTo>
                    <a:lnTo>
                      <a:pt x="1049" y="160"/>
                    </a:lnTo>
                    <a:lnTo>
                      <a:pt x="1046" y="135"/>
                    </a:lnTo>
                    <a:lnTo>
                      <a:pt x="1058" y="135"/>
                    </a:lnTo>
                    <a:lnTo>
                      <a:pt x="1058" y="160"/>
                    </a:lnTo>
                    <a:close/>
                    <a:moveTo>
                      <a:pt x="1049" y="160"/>
                    </a:moveTo>
                    <a:lnTo>
                      <a:pt x="1038" y="160"/>
                    </a:lnTo>
                    <a:lnTo>
                      <a:pt x="1033" y="139"/>
                    </a:lnTo>
                    <a:lnTo>
                      <a:pt x="1037" y="139"/>
                    </a:lnTo>
                    <a:lnTo>
                      <a:pt x="1040" y="139"/>
                    </a:lnTo>
                    <a:lnTo>
                      <a:pt x="1041" y="138"/>
                    </a:lnTo>
                    <a:lnTo>
                      <a:pt x="1043" y="138"/>
                    </a:lnTo>
                    <a:lnTo>
                      <a:pt x="1044" y="136"/>
                    </a:lnTo>
                    <a:lnTo>
                      <a:pt x="1046" y="135"/>
                    </a:lnTo>
                    <a:lnTo>
                      <a:pt x="1049" y="160"/>
                    </a:lnTo>
                    <a:close/>
                    <a:moveTo>
                      <a:pt x="1033" y="139"/>
                    </a:moveTo>
                    <a:lnTo>
                      <a:pt x="1038" y="150"/>
                    </a:lnTo>
                    <a:lnTo>
                      <a:pt x="1033" y="139"/>
                    </a:lnTo>
                    <a:close/>
                    <a:moveTo>
                      <a:pt x="1038" y="160"/>
                    </a:moveTo>
                    <a:lnTo>
                      <a:pt x="1033" y="139"/>
                    </a:lnTo>
                    <a:lnTo>
                      <a:pt x="1038" y="160"/>
                    </a:lnTo>
                    <a:close/>
                    <a:moveTo>
                      <a:pt x="1038" y="160"/>
                    </a:moveTo>
                    <a:lnTo>
                      <a:pt x="1029" y="164"/>
                    </a:lnTo>
                    <a:lnTo>
                      <a:pt x="1026" y="139"/>
                    </a:lnTo>
                    <a:lnTo>
                      <a:pt x="1027" y="139"/>
                    </a:lnTo>
                    <a:lnTo>
                      <a:pt x="1030" y="139"/>
                    </a:lnTo>
                    <a:lnTo>
                      <a:pt x="1033" y="139"/>
                    </a:lnTo>
                    <a:lnTo>
                      <a:pt x="1038" y="160"/>
                    </a:lnTo>
                    <a:close/>
                    <a:moveTo>
                      <a:pt x="1029" y="164"/>
                    </a:moveTo>
                    <a:lnTo>
                      <a:pt x="1026" y="164"/>
                    </a:lnTo>
                    <a:lnTo>
                      <a:pt x="1023" y="164"/>
                    </a:lnTo>
                    <a:lnTo>
                      <a:pt x="1021" y="165"/>
                    </a:lnTo>
                    <a:lnTo>
                      <a:pt x="1018" y="165"/>
                    </a:lnTo>
                    <a:lnTo>
                      <a:pt x="1017" y="165"/>
                    </a:lnTo>
                    <a:lnTo>
                      <a:pt x="1013" y="167"/>
                    </a:lnTo>
                    <a:lnTo>
                      <a:pt x="1009" y="142"/>
                    </a:lnTo>
                    <a:lnTo>
                      <a:pt x="1010" y="142"/>
                    </a:lnTo>
                    <a:lnTo>
                      <a:pt x="1012" y="142"/>
                    </a:lnTo>
                    <a:lnTo>
                      <a:pt x="1015" y="142"/>
                    </a:lnTo>
                    <a:lnTo>
                      <a:pt x="1017" y="142"/>
                    </a:lnTo>
                    <a:lnTo>
                      <a:pt x="1020" y="140"/>
                    </a:lnTo>
                    <a:lnTo>
                      <a:pt x="1023" y="140"/>
                    </a:lnTo>
                    <a:lnTo>
                      <a:pt x="1026" y="139"/>
                    </a:lnTo>
                    <a:lnTo>
                      <a:pt x="1029" y="164"/>
                    </a:lnTo>
                    <a:close/>
                    <a:moveTo>
                      <a:pt x="1013" y="167"/>
                    </a:moveTo>
                    <a:lnTo>
                      <a:pt x="1009" y="153"/>
                    </a:lnTo>
                    <a:lnTo>
                      <a:pt x="1013" y="167"/>
                    </a:lnTo>
                    <a:close/>
                    <a:moveTo>
                      <a:pt x="1013" y="167"/>
                    </a:moveTo>
                    <a:lnTo>
                      <a:pt x="1009" y="142"/>
                    </a:lnTo>
                    <a:lnTo>
                      <a:pt x="1013" y="167"/>
                    </a:lnTo>
                    <a:close/>
                    <a:moveTo>
                      <a:pt x="1009" y="142"/>
                    </a:moveTo>
                    <a:lnTo>
                      <a:pt x="1009" y="153"/>
                    </a:lnTo>
                    <a:lnTo>
                      <a:pt x="1009" y="142"/>
                    </a:lnTo>
                    <a:close/>
                    <a:moveTo>
                      <a:pt x="1013" y="167"/>
                    </a:moveTo>
                    <a:lnTo>
                      <a:pt x="1003" y="169"/>
                    </a:lnTo>
                    <a:lnTo>
                      <a:pt x="992" y="171"/>
                    </a:lnTo>
                    <a:lnTo>
                      <a:pt x="980" y="174"/>
                    </a:lnTo>
                    <a:lnTo>
                      <a:pt x="967" y="175"/>
                    </a:lnTo>
                    <a:lnTo>
                      <a:pt x="953" y="178"/>
                    </a:lnTo>
                    <a:lnTo>
                      <a:pt x="941" y="181"/>
                    </a:lnTo>
                    <a:lnTo>
                      <a:pt x="927" y="183"/>
                    </a:lnTo>
                    <a:lnTo>
                      <a:pt x="913" y="186"/>
                    </a:lnTo>
                    <a:lnTo>
                      <a:pt x="900" y="189"/>
                    </a:lnTo>
                    <a:lnTo>
                      <a:pt x="884" y="190"/>
                    </a:lnTo>
                    <a:lnTo>
                      <a:pt x="869" y="193"/>
                    </a:lnTo>
                    <a:lnTo>
                      <a:pt x="853" y="197"/>
                    </a:lnTo>
                    <a:lnTo>
                      <a:pt x="838" y="200"/>
                    </a:lnTo>
                    <a:lnTo>
                      <a:pt x="821" y="203"/>
                    </a:lnTo>
                    <a:lnTo>
                      <a:pt x="806" y="206"/>
                    </a:lnTo>
                    <a:lnTo>
                      <a:pt x="789" y="208"/>
                    </a:lnTo>
                    <a:lnTo>
                      <a:pt x="772" y="211"/>
                    </a:lnTo>
                    <a:lnTo>
                      <a:pt x="755" y="215"/>
                    </a:lnTo>
                    <a:lnTo>
                      <a:pt x="738" y="218"/>
                    </a:lnTo>
                    <a:lnTo>
                      <a:pt x="721" y="221"/>
                    </a:lnTo>
                    <a:lnTo>
                      <a:pt x="685" y="228"/>
                    </a:lnTo>
                    <a:lnTo>
                      <a:pt x="650" y="235"/>
                    </a:lnTo>
                    <a:lnTo>
                      <a:pt x="615" y="242"/>
                    </a:lnTo>
                    <a:lnTo>
                      <a:pt x="578" y="249"/>
                    </a:lnTo>
                    <a:lnTo>
                      <a:pt x="505" y="264"/>
                    </a:lnTo>
                    <a:lnTo>
                      <a:pt x="502" y="238"/>
                    </a:lnTo>
                    <a:lnTo>
                      <a:pt x="575" y="225"/>
                    </a:lnTo>
                    <a:lnTo>
                      <a:pt x="610" y="218"/>
                    </a:lnTo>
                    <a:lnTo>
                      <a:pt x="647" y="211"/>
                    </a:lnTo>
                    <a:lnTo>
                      <a:pt x="682" y="204"/>
                    </a:lnTo>
                    <a:lnTo>
                      <a:pt x="718" y="199"/>
                    </a:lnTo>
                    <a:lnTo>
                      <a:pt x="733" y="194"/>
                    </a:lnTo>
                    <a:lnTo>
                      <a:pt x="752" y="192"/>
                    </a:lnTo>
                    <a:lnTo>
                      <a:pt x="769" y="188"/>
                    </a:lnTo>
                    <a:lnTo>
                      <a:pt x="786" y="185"/>
                    </a:lnTo>
                    <a:lnTo>
                      <a:pt x="801" y="182"/>
                    </a:lnTo>
                    <a:lnTo>
                      <a:pt x="818" y="179"/>
                    </a:lnTo>
                    <a:lnTo>
                      <a:pt x="833" y="175"/>
                    </a:lnTo>
                    <a:lnTo>
                      <a:pt x="850" y="172"/>
                    </a:lnTo>
                    <a:lnTo>
                      <a:pt x="866" y="169"/>
                    </a:lnTo>
                    <a:lnTo>
                      <a:pt x="880" y="167"/>
                    </a:lnTo>
                    <a:lnTo>
                      <a:pt x="895" y="164"/>
                    </a:lnTo>
                    <a:lnTo>
                      <a:pt x="909" y="161"/>
                    </a:lnTo>
                    <a:lnTo>
                      <a:pt x="924" y="158"/>
                    </a:lnTo>
                    <a:lnTo>
                      <a:pt x="936" y="156"/>
                    </a:lnTo>
                    <a:lnTo>
                      <a:pt x="950" y="154"/>
                    </a:lnTo>
                    <a:lnTo>
                      <a:pt x="963" y="151"/>
                    </a:lnTo>
                    <a:lnTo>
                      <a:pt x="975" y="149"/>
                    </a:lnTo>
                    <a:lnTo>
                      <a:pt x="987" y="147"/>
                    </a:lnTo>
                    <a:lnTo>
                      <a:pt x="1000" y="144"/>
                    </a:lnTo>
                    <a:lnTo>
                      <a:pt x="1009" y="142"/>
                    </a:lnTo>
                    <a:lnTo>
                      <a:pt x="1013" y="167"/>
                    </a:lnTo>
                    <a:close/>
                    <a:moveTo>
                      <a:pt x="505" y="264"/>
                    </a:moveTo>
                    <a:lnTo>
                      <a:pt x="478" y="268"/>
                    </a:lnTo>
                    <a:lnTo>
                      <a:pt x="450" y="274"/>
                    </a:lnTo>
                    <a:lnTo>
                      <a:pt x="422" y="279"/>
                    </a:lnTo>
                    <a:lnTo>
                      <a:pt x="394" y="285"/>
                    </a:lnTo>
                    <a:lnTo>
                      <a:pt x="368" y="289"/>
                    </a:lnTo>
                    <a:lnTo>
                      <a:pt x="342" y="295"/>
                    </a:lnTo>
                    <a:lnTo>
                      <a:pt x="316" y="299"/>
                    </a:lnTo>
                    <a:lnTo>
                      <a:pt x="291" y="303"/>
                    </a:lnTo>
                    <a:lnTo>
                      <a:pt x="268" y="307"/>
                    </a:lnTo>
                    <a:lnTo>
                      <a:pt x="256" y="310"/>
                    </a:lnTo>
                    <a:lnTo>
                      <a:pt x="244" y="311"/>
                    </a:lnTo>
                    <a:lnTo>
                      <a:pt x="233" y="314"/>
                    </a:lnTo>
                    <a:lnTo>
                      <a:pt x="222" y="315"/>
                    </a:lnTo>
                    <a:lnTo>
                      <a:pt x="211" y="318"/>
                    </a:lnTo>
                    <a:lnTo>
                      <a:pt x="200" y="320"/>
                    </a:lnTo>
                    <a:lnTo>
                      <a:pt x="190" y="322"/>
                    </a:lnTo>
                    <a:lnTo>
                      <a:pt x="179" y="324"/>
                    </a:lnTo>
                    <a:lnTo>
                      <a:pt x="168" y="325"/>
                    </a:lnTo>
                    <a:lnTo>
                      <a:pt x="159" y="328"/>
                    </a:lnTo>
                    <a:lnTo>
                      <a:pt x="150" y="329"/>
                    </a:lnTo>
                    <a:lnTo>
                      <a:pt x="140" y="331"/>
                    </a:lnTo>
                    <a:lnTo>
                      <a:pt x="131" y="333"/>
                    </a:lnTo>
                    <a:lnTo>
                      <a:pt x="122" y="335"/>
                    </a:lnTo>
                    <a:lnTo>
                      <a:pt x="114" y="313"/>
                    </a:lnTo>
                    <a:lnTo>
                      <a:pt x="123" y="311"/>
                    </a:lnTo>
                    <a:lnTo>
                      <a:pt x="133" y="310"/>
                    </a:lnTo>
                    <a:lnTo>
                      <a:pt x="143" y="307"/>
                    </a:lnTo>
                    <a:lnTo>
                      <a:pt x="153" y="306"/>
                    </a:lnTo>
                    <a:lnTo>
                      <a:pt x="163" y="304"/>
                    </a:lnTo>
                    <a:lnTo>
                      <a:pt x="173" y="301"/>
                    </a:lnTo>
                    <a:lnTo>
                      <a:pt x="183" y="300"/>
                    </a:lnTo>
                    <a:lnTo>
                      <a:pt x="194" y="297"/>
                    </a:lnTo>
                    <a:lnTo>
                      <a:pt x="205" y="296"/>
                    </a:lnTo>
                    <a:lnTo>
                      <a:pt x="216" y="295"/>
                    </a:lnTo>
                    <a:lnTo>
                      <a:pt x="228" y="290"/>
                    </a:lnTo>
                    <a:lnTo>
                      <a:pt x="239" y="289"/>
                    </a:lnTo>
                    <a:lnTo>
                      <a:pt x="251" y="288"/>
                    </a:lnTo>
                    <a:lnTo>
                      <a:pt x="264" y="285"/>
                    </a:lnTo>
                    <a:lnTo>
                      <a:pt x="288" y="279"/>
                    </a:lnTo>
                    <a:lnTo>
                      <a:pt x="313" y="275"/>
                    </a:lnTo>
                    <a:lnTo>
                      <a:pt x="337" y="270"/>
                    </a:lnTo>
                    <a:lnTo>
                      <a:pt x="365" y="265"/>
                    </a:lnTo>
                    <a:lnTo>
                      <a:pt x="391" y="260"/>
                    </a:lnTo>
                    <a:lnTo>
                      <a:pt x="418" y="254"/>
                    </a:lnTo>
                    <a:lnTo>
                      <a:pt x="445" y="249"/>
                    </a:lnTo>
                    <a:lnTo>
                      <a:pt x="473" y="243"/>
                    </a:lnTo>
                    <a:lnTo>
                      <a:pt x="502" y="238"/>
                    </a:lnTo>
                    <a:lnTo>
                      <a:pt x="505" y="264"/>
                    </a:lnTo>
                    <a:close/>
                    <a:moveTo>
                      <a:pt x="114" y="313"/>
                    </a:moveTo>
                    <a:lnTo>
                      <a:pt x="119" y="324"/>
                    </a:lnTo>
                    <a:lnTo>
                      <a:pt x="114" y="313"/>
                    </a:lnTo>
                    <a:close/>
                    <a:moveTo>
                      <a:pt x="122" y="335"/>
                    </a:moveTo>
                    <a:lnTo>
                      <a:pt x="114" y="313"/>
                    </a:lnTo>
                    <a:lnTo>
                      <a:pt x="122" y="335"/>
                    </a:lnTo>
                    <a:close/>
                    <a:moveTo>
                      <a:pt x="122" y="335"/>
                    </a:moveTo>
                    <a:lnTo>
                      <a:pt x="119" y="335"/>
                    </a:lnTo>
                    <a:lnTo>
                      <a:pt x="119" y="324"/>
                    </a:lnTo>
                    <a:lnTo>
                      <a:pt x="122" y="335"/>
                    </a:lnTo>
                    <a:close/>
                    <a:moveTo>
                      <a:pt x="119" y="335"/>
                    </a:moveTo>
                    <a:lnTo>
                      <a:pt x="114" y="335"/>
                    </a:lnTo>
                    <a:lnTo>
                      <a:pt x="107" y="313"/>
                    </a:lnTo>
                    <a:lnTo>
                      <a:pt x="114" y="313"/>
                    </a:lnTo>
                    <a:lnTo>
                      <a:pt x="119" y="335"/>
                    </a:lnTo>
                    <a:close/>
                    <a:moveTo>
                      <a:pt x="114" y="335"/>
                    </a:moveTo>
                    <a:lnTo>
                      <a:pt x="111" y="336"/>
                    </a:lnTo>
                    <a:lnTo>
                      <a:pt x="108" y="336"/>
                    </a:lnTo>
                    <a:lnTo>
                      <a:pt x="107" y="338"/>
                    </a:lnTo>
                    <a:lnTo>
                      <a:pt x="103" y="338"/>
                    </a:lnTo>
                    <a:lnTo>
                      <a:pt x="100" y="338"/>
                    </a:lnTo>
                    <a:lnTo>
                      <a:pt x="99" y="338"/>
                    </a:lnTo>
                    <a:lnTo>
                      <a:pt x="97" y="338"/>
                    </a:lnTo>
                    <a:lnTo>
                      <a:pt x="96" y="338"/>
                    </a:lnTo>
                    <a:lnTo>
                      <a:pt x="91" y="317"/>
                    </a:lnTo>
                    <a:lnTo>
                      <a:pt x="93" y="317"/>
                    </a:lnTo>
                    <a:lnTo>
                      <a:pt x="96" y="315"/>
                    </a:lnTo>
                    <a:lnTo>
                      <a:pt x="99" y="315"/>
                    </a:lnTo>
                    <a:lnTo>
                      <a:pt x="103" y="314"/>
                    </a:lnTo>
                    <a:lnTo>
                      <a:pt x="105" y="313"/>
                    </a:lnTo>
                    <a:lnTo>
                      <a:pt x="107" y="313"/>
                    </a:lnTo>
                    <a:lnTo>
                      <a:pt x="114" y="335"/>
                    </a:lnTo>
                    <a:close/>
                    <a:moveTo>
                      <a:pt x="96" y="338"/>
                    </a:moveTo>
                    <a:lnTo>
                      <a:pt x="91" y="328"/>
                    </a:lnTo>
                    <a:lnTo>
                      <a:pt x="96" y="338"/>
                    </a:lnTo>
                    <a:close/>
                    <a:moveTo>
                      <a:pt x="96" y="338"/>
                    </a:moveTo>
                    <a:lnTo>
                      <a:pt x="93" y="339"/>
                    </a:lnTo>
                    <a:lnTo>
                      <a:pt x="90" y="340"/>
                    </a:lnTo>
                    <a:lnTo>
                      <a:pt x="88" y="340"/>
                    </a:lnTo>
                    <a:lnTo>
                      <a:pt x="86" y="342"/>
                    </a:lnTo>
                    <a:lnTo>
                      <a:pt x="83" y="342"/>
                    </a:lnTo>
                    <a:lnTo>
                      <a:pt x="80" y="342"/>
                    </a:lnTo>
                    <a:lnTo>
                      <a:pt x="80" y="317"/>
                    </a:lnTo>
                    <a:lnTo>
                      <a:pt x="91" y="317"/>
                    </a:lnTo>
                    <a:lnTo>
                      <a:pt x="96" y="338"/>
                    </a:lnTo>
                    <a:close/>
                    <a:moveTo>
                      <a:pt x="80" y="342"/>
                    </a:moveTo>
                    <a:lnTo>
                      <a:pt x="68" y="342"/>
                    </a:lnTo>
                    <a:lnTo>
                      <a:pt x="68" y="317"/>
                    </a:lnTo>
                    <a:lnTo>
                      <a:pt x="80" y="317"/>
                    </a:lnTo>
                    <a:lnTo>
                      <a:pt x="80" y="342"/>
                    </a:lnTo>
                    <a:close/>
                    <a:moveTo>
                      <a:pt x="68" y="342"/>
                    </a:moveTo>
                    <a:lnTo>
                      <a:pt x="68" y="331"/>
                    </a:lnTo>
                    <a:lnTo>
                      <a:pt x="68" y="342"/>
                    </a:lnTo>
                    <a:close/>
                    <a:moveTo>
                      <a:pt x="68" y="342"/>
                    </a:moveTo>
                    <a:lnTo>
                      <a:pt x="56" y="342"/>
                    </a:lnTo>
                    <a:lnTo>
                      <a:pt x="60" y="317"/>
                    </a:lnTo>
                    <a:lnTo>
                      <a:pt x="71" y="317"/>
                    </a:lnTo>
                    <a:lnTo>
                      <a:pt x="68" y="342"/>
                    </a:lnTo>
                    <a:close/>
                    <a:moveTo>
                      <a:pt x="56" y="342"/>
                    </a:moveTo>
                    <a:lnTo>
                      <a:pt x="56" y="340"/>
                    </a:lnTo>
                    <a:lnTo>
                      <a:pt x="56" y="339"/>
                    </a:lnTo>
                    <a:lnTo>
                      <a:pt x="54" y="339"/>
                    </a:lnTo>
                    <a:lnTo>
                      <a:pt x="53" y="339"/>
                    </a:lnTo>
                    <a:lnTo>
                      <a:pt x="51" y="338"/>
                    </a:lnTo>
                    <a:lnTo>
                      <a:pt x="48" y="338"/>
                    </a:lnTo>
                    <a:lnTo>
                      <a:pt x="51" y="317"/>
                    </a:lnTo>
                    <a:lnTo>
                      <a:pt x="53" y="317"/>
                    </a:lnTo>
                    <a:lnTo>
                      <a:pt x="54" y="317"/>
                    </a:lnTo>
                    <a:lnTo>
                      <a:pt x="56" y="317"/>
                    </a:lnTo>
                    <a:lnTo>
                      <a:pt x="57" y="317"/>
                    </a:lnTo>
                    <a:lnTo>
                      <a:pt x="59" y="317"/>
                    </a:lnTo>
                    <a:lnTo>
                      <a:pt x="60" y="317"/>
                    </a:lnTo>
                    <a:lnTo>
                      <a:pt x="56" y="342"/>
                    </a:lnTo>
                    <a:close/>
                    <a:moveTo>
                      <a:pt x="48" y="338"/>
                    </a:moveTo>
                    <a:lnTo>
                      <a:pt x="48" y="328"/>
                    </a:lnTo>
                    <a:lnTo>
                      <a:pt x="48" y="338"/>
                    </a:lnTo>
                    <a:close/>
                    <a:moveTo>
                      <a:pt x="48" y="338"/>
                    </a:moveTo>
                    <a:lnTo>
                      <a:pt x="51" y="317"/>
                    </a:lnTo>
                    <a:lnTo>
                      <a:pt x="48" y="338"/>
                    </a:lnTo>
                    <a:close/>
                    <a:moveTo>
                      <a:pt x="51" y="317"/>
                    </a:moveTo>
                    <a:lnTo>
                      <a:pt x="48" y="328"/>
                    </a:lnTo>
                    <a:lnTo>
                      <a:pt x="51" y="317"/>
                    </a:lnTo>
                    <a:close/>
                    <a:moveTo>
                      <a:pt x="48" y="338"/>
                    </a:moveTo>
                    <a:lnTo>
                      <a:pt x="46" y="338"/>
                    </a:lnTo>
                    <a:lnTo>
                      <a:pt x="45" y="338"/>
                    </a:lnTo>
                    <a:lnTo>
                      <a:pt x="43" y="338"/>
                    </a:lnTo>
                    <a:lnTo>
                      <a:pt x="42" y="338"/>
                    </a:lnTo>
                    <a:lnTo>
                      <a:pt x="40" y="338"/>
                    </a:lnTo>
                    <a:lnTo>
                      <a:pt x="48" y="317"/>
                    </a:lnTo>
                    <a:lnTo>
                      <a:pt x="50" y="317"/>
                    </a:lnTo>
                    <a:lnTo>
                      <a:pt x="51" y="317"/>
                    </a:lnTo>
                    <a:lnTo>
                      <a:pt x="48" y="338"/>
                    </a:lnTo>
                    <a:close/>
                    <a:moveTo>
                      <a:pt x="40" y="338"/>
                    </a:moveTo>
                    <a:lnTo>
                      <a:pt x="37" y="335"/>
                    </a:lnTo>
                    <a:lnTo>
                      <a:pt x="43" y="313"/>
                    </a:lnTo>
                    <a:lnTo>
                      <a:pt x="48" y="317"/>
                    </a:lnTo>
                    <a:lnTo>
                      <a:pt x="40" y="338"/>
                    </a:lnTo>
                    <a:close/>
                    <a:moveTo>
                      <a:pt x="37" y="335"/>
                    </a:moveTo>
                    <a:lnTo>
                      <a:pt x="33" y="335"/>
                    </a:lnTo>
                    <a:lnTo>
                      <a:pt x="31" y="333"/>
                    </a:lnTo>
                    <a:lnTo>
                      <a:pt x="25" y="333"/>
                    </a:lnTo>
                    <a:lnTo>
                      <a:pt x="22" y="332"/>
                    </a:lnTo>
                    <a:lnTo>
                      <a:pt x="20" y="332"/>
                    </a:lnTo>
                    <a:lnTo>
                      <a:pt x="19" y="331"/>
                    </a:lnTo>
                    <a:lnTo>
                      <a:pt x="17" y="331"/>
                    </a:lnTo>
                    <a:lnTo>
                      <a:pt x="28" y="310"/>
                    </a:lnTo>
                    <a:lnTo>
                      <a:pt x="30" y="310"/>
                    </a:lnTo>
                    <a:lnTo>
                      <a:pt x="31" y="310"/>
                    </a:lnTo>
                    <a:lnTo>
                      <a:pt x="34" y="311"/>
                    </a:lnTo>
                    <a:lnTo>
                      <a:pt x="37" y="311"/>
                    </a:lnTo>
                    <a:lnTo>
                      <a:pt x="39" y="313"/>
                    </a:lnTo>
                    <a:lnTo>
                      <a:pt x="40" y="313"/>
                    </a:lnTo>
                    <a:lnTo>
                      <a:pt x="43" y="313"/>
                    </a:lnTo>
                    <a:lnTo>
                      <a:pt x="37" y="335"/>
                    </a:lnTo>
                    <a:close/>
                    <a:moveTo>
                      <a:pt x="28" y="310"/>
                    </a:moveTo>
                    <a:lnTo>
                      <a:pt x="25" y="320"/>
                    </a:lnTo>
                    <a:lnTo>
                      <a:pt x="28" y="310"/>
                    </a:lnTo>
                    <a:close/>
                    <a:moveTo>
                      <a:pt x="17" y="331"/>
                    </a:moveTo>
                    <a:lnTo>
                      <a:pt x="16" y="329"/>
                    </a:lnTo>
                    <a:lnTo>
                      <a:pt x="14" y="329"/>
                    </a:lnTo>
                    <a:lnTo>
                      <a:pt x="13" y="328"/>
                    </a:lnTo>
                    <a:lnTo>
                      <a:pt x="11" y="328"/>
                    </a:lnTo>
                    <a:lnTo>
                      <a:pt x="9" y="328"/>
                    </a:lnTo>
                    <a:lnTo>
                      <a:pt x="8" y="328"/>
                    </a:lnTo>
                    <a:lnTo>
                      <a:pt x="17" y="306"/>
                    </a:lnTo>
                    <a:lnTo>
                      <a:pt x="19" y="306"/>
                    </a:lnTo>
                    <a:lnTo>
                      <a:pt x="20" y="306"/>
                    </a:lnTo>
                    <a:lnTo>
                      <a:pt x="22" y="307"/>
                    </a:lnTo>
                    <a:lnTo>
                      <a:pt x="23" y="307"/>
                    </a:lnTo>
                    <a:lnTo>
                      <a:pt x="26" y="308"/>
                    </a:lnTo>
                    <a:lnTo>
                      <a:pt x="28" y="310"/>
                    </a:lnTo>
                    <a:lnTo>
                      <a:pt x="17" y="331"/>
                    </a:lnTo>
                    <a:close/>
                    <a:moveTo>
                      <a:pt x="8" y="328"/>
                    </a:moveTo>
                    <a:lnTo>
                      <a:pt x="0" y="324"/>
                    </a:lnTo>
                    <a:lnTo>
                      <a:pt x="0" y="317"/>
                    </a:lnTo>
                    <a:lnTo>
                      <a:pt x="13" y="317"/>
                    </a:lnTo>
                    <a:lnTo>
                      <a:pt x="8" y="328"/>
                    </a:lnTo>
                    <a:close/>
                    <a:moveTo>
                      <a:pt x="0" y="317"/>
                    </a:moveTo>
                    <a:lnTo>
                      <a:pt x="0" y="306"/>
                    </a:lnTo>
                    <a:lnTo>
                      <a:pt x="25" y="306"/>
                    </a:lnTo>
                    <a:lnTo>
                      <a:pt x="25" y="317"/>
                    </a:lnTo>
                    <a:lnTo>
                      <a:pt x="0" y="317"/>
                    </a:lnTo>
                    <a:close/>
                    <a:moveTo>
                      <a:pt x="0" y="306"/>
                    </a:moveTo>
                    <a:lnTo>
                      <a:pt x="0" y="278"/>
                    </a:lnTo>
                    <a:lnTo>
                      <a:pt x="25" y="278"/>
                    </a:lnTo>
                    <a:lnTo>
                      <a:pt x="25" y="306"/>
                    </a:lnTo>
                    <a:lnTo>
                      <a:pt x="0" y="306"/>
                    </a:lnTo>
                    <a:close/>
                    <a:moveTo>
                      <a:pt x="0" y="278"/>
                    </a:moveTo>
                    <a:lnTo>
                      <a:pt x="0" y="264"/>
                    </a:lnTo>
                    <a:lnTo>
                      <a:pt x="25" y="264"/>
                    </a:lnTo>
                    <a:lnTo>
                      <a:pt x="25" y="278"/>
                    </a:lnTo>
                    <a:lnTo>
                      <a:pt x="0" y="278"/>
                    </a:lnTo>
                    <a:close/>
                    <a:moveTo>
                      <a:pt x="0" y="264"/>
                    </a:moveTo>
                    <a:lnTo>
                      <a:pt x="0" y="246"/>
                    </a:lnTo>
                    <a:lnTo>
                      <a:pt x="25" y="246"/>
                    </a:lnTo>
                    <a:lnTo>
                      <a:pt x="25" y="264"/>
                    </a:lnTo>
                    <a:lnTo>
                      <a:pt x="0" y="264"/>
                    </a:lnTo>
                    <a:close/>
                    <a:moveTo>
                      <a:pt x="0" y="246"/>
                    </a:moveTo>
                    <a:lnTo>
                      <a:pt x="0" y="228"/>
                    </a:lnTo>
                    <a:lnTo>
                      <a:pt x="25" y="228"/>
                    </a:lnTo>
                    <a:lnTo>
                      <a:pt x="25" y="246"/>
                    </a:lnTo>
                    <a:lnTo>
                      <a:pt x="0" y="246"/>
                    </a:lnTo>
                    <a:close/>
                    <a:moveTo>
                      <a:pt x="0" y="228"/>
                    </a:moveTo>
                    <a:lnTo>
                      <a:pt x="0" y="214"/>
                    </a:lnTo>
                    <a:lnTo>
                      <a:pt x="25" y="214"/>
                    </a:lnTo>
                    <a:lnTo>
                      <a:pt x="25" y="228"/>
                    </a:lnTo>
                    <a:lnTo>
                      <a:pt x="0" y="228"/>
                    </a:lnTo>
                    <a:close/>
                    <a:moveTo>
                      <a:pt x="0" y="214"/>
                    </a:moveTo>
                    <a:lnTo>
                      <a:pt x="0" y="192"/>
                    </a:lnTo>
                    <a:lnTo>
                      <a:pt x="25" y="192"/>
                    </a:lnTo>
                    <a:lnTo>
                      <a:pt x="25" y="214"/>
                    </a:lnTo>
                    <a:lnTo>
                      <a:pt x="0" y="214"/>
                    </a:lnTo>
                    <a:close/>
                    <a:moveTo>
                      <a:pt x="0" y="192"/>
                    </a:moveTo>
                    <a:lnTo>
                      <a:pt x="0" y="178"/>
                    </a:lnTo>
                    <a:lnTo>
                      <a:pt x="25" y="178"/>
                    </a:lnTo>
                    <a:lnTo>
                      <a:pt x="25" y="192"/>
                    </a:lnTo>
                    <a:lnTo>
                      <a:pt x="0" y="192"/>
                    </a:lnTo>
                    <a:close/>
                    <a:moveTo>
                      <a:pt x="0" y="178"/>
                    </a:moveTo>
                    <a:lnTo>
                      <a:pt x="0" y="164"/>
                    </a:lnTo>
                    <a:lnTo>
                      <a:pt x="17" y="171"/>
                    </a:lnTo>
                    <a:lnTo>
                      <a:pt x="13" y="178"/>
                    </a:lnTo>
                    <a:lnTo>
                      <a:pt x="0" y="178"/>
                    </a:lnTo>
                    <a:close/>
                    <a:moveTo>
                      <a:pt x="17" y="171"/>
                    </a:moveTo>
                    <a:lnTo>
                      <a:pt x="17" y="171"/>
                    </a:lnTo>
                    <a:lnTo>
                      <a:pt x="19" y="171"/>
                    </a:lnTo>
                    <a:lnTo>
                      <a:pt x="20" y="171"/>
                    </a:lnTo>
                    <a:lnTo>
                      <a:pt x="22" y="171"/>
                    </a:lnTo>
                    <a:lnTo>
                      <a:pt x="23" y="172"/>
                    </a:lnTo>
                    <a:lnTo>
                      <a:pt x="26" y="172"/>
                    </a:lnTo>
                    <a:lnTo>
                      <a:pt x="28" y="174"/>
                    </a:lnTo>
                    <a:lnTo>
                      <a:pt x="17" y="192"/>
                    </a:lnTo>
                    <a:lnTo>
                      <a:pt x="16" y="192"/>
                    </a:lnTo>
                    <a:lnTo>
                      <a:pt x="14" y="192"/>
                    </a:lnTo>
                    <a:lnTo>
                      <a:pt x="11" y="190"/>
                    </a:lnTo>
                    <a:lnTo>
                      <a:pt x="9" y="189"/>
                    </a:lnTo>
                    <a:lnTo>
                      <a:pt x="8" y="189"/>
                    </a:lnTo>
                    <a:lnTo>
                      <a:pt x="17" y="171"/>
                    </a:lnTo>
                    <a:close/>
                    <a:moveTo>
                      <a:pt x="20" y="196"/>
                    </a:moveTo>
                    <a:lnTo>
                      <a:pt x="17" y="192"/>
                    </a:lnTo>
                    <a:lnTo>
                      <a:pt x="25" y="181"/>
                    </a:lnTo>
                    <a:lnTo>
                      <a:pt x="20" y="196"/>
                    </a:lnTo>
                    <a:close/>
                    <a:moveTo>
                      <a:pt x="28" y="171"/>
                    </a:moveTo>
                    <a:lnTo>
                      <a:pt x="20" y="196"/>
                    </a:lnTo>
                    <a:lnTo>
                      <a:pt x="28" y="171"/>
                    </a:lnTo>
                    <a:close/>
                    <a:moveTo>
                      <a:pt x="28" y="171"/>
                    </a:moveTo>
                    <a:lnTo>
                      <a:pt x="25" y="185"/>
                    </a:lnTo>
                    <a:lnTo>
                      <a:pt x="28" y="171"/>
                    </a:lnTo>
                    <a:close/>
                    <a:moveTo>
                      <a:pt x="28" y="171"/>
                    </a:moveTo>
                    <a:lnTo>
                      <a:pt x="28" y="172"/>
                    </a:lnTo>
                    <a:lnTo>
                      <a:pt x="28" y="174"/>
                    </a:lnTo>
                    <a:lnTo>
                      <a:pt x="20" y="196"/>
                    </a:lnTo>
                    <a:lnTo>
                      <a:pt x="19" y="196"/>
                    </a:lnTo>
                    <a:lnTo>
                      <a:pt x="17" y="196"/>
                    </a:lnTo>
                    <a:lnTo>
                      <a:pt x="28" y="171"/>
                    </a:lnTo>
                    <a:close/>
                    <a:moveTo>
                      <a:pt x="28" y="174"/>
                    </a:moveTo>
                    <a:lnTo>
                      <a:pt x="30" y="174"/>
                    </a:lnTo>
                    <a:lnTo>
                      <a:pt x="31" y="174"/>
                    </a:lnTo>
                    <a:lnTo>
                      <a:pt x="25" y="196"/>
                    </a:lnTo>
                    <a:lnTo>
                      <a:pt x="23" y="196"/>
                    </a:lnTo>
                    <a:lnTo>
                      <a:pt x="22" y="196"/>
                    </a:lnTo>
                    <a:lnTo>
                      <a:pt x="20" y="196"/>
                    </a:lnTo>
                    <a:lnTo>
                      <a:pt x="28" y="174"/>
                    </a:lnTo>
                    <a:close/>
                    <a:moveTo>
                      <a:pt x="31" y="174"/>
                    </a:moveTo>
                    <a:lnTo>
                      <a:pt x="34" y="174"/>
                    </a:lnTo>
                    <a:lnTo>
                      <a:pt x="36" y="175"/>
                    </a:lnTo>
                    <a:lnTo>
                      <a:pt x="37" y="175"/>
                    </a:lnTo>
                    <a:lnTo>
                      <a:pt x="40" y="176"/>
                    </a:lnTo>
                    <a:lnTo>
                      <a:pt x="46" y="176"/>
                    </a:lnTo>
                    <a:lnTo>
                      <a:pt x="48" y="178"/>
                    </a:lnTo>
                    <a:lnTo>
                      <a:pt x="51" y="178"/>
                    </a:lnTo>
                    <a:lnTo>
                      <a:pt x="48" y="203"/>
                    </a:lnTo>
                    <a:lnTo>
                      <a:pt x="43" y="201"/>
                    </a:lnTo>
                    <a:lnTo>
                      <a:pt x="40" y="200"/>
                    </a:lnTo>
                    <a:lnTo>
                      <a:pt x="37" y="200"/>
                    </a:lnTo>
                    <a:lnTo>
                      <a:pt x="34" y="199"/>
                    </a:lnTo>
                    <a:lnTo>
                      <a:pt x="30" y="197"/>
                    </a:lnTo>
                    <a:lnTo>
                      <a:pt x="28" y="197"/>
                    </a:lnTo>
                    <a:lnTo>
                      <a:pt x="25" y="196"/>
                    </a:lnTo>
                    <a:lnTo>
                      <a:pt x="31" y="174"/>
                    </a:lnTo>
                    <a:close/>
                    <a:moveTo>
                      <a:pt x="48" y="203"/>
                    </a:moveTo>
                    <a:lnTo>
                      <a:pt x="48" y="189"/>
                    </a:lnTo>
                    <a:lnTo>
                      <a:pt x="48" y="203"/>
                    </a:lnTo>
                    <a:close/>
                    <a:moveTo>
                      <a:pt x="51" y="178"/>
                    </a:moveTo>
                    <a:lnTo>
                      <a:pt x="48" y="203"/>
                    </a:lnTo>
                    <a:lnTo>
                      <a:pt x="51" y="178"/>
                    </a:lnTo>
                    <a:close/>
                    <a:moveTo>
                      <a:pt x="48" y="203"/>
                    </a:moveTo>
                    <a:lnTo>
                      <a:pt x="48" y="189"/>
                    </a:lnTo>
                    <a:lnTo>
                      <a:pt x="48" y="203"/>
                    </a:lnTo>
                    <a:close/>
                    <a:moveTo>
                      <a:pt x="51" y="178"/>
                    </a:moveTo>
                    <a:lnTo>
                      <a:pt x="56" y="178"/>
                    </a:lnTo>
                    <a:lnTo>
                      <a:pt x="51" y="203"/>
                    </a:lnTo>
                    <a:lnTo>
                      <a:pt x="50" y="203"/>
                    </a:lnTo>
                    <a:lnTo>
                      <a:pt x="48" y="203"/>
                    </a:lnTo>
                    <a:lnTo>
                      <a:pt x="51" y="178"/>
                    </a:lnTo>
                    <a:close/>
                    <a:moveTo>
                      <a:pt x="56" y="178"/>
                    </a:moveTo>
                    <a:lnTo>
                      <a:pt x="56" y="178"/>
                    </a:lnTo>
                    <a:lnTo>
                      <a:pt x="56" y="179"/>
                    </a:lnTo>
                    <a:lnTo>
                      <a:pt x="56" y="181"/>
                    </a:lnTo>
                    <a:lnTo>
                      <a:pt x="51" y="203"/>
                    </a:lnTo>
                    <a:lnTo>
                      <a:pt x="56" y="178"/>
                    </a:lnTo>
                    <a:close/>
                    <a:moveTo>
                      <a:pt x="51" y="203"/>
                    </a:moveTo>
                    <a:lnTo>
                      <a:pt x="56" y="192"/>
                    </a:lnTo>
                    <a:lnTo>
                      <a:pt x="51" y="203"/>
                    </a:lnTo>
                    <a:close/>
                    <a:moveTo>
                      <a:pt x="56" y="181"/>
                    </a:moveTo>
                    <a:lnTo>
                      <a:pt x="59" y="181"/>
                    </a:lnTo>
                    <a:lnTo>
                      <a:pt x="62" y="181"/>
                    </a:lnTo>
                    <a:lnTo>
                      <a:pt x="63" y="181"/>
                    </a:lnTo>
                    <a:lnTo>
                      <a:pt x="66" y="181"/>
                    </a:lnTo>
                    <a:lnTo>
                      <a:pt x="70" y="181"/>
                    </a:lnTo>
                    <a:lnTo>
                      <a:pt x="71" y="181"/>
                    </a:lnTo>
                    <a:lnTo>
                      <a:pt x="68" y="203"/>
                    </a:lnTo>
                    <a:lnTo>
                      <a:pt x="66" y="203"/>
                    </a:lnTo>
                    <a:lnTo>
                      <a:pt x="63" y="203"/>
                    </a:lnTo>
                    <a:lnTo>
                      <a:pt x="60" y="203"/>
                    </a:lnTo>
                    <a:lnTo>
                      <a:pt x="56" y="203"/>
                    </a:lnTo>
                    <a:lnTo>
                      <a:pt x="53" y="203"/>
                    </a:lnTo>
                    <a:lnTo>
                      <a:pt x="51" y="203"/>
                    </a:lnTo>
                    <a:lnTo>
                      <a:pt x="56" y="181"/>
                    </a:lnTo>
                    <a:close/>
                    <a:moveTo>
                      <a:pt x="68" y="203"/>
                    </a:moveTo>
                    <a:lnTo>
                      <a:pt x="68" y="192"/>
                    </a:lnTo>
                    <a:lnTo>
                      <a:pt x="68" y="203"/>
                    </a:lnTo>
                    <a:close/>
                    <a:moveTo>
                      <a:pt x="71" y="181"/>
                    </a:moveTo>
                    <a:lnTo>
                      <a:pt x="73" y="181"/>
                    </a:lnTo>
                    <a:lnTo>
                      <a:pt x="74" y="181"/>
                    </a:lnTo>
                    <a:lnTo>
                      <a:pt x="77" y="181"/>
                    </a:lnTo>
                    <a:lnTo>
                      <a:pt x="80" y="181"/>
                    </a:lnTo>
                    <a:lnTo>
                      <a:pt x="80" y="203"/>
                    </a:lnTo>
                    <a:lnTo>
                      <a:pt x="68" y="203"/>
                    </a:lnTo>
                    <a:lnTo>
                      <a:pt x="71" y="181"/>
                    </a:lnTo>
                    <a:close/>
                    <a:moveTo>
                      <a:pt x="80" y="181"/>
                    </a:moveTo>
                    <a:lnTo>
                      <a:pt x="91" y="181"/>
                    </a:lnTo>
                    <a:lnTo>
                      <a:pt x="96" y="203"/>
                    </a:lnTo>
                    <a:lnTo>
                      <a:pt x="94" y="203"/>
                    </a:lnTo>
                    <a:lnTo>
                      <a:pt x="93" y="203"/>
                    </a:lnTo>
                    <a:lnTo>
                      <a:pt x="88" y="203"/>
                    </a:lnTo>
                    <a:lnTo>
                      <a:pt x="83" y="203"/>
                    </a:lnTo>
                    <a:lnTo>
                      <a:pt x="82" y="203"/>
                    </a:lnTo>
                    <a:lnTo>
                      <a:pt x="80" y="203"/>
                    </a:lnTo>
                    <a:lnTo>
                      <a:pt x="80" y="181"/>
                    </a:lnTo>
                    <a:close/>
                    <a:moveTo>
                      <a:pt x="91" y="181"/>
                    </a:moveTo>
                    <a:lnTo>
                      <a:pt x="93" y="181"/>
                    </a:lnTo>
                    <a:lnTo>
                      <a:pt x="94" y="181"/>
                    </a:lnTo>
                    <a:lnTo>
                      <a:pt x="97" y="179"/>
                    </a:lnTo>
                    <a:lnTo>
                      <a:pt x="100" y="178"/>
                    </a:lnTo>
                    <a:lnTo>
                      <a:pt x="102" y="178"/>
                    </a:lnTo>
                    <a:lnTo>
                      <a:pt x="103" y="178"/>
                    </a:lnTo>
                    <a:lnTo>
                      <a:pt x="107" y="199"/>
                    </a:lnTo>
                    <a:lnTo>
                      <a:pt x="105" y="200"/>
                    </a:lnTo>
                    <a:lnTo>
                      <a:pt x="105" y="201"/>
                    </a:lnTo>
                    <a:lnTo>
                      <a:pt x="102" y="201"/>
                    </a:lnTo>
                    <a:lnTo>
                      <a:pt x="100" y="203"/>
                    </a:lnTo>
                    <a:lnTo>
                      <a:pt x="99" y="203"/>
                    </a:lnTo>
                    <a:lnTo>
                      <a:pt x="96" y="203"/>
                    </a:lnTo>
                    <a:lnTo>
                      <a:pt x="91" y="181"/>
                    </a:lnTo>
                    <a:close/>
                    <a:moveTo>
                      <a:pt x="103" y="178"/>
                    </a:moveTo>
                    <a:lnTo>
                      <a:pt x="105" y="178"/>
                    </a:lnTo>
                    <a:lnTo>
                      <a:pt x="108" y="178"/>
                    </a:lnTo>
                    <a:lnTo>
                      <a:pt x="110" y="176"/>
                    </a:lnTo>
                    <a:lnTo>
                      <a:pt x="111" y="176"/>
                    </a:lnTo>
                    <a:lnTo>
                      <a:pt x="113" y="175"/>
                    </a:lnTo>
                    <a:lnTo>
                      <a:pt x="114" y="174"/>
                    </a:lnTo>
                    <a:lnTo>
                      <a:pt x="122" y="199"/>
                    </a:lnTo>
                    <a:lnTo>
                      <a:pt x="120" y="199"/>
                    </a:lnTo>
                    <a:lnTo>
                      <a:pt x="117" y="199"/>
                    </a:lnTo>
                    <a:lnTo>
                      <a:pt x="116" y="199"/>
                    </a:lnTo>
                    <a:lnTo>
                      <a:pt x="113" y="199"/>
                    </a:lnTo>
                    <a:lnTo>
                      <a:pt x="110" y="199"/>
                    </a:lnTo>
                    <a:lnTo>
                      <a:pt x="107" y="199"/>
                    </a:lnTo>
                    <a:lnTo>
                      <a:pt x="103" y="178"/>
                    </a:lnTo>
                    <a:close/>
                    <a:moveTo>
                      <a:pt x="114" y="174"/>
                    </a:moveTo>
                    <a:lnTo>
                      <a:pt x="119" y="189"/>
                    </a:lnTo>
                    <a:lnTo>
                      <a:pt x="114" y="174"/>
                    </a:lnTo>
                    <a:close/>
                    <a:moveTo>
                      <a:pt x="114" y="174"/>
                    </a:moveTo>
                    <a:lnTo>
                      <a:pt x="119" y="199"/>
                    </a:lnTo>
                    <a:lnTo>
                      <a:pt x="114" y="174"/>
                    </a:lnTo>
                    <a:close/>
                    <a:moveTo>
                      <a:pt x="122" y="199"/>
                    </a:moveTo>
                    <a:lnTo>
                      <a:pt x="119" y="199"/>
                    </a:lnTo>
                    <a:lnTo>
                      <a:pt x="119" y="189"/>
                    </a:lnTo>
                    <a:lnTo>
                      <a:pt x="122" y="199"/>
                    </a:lnTo>
                    <a:close/>
                    <a:moveTo>
                      <a:pt x="114" y="174"/>
                    </a:moveTo>
                    <a:lnTo>
                      <a:pt x="222" y="157"/>
                    </a:lnTo>
                    <a:lnTo>
                      <a:pt x="225" y="178"/>
                    </a:lnTo>
                    <a:lnTo>
                      <a:pt x="122" y="199"/>
                    </a:lnTo>
                    <a:lnTo>
                      <a:pt x="114" y="174"/>
                    </a:lnTo>
                    <a:close/>
                    <a:moveTo>
                      <a:pt x="222" y="157"/>
                    </a:moveTo>
                    <a:lnTo>
                      <a:pt x="344" y="132"/>
                    </a:lnTo>
                    <a:lnTo>
                      <a:pt x="351" y="153"/>
                    </a:lnTo>
                    <a:lnTo>
                      <a:pt x="225" y="178"/>
                    </a:lnTo>
                    <a:lnTo>
                      <a:pt x="222" y="157"/>
                    </a:lnTo>
                    <a:close/>
                    <a:moveTo>
                      <a:pt x="344" y="132"/>
                    </a:moveTo>
                    <a:lnTo>
                      <a:pt x="387" y="124"/>
                    </a:lnTo>
                    <a:lnTo>
                      <a:pt x="433" y="115"/>
                    </a:lnTo>
                    <a:lnTo>
                      <a:pt x="479" y="107"/>
                    </a:lnTo>
                    <a:lnTo>
                      <a:pt x="525" y="99"/>
                    </a:lnTo>
                    <a:lnTo>
                      <a:pt x="618" y="81"/>
                    </a:lnTo>
                    <a:lnTo>
                      <a:pt x="664" y="72"/>
                    </a:lnTo>
                    <a:lnTo>
                      <a:pt x="710" y="64"/>
                    </a:lnTo>
                    <a:lnTo>
                      <a:pt x="753" y="56"/>
                    </a:lnTo>
                    <a:lnTo>
                      <a:pt x="796" y="47"/>
                    </a:lnTo>
                    <a:lnTo>
                      <a:pt x="838" y="40"/>
                    </a:lnTo>
                    <a:lnTo>
                      <a:pt x="858" y="36"/>
                    </a:lnTo>
                    <a:lnTo>
                      <a:pt x="876" y="33"/>
                    </a:lnTo>
                    <a:lnTo>
                      <a:pt x="896" y="29"/>
                    </a:lnTo>
                    <a:lnTo>
                      <a:pt x="915" y="25"/>
                    </a:lnTo>
                    <a:lnTo>
                      <a:pt x="932" y="22"/>
                    </a:lnTo>
                    <a:lnTo>
                      <a:pt x="949" y="19"/>
                    </a:lnTo>
                    <a:lnTo>
                      <a:pt x="966" y="15"/>
                    </a:lnTo>
                    <a:lnTo>
                      <a:pt x="981" y="13"/>
                    </a:lnTo>
                    <a:lnTo>
                      <a:pt x="997" y="10"/>
                    </a:lnTo>
                    <a:lnTo>
                      <a:pt x="1009" y="7"/>
                    </a:lnTo>
                    <a:lnTo>
                      <a:pt x="1013" y="29"/>
                    </a:lnTo>
                    <a:lnTo>
                      <a:pt x="1000" y="32"/>
                    </a:lnTo>
                    <a:lnTo>
                      <a:pt x="986" y="35"/>
                    </a:lnTo>
                    <a:lnTo>
                      <a:pt x="969" y="38"/>
                    </a:lnTo>
                    <a:lnTo>
                      <a:pt x="952" y="40"/>
                    </a:lnTo>
                    <a:lnTo>
                      <a:pt x="935" y="43"/>
                    </a:lnTo>
                    <a:lnTo>
                      <a:pt x="918" y="47"/>
                    </a:lnTo>
                    <a:lnTo>
                      <a:pt x="900" y="50"/>
                    </a:lnTo>
                    <a:lnTo>
                      <a:pt x="881" y="54"/>
                    </a:lnTo>
                    <a:lnTo>
                      <a:pt x="863" y="57"/>
                    </a:lnTo>
                    <a:lnTo>
                      <a:pt x="841" y="61"/>
                    </a:lnTo>
                    <a:lnTo>
                      <a:pt x="799" y="69"/>
                    </a:lnTo>
                    <a:lnTo>
                      <a:pt x="758" y="78"/>
                    </a:lnTo>
                    <a:lnTo>
                      <a:pt x="713" y="86"/>
                    </a:lnTo>
                    <a:lnTo>
                      <a:pt x="669" y="94"/>
                    </a:lnTo>
                    <a:lnTo>
                      <a:pt x="622" y="103"/>
                    </a:lnTo>
                    <a:lnTo>
                      <a:pt x="530" y="119"/>
                    </a:lnTo>
                    <a:lnTo>
                      <a:pt x="485" y="128"/>
                    </a:lnTo>
                    <a:lnTo>
                      <a:pt x="441" y="136"/>
                    </a:lnTo>
                    <a:lnTo>
                      <a:pt x="394" y="144"/>
                    </a:lnTo>
                    <a:lnTo>
                      <a:pt x="351" y="153"/>
                    </a:lnTo>
                    <a:lnTo>
                      <a:pt x="344" y="132"/>
                    </a:lnTo>
                    <a:close/>
                    <a:moveTo>
                      <a:pt x="1013" y="29"/>
                    </a:moveTo>
                    <a:lnTo>
                      <a:pt x="1009" y="18"/>
                    </a:lnTo>
                    <a:lnTo>
                      <a:pt x="1013" y="29"/>
                    </a:lnTo>
                    <a:close/>
                    <a:moveTo>
                      <a:pt x="1009" y="7"/>
                    </a:moveTo>
                    <a:lnTo>
                      <a:pt x="1010" y="7"/>
                    </a:lnTo>
                    <a:lnTo>
                      <a:pt x="1012" y="7"/>
                    </a:lnTo>
                    <a:lnTo>
                      <a:pt x="1013" y="7"/>
                    </a:lnTo>
                    <a:lnTo>
                      <a:pt x="1017" y="6"/>
                    </a:lnTo>
                    <a:lnTo>
                      <a:pt x="1018" y="6"/>
                    </a:lnTo>
                    <a:lnTo>
                      <a:pt x="1020" y="4"/>
                    </a:lnTo>
                    <a:lnTo>
                      <a:pt x="1021" y="4"/>
                    </a:lnTo>
                    <a:lnTo>
                      <a:pt x="1026" y="29"/>
                    </a:lnTo>
                    <a:lnTo>
                      <a:pt x="1024" y="29"/>
                    </a:lnTo>
                    <a:lnTo>
                      <a:pt x="1023" y="29"/>
                    </a:lnTo>
                    <a:lnTo>
                      <a:pt x="1021" y="29"/>
                    </a:lnTo>
                    <a:lnTo>
                      <a:pt x="1017" y="29"/>
                    </a:lnTo>
                    <a:lnTo>
                      <a:pt x="1015" y="29"/>
                    </a:lnTo>
                    <a:lnTo>
                      <a:pt x="1013" y="29"/>
                    </a:lnTo>
                    <a:lnTo>
                      <a:pt x="1009" y="7"/>
                    </a:lnTo>
                    <a:close/>
                    <a:moveTo>
                      <a:pt x="1021" y="4"/>
                    </a:moveTo>
                    <a:lnTo>
                      <a:pt x="1023" y="4"/>
                    </a:lnTo>
                    <a:lnTo>
                      <a:pt x="1024" y="4"/>
                    </a:lnTo>
                    <a:lnTo>
                      <a:pt x="1026" y="4"/>
                    </a:lnTo>
                    <a:lnTo>
                      <a:pt x="1029" y="4"/>
                    </a:lnTo>
                    <a:lnTo>
                      <a:pt x="1030" y="4"/>
                    </a:lnTo>
                    <a:lnTo>
                      <a:pt x="1033" y="4"/>
                    </a:lnTo>
                    <a:lnTo>
                      <a:pt x="1038" y="25"/>
                    </a:lnTo>
                    <a:lnTo>
                      <a:pt x="1037" y="25"/>
                    </a:lnTo>
                    <a:lnTo>
                      <a:pt x="1035" y="25"/>
                    </a:lnTo>
                    <a:lnTo>
                      <a:pt x="1033" y="26"/>
                    </a:lnTo>
                    <a:lnTo>
                      <a:pt x="1030" y="26"/>
                    </a:lnTo>
                    <a:lnTo>
                      <a:pt x="1029" y="28"/>
                    </a:lnTo>
                    <a:lnTo>
                      <a:pt x="1026" y="29"/>
                    </a:lnTo>
                    <a:lnTo>
                      <a:pt x="1021" y="4"/>
                    </a:lnTo>
                    <a:close/>
                    <a:moveTo>
                      <a:pt x="1033" y="4"/>
                    </a:moveTo>
                    <a:lnTo>
                      <a:pt x="1038" y="14"/>
                    </a:lnTo>
                    <a:lnTo>
                      <a:pt x="1033" y="4"/>
                    </a:lnTo>
                    <a:close/>
                    <a:moveTo>
                      <a:pt x="1033" y="4"/>
                    </a:moveTo>
                    <a:lnTo>
                      <a:pt x="1038" y="25"/>
                    </a:lnTo>
                    <a:lnTo>
                      <a:pt x="1033" y="4"/>
                    </a:lnTo>
                    <a:close/>
                    <a:moveTo>
                      <a:pt x="1033" y="4"/>
                    </a:moveTo>
                    <a:lnTo>
                      <a:pt x="1033" y="3"/>
                    </a:lnTo>
                    <a:lnTo>
                      <a:pt x="1033" y="1"/>
                    </a:lnTo>
                    <a:lnTo>
                      <a:pt x="1033" y="0"/>
                    </a:lnTo>
                    <a:lnTo>
                      <a:pt x="1035" y="0"/>
                    </a:lnTo>
                    <a:lnTo>
                      <a:pt x="1037" y="0"/>
                    </a:lnTo>
                    <a:lnTo>
                      <a:pt x="1038" y="0"/>
                    </a:lnTo>
                    <a:lnTo>
                      <a:pt x="1041" y="25"/>
                    </a:lnTo>
                    <a:lnTo>
                      <a:pt x="1040" y="25"/>
                    </a:lnTo>
                    <a:lnTo>
                      <a:pt x="1038" y="25"/>
                    </a:lnTo>
                    <a:lnTo>
                      <a:pt x="1033" y="4"/>
                    </a:lnTo>
                    <a:close/>
                    <a:moveTo>
                      <a:pt x="1038" y="0"/>
                    </a:moveTo>
                    <a:lnTo>
                      <a:pt x="1038" y="0"/>
                    </a:lnTo>
                    <a:lnTo>
                      <a:pt x="1040" y="0"/>
                    </a:lnTo>
                    <a:lnTo>
                      <a:pt x="1041" y="0"/>
                    </a:lnTo>
                    <a:lnTo>
                      <a:pt x="1046" y="25"/>
                    </a:lnTo>
                    <a:lnTo>
                      <a:pt x="1041" y="25"/>
                    </a:lnTo>
                    <a:lnTo>
                      <a:pt x="1038" y="0"/>
                    </a:lnTo>
                    <a:close/>
                    <a:moveTo>
                      <a:pt x="1041" y="0"/>
                    </a:moveTo>
                    <a:lnTo>
                      <a:pt x="1043" y="0"/>
                    </a:lnTo>
                    <a:lnTo>
                      <a:pt x="1044" y="0"/>
                    </a:lnTo>
                    <a:lnTo>
                      <a:pt x="1049" y="0"/>
                    </a:lnTo>
                    <a:lnTo>
                      <a:pt x="1054" y="0"/>
                    </a:lnTo>
                    <a:lnTo>
                      <a:pt x="1055" y="0"/>
                    </a:lnTo>
                    <a:lnTo>
                      <a:pt x="1058" y="0"/>
                    </a:lnTo>
                    <a:lnTo>
                      <a:pt x="1061" y="21"/>
                    </a:lnTo>
                    <a:lnTo>
                      <a:pt x="1058" y="21"/>
                    </a:lnTo>
                    <a:lnTo>
                      <a:pt x="1057" y="21"/>
                    </a:lnTo>
                    <a:lnTo>
                      <a:pt x="1054" y="22"/>
                    </a:lnTo>
                    <a:lnTo>
                      <a:pt x="1052" y="22"/>
                    </a:lnTo>
                    <a:lnTo>
                      <a:pt x="1050" y="22"/>
                    </a:lnTo>
                    <a:lnTo>
                      <a:pt x="1049" y="24"/>
                    </a:lnTo>
                    <a:lnTo>
                      <a:pt x="1047" y="24"/>
                    </a:lnTo>
                    <a:lnTo>
                      <a:pt x="1046" y="25"/>
                    </a:lnTo>
                    <a:lnTo>
                      <a:pt x="1041" y="0"/>
                    </a:lnTo>
                    <a:close/>
                    <a:moveTo>
                      <a:pt x="1058" y="0"/>
                    </a:moveTo>
                    <a:lnTo>
                      <a:pt x="1061" y="0"/>
                    </a:lnTo>
                    <a:lnTo>
                      <a:pt x="1058" y="11"/>
                    </a:lnTo>
                    <a:lnTo>
                      <a:pt x="1058" y="0"/>
                    </a:lnTo>
                    <a:close/>
                    <a:moveTo>
                      <a:pt x="1061" y="0"/>
                    </a:moveTo>
                    <a:lnTo>
                      <a:pt x="1058" y="21"/>
                    </a:lnTo>
                    <a:lnTo>
                      <a:pt x="1061" y="0"/>
                    </a:lnTo>
                    <a:close/>
                    <a:moveTo>
                      <a:pt x="1061" y="0"/>
                    </a:moveTo>
                    <a:lnTo>
                      <a:pt x="1063" y="0"/>
                    </a:lnTo>
                    <a:lnTo>
                      <a:pt x="1064" y="0"/>
                    </a:lnTo>
                    <a:lnTo>
                      <a:pt x="1066" y="0"/>
                    </a:lnTo>
                    <a:lnTo>
                      <a:pt x="1061" y="21"/>
                    </a:lnTo>
                    <a:lnTo>
                      <a:pt x="1060" y="21"/>
                    </a:lnTo>
                    <a:lnTo>
                      <a:pt x="1058" y="21"/>
                    </a:lnTo>
                    <a:lnTo>
                      <a:pt x="1061" y="0"/>
                    </a:lnTo>
                    <a:close/>
                    <a:moveTo>
                      <a:pt x="1066" y="0"/>
                    </a:moveTo>
                    <a:lnTo>
                      <a:pt x="1067" y="0"/>
                    </a:lnTo>
                    <a:lnTo>
                      <a:pt x="1069" y="0"/>
                    </a:lnTo>
                    <a:lnTo>
                      <a:pt x="1070" y="0"/>
                    </a:lnTo>
                    <a:lnTo>
                      <a:pt x="1072" y="0"/>
                    </a:lnTo>
                    <a:lnTo>
                      <a:pt x="1066" y="25"/>
                    </a:lnTo>
                    <a:lnTo>
                      <a:pt x="1064" y="25"/>
                    </a:lnTo>
                    <a:lnTo>
                      <a:pt x="1063" y="24"/>
                    </a:lnTo>
                    <a:lnTo>
                      <a:pt x="1061" y="22"/>
                    </a:lnTo>
                    <a:lnTo>
                      <a:pt x="1061" y="21"/>
                    </a:lnTo>
                    <a:lnTo>
                      <a:pt x="1066" y="0"/>
                    </a:lnTo>
                    <a:close/>
                    <a:moveTo>
                      <a:pt x="1072" y="0"/>
                    </a:moveTo>
                    <a:lnTo>
                      <a:pt x="1097" y="11"/>
                    </a:lnTo>
                    <a:lnTo>
                      <a:pt x="1081" y="29"/>
                    </a:lnTo>
                    <a:lnTo>
                      <a:pt x="1080" y="29"/>
                    </a:lnTo>
                    <a:lnTo>
                      <a:pt x="1078" y="28"/>
                    </a:lnTo>
                    <a:lnTo>
                      <a:pt x="1074" y="26"/>
                    </a:lnTo>
                    <a:lnTo>
                      <a:pt x="1072" y="26"/>
                    </a:lnTo>
                    <a:lnTo>
                      <a:pt x="1070" y="25"/>
                    </a:lnTo>
                    <a:lnTo>
                      <a:pt x="1069" y="25"/>
                    </a:lnTo>
                    <a:lnTo>
                      <a:pt x="1066" y="25"/>
                    </a:lnTo>
                    <a:lnTo>
                      <a:pt x="1072" y="0"/>
                    </a:lnTo>
                    <a:close/>
                    <a:moveTo>
                      <a:pt x="1097" y="11"/>
                    </a:moveTo>
                    <a:lnTo>
                      <a:pt x="1089" y="21"/>
                    </a:lnTo>
                    <a:lnTo>
                      <a:pt x="1097" y="11"/>
                    </a:lnTo>
                    <a:close/>
                    <a:moveTo>
                      <a:pt x="1097" y="11"/>
                    </a:moveTo>
                    <a:lnTo>
                      <a:pt x="1100" y="13"/>
                    </a:lnTo>
                    <a:lnTo>
                      <a:pt x="1101" y="15"/>
                    </a:lnTo>
                    <a:lnTo>
                      <a:pt x="1104" y="17"/>
                    </a:lnTo>
                    <a:lnTo>
                      <a:pt x="1106" y="17"/>
                    </a:lnTo>
                    <a:lnTo>
                      <a:pt x="1107" y="18"/>
                    </a:lnTo>
                    <a:lnTo>
                      <a:pt x="1109" y="18"/>
                    </a:lnTo>
                    <a:lnTo>
                      <a:pt x="1092" y="36"/>
                    </a:lnTo>
                    <a:lnTo>
                      <a:pt x="1090" y="35"/>
                    </a:lnTo>
                    <a:lnTo>
                      <a:pt x="1087" y="33"/>
                    </a:lnTo>
                    <a:lnTo>
                      <a:pt x="1084" y="32"/>
                    </a:lnTo>
                    <a:lnTo>
                      <a:pt x="1083" y="31"/>
                    </a:lnTo>
                    <a:lnTo>
                      <a:pt x="1081" y="29"/>
                    </a:lnTo>
                    <a:lnTo>
                      <a:pt x="1097" y="11"/>
                    </a:lnTo>
                    <a:close/>
                    <a:moveTo>
                      <a:pt x="1109" y="18"/>
                    </a:moveTo>
                    <a:lnTo>
                      <a:pt x="1112" y="21"/>
                    </a:lnTo>
                    <a:lnTo>
                      <a:pt x="1112" y="29"/>
                    </a:lnTo>
                    <a:lnTo>
                      <a:pt x="1100" y="29"/>
                    </a:lnTo>
                    <a:lnTo>
                      <a:pt x="1109" y="18"/>
                    </a:lnTo>
                    <a:close/>
                    <a:moveTo>
                      <a:pt x="1112" y="29"/>
                    </a:moveTo>
                    <a:lnTo>
                      <a:pt x="1112" y="39"/>
                    </a:lnTo>
                    <a:lnTo>
                      <a:pt x="1089" y="39"/>
                    </a:lnTo>
                    <a:lnTo>
                      <a:pt x="1089" y="38"/>
                    </a:lnTo>
                    <a:lnTo>
                      <a:pt x="1089" y="36"/>
                    </a:lnTo>
                    <a:lnTo>
                      <a:pt x="1089" y="35"/>
                    </a:lnTo>
                    <a:lnTo>
                      <a:pt x="1089" y="33"/>
                    </a:lnTo>
                    <a:lnTo>
                      <a:pt x="1089" y="32"/>
                    </a:lnTo>
                    <a:lnTo>
                      <a:pt x="1089" y="31"/>
                    </a:lnTo>
                    <a:lnTo>
                      <a:pt x="1089" y="29"/>
                    </a:lnTo>
                    <a:lnTo>
                      <a:pt x="1112" y="29"/>
                    </a:lnTo>
                    <a:close/>
                    <a:moveTo>
                      <a:pt x="1112" y="39"/>
                    </a:moveTo>
                    <a:lnTo>
                      <a:pt x="1100" y="39"/>
                    </a:lnTo>
                    <a:lnTo>
                      <a:pt x="1112" y="39"/>
                    </a:lnTo>
                    <a:close/>
                    <a:moveTo>
                      <a:pt x="1112" y="39"/>
                    </a:moveTo>
                    <a:lnTo>
                      <a:pt x="1089" y="39"/>
                    </a:lnTo>
                    <a:lnTo>
                      <a:pt x="1112" y="39"/>
                    </a:lnTo>
                    <a:close/>
                    <a:moveTo>
                      <a:pt x="1089" y="39"/>
                    </a:moveTo>
                    <a:lnTo>
                      <a:pt x="1100" y="39"/>
                    </a:lnTo>
                    <a:lnTo>
                      <a:pt x="1089" y="39"/>
                    </a:lnTo>
                    <a:close/>
                    <a:moveTo>
                      <a:pt x="1112" y="39"/>
                    </a:moveTo>
                    <a:lnTo>
                      <a:pt x="1112" y="42"/>
                    </a:lnTo>
                    <a:lnTo>
                      <a:pt x="1089" y="42"/>
                    </a:lnTo>
                    <a:lnTo>
                      <a:pt x="1089" y="39"/>
                    </a:lnTo>
                    <a:lnTo>
                      <a:pt x="1112" y="39"/>
                    </a:lnTo>
                    <a:close/>
                    <a:moveTo>
                      <a:pt x="1112" y="42"/>
                    </a:moveTo>
                    <a:lnTo>
                      <a:pt x="1112" y="46"/>
                    </a:lnTo>
                    <a:lnTo>
                      <a:pt x="1089" y="46"/>
                    </a:lnTo>
                    <a:lnTo>
                      <a:pt x="1089" y="42"/>
                    </a:lnTo>
                    <a:lnTo>
                      <a:pt x="1112" y="42"/>
                    </a:lnTo>
                    <a:close/>
                    <a:moveTo>
                      <a:pt x="1112" y="46"/>
                    </a:moveTo>
                    <a:lnTo>
                      <a:pt x="1112" y="47"/>
                    </a:lnTo>
                    <a:lnTo>
                      <a:pt x="1112" y="49"/>
                    </a:lnTo>
                    <a:lnTo>
                      <a:pt x="1112" y="51"/>
                    </a:lnTo>
                    <a:lnTo>
                      <a:pt x="1112" y="54"/>
                    </a:lnTo>
                    <a:lnTo>
                      <a:pt x="1112" y="58"/>
                    </a:lnTo>
                    <a:lnTo>
                      <a:pt x="1112" y="64"/>
                    </a:lnTo>
                    <a:lnTo>
                      <a:pt x="1089" y="64"/>
                    </a:lnTo>
                    <a:lnTo>
                      <a:pt x="1089" y="58"/>
                    </a:lnTo>
                    <a:lnTo>
                      <a:pt x="1089" y="54"/>
                    </a:lnTo>
                    <a:lnTo>
                      <a:pt x="1089" y="51"/>
                    </a:lnTo>
                    <a:lnTo>
                      <a:pt x="1089" y="49"/>
                    </a:lnTo>
                    <a:lnTo>
                      <a:pt x="1089" y="47"/>
                    </a:lnTo>
                    <a:lnTo>
                      <a:pt x="1089" y="46"/>
                    </a:lnTo>
                    <a:lnTo>
                      <a:pt x="1112" y="46"/>
                    </a:lnTo>
                    <a:close/>
                    <a:moveTo>
                      <a:pt x="1112" y="64"/>
                    </a:moveTo>
                    <a:lnTo>
                      <a:pt x="1100" y="64"/>
                    </a:lnTo>
                    <a:lnTo>
                      <a:pt x="1112" y="64"/>
                    </a:lnTo>
                    <a:close/>
                    <a:moveTo>
                      <a:pt x="1112" y="64"/>
                    </a:moveTo>
                    <a:lnTo>
                      <a:pt x="1112" y="69"/>
                    </a:lnTo>
                    <a:lnTo>
                      <a:pt x="1112" y="74"/>
                    </a:lnTo>
                    <a:lnTo>
                      <a:pt x="1112" y="76"/>
                    </a:lnTo>
                    <a:lnTo>
                      <a:pt x="1112" y="79"/>
                    </a:lnTo>
                    <a:lnTo>
                      <a:pt x="1112" y="81"/>
                    </a:lnTo>
                    <a:lnTo>
                      <a:pt x="1112" y="82"/>
                    </a:lnTo>
                    <a:lnTo>
                      <a:pt x="1089" y="82"/>
                    </a:lnTo>
                    <a:lnTo>
                      <a:pt x="1089" y="79"/>
                    </a:lnTo>
                    <a:lnTo>
                      <a:pt x="1089" y="76"/>
                    </a:lnTo>
                    <a:lnTo>
                      <a:pt x="1089" y="75"/>
                    </a:lnTo>
                    <a:lnTo>
                      <a:pt x="1089" y="74"/>
                    </a:lnTo>
                    <a:lnTo>
                      <a:pt x="1089" y="71"/>
                    </a:lnTo>
                    <a:lnTo>
                      <a:pt x="1089" y="69"/>
                    </a:lnTo>
                    <a:lnTo>
                      <a:pt x="1089" y="68"/>
                    </a:lnTo>
                    <a:lnTo>
                      <a:pt x="1089" y="65"/>
                    </a:lnTo>
                    <a:lnTo>
                      <a:pt x="1089" y="64"/>
                    </a:lnTo>
                    <a:lnTo>
                      <a:pt x="1112" y="64"/>
                    </a:lnTo>
                    <a:close/>
                    <a:moveTo>
                      <a:pt x="1112" y="82"/>
                    </a:moveTo>
                    <a:lnTo>
                      <a:pt x="1100" y="82"/>
                    </a:lnTo>
                    <a:lnTo>
                      <a:pt x="1112" y="82"/>
                    </a:lnTo>
                    <a:close/>
                    <a:moveTo>
                      <a:pt x="1112" y="82"/>
                    </a:moveTo>
                    <a:lnTo>
                      <a:pt x="1112" y="99"/>
                    </a:lnTo>
                    <a:lnTo>
                      <a:pt x="1089" y="99"/>
                    </a:lnTo>
                    <a:lnTo>
                      <a:pt x="1089" y="82"/>
                    </a:lnTo>
                    <a:lnTo>
                      <a:pt x="1112" y="82"/>
                    </a:lnTo>
                    <a:close/>
                    <a:moveTo>
                      <a:pt x="1112" y="99"/>
                    </a:moveTo>
                    <a:lnTo>
                      <a:pt x="1112" y="117"/>
                    </a:lnTo>
                    <a:lnTo>
                      <a:pt x="1089" y="117"/>
                    </a:lnTo>
                    <a:lnTo>
                      <a:pt x="1089" y="99"/>
                    </a:lnTo>
                    <a:lnTo>
                      <a:pt x="1112" y="99"/>
                    </a:lnTo>
                    <a:close/>
                    <a:moveTo>
                      <a:pt x="1112" y="117"/>
                    </a:moveTo>
                    <a:lnTo>
                      <a:pt x="1112" y="132"/>
                    </a:lnTo>
                    <a:lnTo>
                      <a:pt x="1089" y="132"/>
                    </a:lnTo>
                    <a:lnTo>
                      <a:pt x="1089" y="117"/>
                    </a:lnTo>
                    <a:lnTo>
                      <a:pt x="1112" y="117"/>
                    </a:lnTo>
                    <a:close/>
                    <a:moveTo>
                      <a:pt x="1112" y="132"/>
                    </a:moveTo>
                    <a:lnTo>
                      <a:pt x="1112" y="157"/>
                    </a:lnTo>
                    <a:lnTo>
                      <a:pt x="1089" y="157"/>
                    </a:lnTo>
                    <a:lnTo>
                      <a:pt x="1089" y="132"/>
                    </a:lnTo>
                    <a:lnTo>
                      <a:pt x="1112" y="132"/>
                    </a:lnTo>
                    <a:close/>
                    <a:moveTo>
                      <a:pt x="1112" y="157"/>
                    </a:moveTo>
                    <a:lnTo>
                      <a:pt x="1112" y="157"/>
                    </a:lnTo>
                    <a:lnTo>
                      <a:pt x="1112" y="158"/>
                    </a:lnTo>
                    <a:lnTo>
                      <a:pt x="1112" y="160"/>
                    </a:lnTo>
                    <a:lnTo>
                      <a:pt x="1112" y="161"/>
                    </a:lnTo>
                    <a:lnTo>
                      <a:pt x="1112" y="165"/>
                    </a:lnTo>
                    <a:lnTo>
                      <a:pt x="1112" y="168"/>
                    </a:lnTo>
                    <a:lnTo>
                      <a:pt x="1112" y="172"/>
                    </a:lnTo>
                    <a:lnTo>
                      <a:pt x="1112" y="174"/>
                    </a:lnTo>
                    <a:lnTo>
                      <a:pt x="1112" y="175"/>
                    </a:lnTo>
                    <a:lnTo>
                      <a:pt x="1112" y="176"/>
                    </a:lnTo>
                    <a:lnTo>
                      <a:pt x="1112" y="178"/>
                    </a:lnTo>
                    <a:lnTo>
                      <a:pt x="1089" y="178"/>
                    </a:lnTo>
                    <a:lnTo>
                      <a:pt x="1089" y="176"/>
                    </a:lnTo>
                    <a:lnTo>
                      <a:pt x="1089" y="175"/>
                    </a:lnTo>
                    <a:lnTo>
                      <a:pt x="1089" y="174"/>
                    </a:lnTo>
                    <a:lnTo>
                      <a:pt x="1089" y="171"/>
                    </a:lnTo>
                    <a:lnTo>
                      <a:pt x="1089" y="168"/>
                    </a:lnTo>
                    <a:lnTo>
                      <a:pt x="1089" y="165"/>
                    </a:lnTo>
                    <a:lnTo>
                      <a:pt x="1089" y="161"/>
                    </a:lnTo>
                    <a:lnTo>
                      <a:pt x="1089" y="157"/>
                    </a:lnTo>
                    <a:lnTo>
                      <a:pt x="1112" y="157"/>
                    </a:lnTo>
                    <a:close/>
                    <a:moveTo>
                      <a:pt x="1112" y="178"/>
                    </a:moveTo>
                    <a:lnTo>
                      <a:pt x="1109" y="281"/>
                    </a:lnTo>
                    <a:lnTo>
                      <a:pt x="1089" y="181"/>
                    </a:lnTo>
                    <a:lnTo>
                      <a:pt x="1100" y="178"/>
                    </a:lnTo>
                    <a:lnTo>
                      <a:pt x="1112" y="178"/>
                    </a:lnTo>
                    <a:close/>
                  </a:path>
                </a:pathLst>
              </a:custGeom>
              <a:solidFill>
                <a:srgbClr val="131516"/>
              </a:solidFill>
              <a:ln>
                <a:noFill/>
              </a:ln>
              <a:extLst/>
            </p:spPr>
            <p:txBody>
              <a:bodyPr/>
              <a:lstStyle/>
              <a:p>
                <a:pPr defTabSz="914145"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 kern="0" dirty="0">
                  <a:solidFill>
                    <a:sysClr val="windowText" lastClr="000000"/>
                  </a:solidFill>
                  <a:latin typeface="Calibri"/>
                  <a:sym typeface="Calibri" pitchFamily="34" charset="0"/>
                </a:endParaRPr>
              </a:p>
            </p:txBody>
          </p:sp>
          <p:sp>
            <p:nvSpPr>
              <p:cNvPr id="102" name="Freeform 21"/>
              <p:cNvSpPr>
                <a:spLocks/>
              </p:cNvSpPr>
              <p:nvPr/>
            </p:nvSpPr>
            <p:spPr bwMode="auto">
              <a:xfrm>
                <a:off x="2530" y="554"/>
                <a:ext cx="544" cy="157"/>
              </a:xfrm>
              <a:custGeom>
                <a:avLst/>
                <a:gdLst>
                  <a:gd name="T0" fmla="*/ 3 w 1087"/>
                  <a:gd name="T1" fmla="*/ 0 h 317"/>
                  <a:gd name="T2" fmla="*/ 3 w 1087"/>
                  <a:gd name="T3" fmla="*/ 0 h 317"/>
                  <a:gd name="T4" fmla="*/ 3 w 1087"/>
                  <a:gd name="T5" fmla="*/ 0 h 317"/>
                  <a:gd name="T6" fmla="*/ 3 w 1087"/>
                  <a:gd name="T7" fmla="*/ 0 h 317"/>
                  <a:gd name="T8" fmla="*/ 2 w 1087"/>
                  <a:gd name="T9" fmla="*/ 0 h 317"/>
                  <a:gd name="T10" fmla="*/ 2 w 1087"/>
                  <a:gd name="T11" fmla="*/ 0 h 317"/>
                  <a:gd name="T12" fmla="*/ 2 w 1087"/>
                  <a:gd name="T13" fmla="*/ 0 h 317"/>
                  <a:gd name="T14" fmla="*/ 1 w 1087"/>
                  <a:gd name="T15" fmla="*/ 0 h 317"/>
                  <a:gd name="T16" fmla="*/ 1 w 1087"/>
                  <a:gd name="T17" fmla="*/ 0 h 317"/>
                  <a:gd name="T18" fmla="*/ 1 w 1087"/>
                  <a:gd name="T19" fmla="*/ 0 h 317"/>
                  <a:gd name="T20" fmla="*/ 1 w 1087"/>
                  <a:gd name="T21" fmla="*/ 0 h 317"/>
                  <a:gd name="T22" fmla="*/ 1 w 1087"/>
                  <a:gd name="T23" fmla="*/ 0 h 317"/>
                  <a:gd name="T24" fmla="*/ 1 w 1087"/>
                  <a:gd name="T25" fmla="*/ 0 h 317"/>
                  <a:gd name="T26" fmla="*/ 1 w 1087"/>
                  <a:gd name="T27" fmla="*/ 0 h 317"/>
                  <a:gd name="T28" fmla="*/ 1 w 1087"/>
                  <a:gd name="T29" fmla="*/ 0 h 317"/>
                  <a:gd name="T30" fmla="*/ 1 w 1087"/>
                  <a:gd name="T31" fmla="*/ 0 h 317"/>
                  <a:gd name="T32" fmla="*/ 0 w 1087"/>
                  <a:gd name="T33" fmla="*/ 0 h 317"/>
                  <a:gd name="T34" fmla="*/ 0 w 1087"/>
                  <a:gd name="T35" fmla="*/ 0 h 317"/>
                  <a:gd name="T36" fmla="*/ 0 w 1087"/>
                  <a:gd name="T37" fmla="*/ 0 h 317"/>
                  <a:gd name="T38" fmla="*/ 0 w 1087"/>
                  <a:gd name="T39" fmla="*/ 0 h 317"/>
                  <a:gd name="T40" fmla="*/ 0 w 1087"/>
                  <a:gd name="T41" fmla="*/ 0 h 317"/>
                  <a:gd name="T42" fmla="*/ 0 w 1087"/>
                  <a:gd name="T43" fmla="*/ 0 h 317"/>
                  <a:gd name="T44" fmla="*/ 0 w 1087"/>
                  <a:gd name="T45" fmla="*/ 0 h 317"/>
                  <a:gd name="T46" fmla="*/ 0 w 1087"/>
                  <a:gd name="T47" fmla="*/ 0 h 317"/>
                  <a:gd name="T48" fmla="*/ 0 w 1087"/>
                  <a:gd name="T49" fmla="*/ 0 h 317"/>
                  <a:gd name="T50" fmla="*/ 1 w 1087"/>
                  <a:gd name="T51" fmla="*/ 0 h 317"/>
                  <a:gd name="T52" fmla="*/ 1 w 1087"/>
                  <a:gd name="T53" fmla="*/ 0 h 317"/>
                  <a:gd name="T54" fmla="*/ 1 w 1087"/>
                  <a:gd name="T55" fmla="*/ 0 h 317"/>
                  <a:gd name="T56" fmla="*/ 1 w 1087"/>
                  <a:gd name="T57" fmla="*/ 0 h 317"/>
                  <a:gd name="T58" fmla="*/ 1 w 1087"/>
                  <a:gd name="T59" fmla="*/ 0 h 317"/>
                  <a:gd name="T60" fmla="*/ 1 w 1087"/>
                  <a:gd name="T61" fmla="*/ 0 h 317"/>
                  <a:gd name="T62" fmla="*/ 1 w 1087"/>
                  <a:gd name="T63" fmla="*/ 0 h 317"/>
                  <a:gd name="T64" fmla="*/ 1 w 1087"/>
                  <a:gd name="T65" fmla="*/ 0 h 317"/>
                  <a:gd name="T66" fmla="*/ 2 w 1087"/>
                  <a:gd name="T67" fmla="*/ 0 h 317"/>
                  <a:gd name="T68" fmla="*/ 2 w 1087"/>
                  <a:gd name="T69" fmla="*/ 0 h 317"/>
                  <a:gd name="T70" fmla="*/ 2 w 1087"/>
                  <a:gd name="T71" fmla="*/ 0 h 317"/>
                  <a:gd name="T72" fmla="*/ 2 w 1087"/>
                  <a:gd name="T73" fmla="*/ 0 h 317"/>
                  <a:gd name="T74" fmla="*/ 2 w 1087"/>
                  <a:gd name="T75" fmla="*/ 0 h 317"/>
                  <a:gd name="T76" fmla="*/ 2 w 1087"/>
                  <a:gd name="T77" fmla="*/ 0 h 317"/>
                  <a:gd name="T78" fmla="*/ 2 w 1087"/>
                  <a:gd name="T79" fmla="*/ 0 h 317"/>
                  <a:gd name="T80" fmla="*/ 3 w 1087"/>
                  <a:gd name="T81" fmla="*/ 0 h 317"/>
                  <a:gd name="T82" fmla="*/ 3 w 1087"/>
                  <a:gd name="T83" fmla="*/ 0 h 317"/>
                  <a:gd name="T84" fmla="*/ 3 w 1087"/>
                  <a:gd name="T85" fmla="*/ 0 h 317"/>
                  <a:gd name="T86" fmla="*/ 3 w 1087"/>
                  <a:gd name="T87" fmla="*/ 0 h 317"/>
                  <a:gd name="T88" fmla="*/ 3 w 1087"/>
                  <a:gd name="T89" fmla="*/ 0 h 317"/>
                  <a:gd name="T90" fmla="*/ 3 w 1087"/>
                  <a:gd name="T91" fmla="*/ 0 h 317"/>
                  <a:gd name="T92" fmla="*/ 3 w 1087"/>
                  <a:gd name="T93" fmla="*/ 0 h 317"/>
                  <a:gd name="T94" fmla="*/ 3 w 1087"/>
                  <a:gd name="T95" fmla="*/ 0 h 317"/>
                  <a:gd name="T96" fmla="*/ 3 w 1087"/>
                  <a:gd name="T97" fmla="*/ 0 h 317"/>
                  <a:gd name="T98" fmla="*/ 3 w 1087"/>
                  <a:gd name="T99" fmla="*/ 0 h 317"/>
                  <a:gd name="T100" fmla="*/ 3 w 1087"/>
                  <a:gd name="T101" fmla="*/ 0 h 317"/>
                  <a:gd name="T102" fmla="*/ 3 w 1087"/>
                  <a:gd name="T103" fmla="*/ 0 h 31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087"/>
                  <a:gd name="T157" fmla="*/ 0 h 317"/>
                  <a:gd name="T158" fmla="*/ 1087 w 1087"/>
                  <a:gd name="T159" fmla="*/ 317 h 31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087" h="317">
                    <a:moveTo>
                      <a:pt x="1087" y="150"/>
                    </a:moveTo>
                    <a:lnTo>
                      <a:pt x="1087" y="149"/>
                    </a:lnTo>
                    <a:lnTo>
                      <a:pt x="1085" y="149"/>
                    </a:lnTo>
                    <a:lnTo>
                      <a:pt x="1085" y="148"/>
                    </a:lnTo>
                    <a:lnTo>
                      <a:pt x="1082" y="146"/>
                    </a:lnTo>
                    <a:lnTo>
                      <a:pt x="1081" y="145"/>
                    </a:lnTo>
                    <a:lnTo>
                      <a:pt x="1079" y="143"/>
                    </a:lnTo>
                    <a:lnTo>
                      <a:pt x="1076" y="142"/>
                    </a:lnTo>
                    <a:lnTo>
                      <a:pt x="1070" y="141"/>
                    </a:lnTo>
                    <a:lnTo>
                      <a:pt x="1067" y="139"/>
                    </a:lnTo>
                    <a:lnTo>
                      <a:pt x="1064" y="138"/>
                    </a:lnTo>
                    <a:lnTo>
                      <a:pt x="1059" y="136"/>
                    </a:lnTo>
                    <a:lnTo>
                      <a:pt x="1054" y="135"/>
                    </a:lnTo>
                    <a:lnTo>
                      <a:pt x="1050" y="134"/>
                    </a:lnTo>
                    <a:lnTo>
                      <a:pt x="1045" y="132"/>
                    </a:lnTo>
                    <a:lnTo>
                      <a:pt x="1042" y="134"/>
                    </a:lnTo>
                    <a:lnTo>
                      <a:pt x="1041" y="134"/>
                    </a:lnTo>
                    <a:lnTo>
                      <a:pt x="1039" y="135"/>
                    </a:lnTo>
                    <a:lnTo>
                      <a:pt x="1036" y="135"/>
                    </a:lnTo>
                    <a:lnTo>
                      <a:pt x="1030" y="135"/>
                    </a:lnTo>
                    <a:lnTo>
                      <a:pt x="1025" y="135"/>
                    </a:lnTo>
                    <a:lnTo>
                      <a:pt x="1007" y="139"/>
                    </a:lnTo>
                    <a:lnTo>
                      <a:pt x="987" y="143"/>
                    </a:lnTo>
                    <a:lnTo>
                      <a:pt x="965" y="148"/>
                    </a:lnTo>
                    <a:lnTo>
                      <a:pt x="942" y="152"/>
                    </a:lnTo>
                    <a:lnTo>
                      <a:pt x="917" y="157"/>
                    </a:lnTo>
                    <a:lnTo>
                      <a:pt x="891" y="161"/>
                    </a:lnTo>
                    <a:lnTo>
                      <a:pt x="863" y="167"/>
                    </a:lnTo>
                    <a:lnTo>
                      <a:pt x="834" y="173"/>
                    </a:lnTo>
                    <a:lnTo>
                      <a:pt x="805" y="178"/>
                    </a:lnTo>
                    <a:lnTo>
                      <a:pt x="774" y="184"/>
                    </a:lnTo>
                    <a:lnTo>
                      <a:pt x="742" y="189"/>
                    </a:lnTo>
                    <a:lnTo>
                      <a:pt x="709" y="196"/>
                    </a:lnTo>
                    <a:lnTo>
                      <a:pt x="677" y="202"/>
                    </a:lnTo>
                    <a:lnTo>
                      <a:pt x="643" y="209"/>
                    </a:lnTo>
                    <a:lnTo>
                      <a:pt x="577" y="221"/>
                    </a:lnTo>
                    <a:lnTo>
                      <a:pt x="508" y="235"/>
                    </a:lnTo>
                    <a:lnTo>
                      <a:pt x="442" y="246"/>
                    </a:lnTo>
                    <a:lnTo>
                      <a:pt x="408" y="253"/>
                    </a:lnTo>
                    <a:lnTo>
                      <a:pt x="374" y="259"/>
                    </a:lnTo>
                    <a:lnTo>
                      <a:pt x="341" y="266"/>
                    </a:lnTo>
                    <a:lnTo>
                      <a:pt x="311" y="271"/>
                    </a:lnTo>
                    <a:lnTo>
                      <a:pt x="280" y="277"/>
                    </a:lnTo>
                    <a:lnTo>
                      <a:pt x="251" y="282"/>
                    </a:lnTo>
                    <a:lnTo>
                      <a:pt x="221" y="288"/>
                    </a:lnTo>
                    <a:lnTo>
                      <a:pt x="194" y="293"/>
                    </a:lnTo>
                    <a:lnTo>
                      <a:pt x="167" y="298"/>
                    </a:lnTo>
                    <a:lnTo>
                      <a:pt x="143" y="302"/>
                    </a:lnTo>
                    <a:lnTo>
                      <a:pt x="120" y="306"/>
                    </a:lnTo>
                    <a:lnTo>
                      <a:pt x="98" y="310"/>
                    </a:lnTo>
                    <a:lnTo>
                      <a:pt x="95" y="311"/>
                    </a:lnTo>
                    <a:lnTo>
                      <a:pt x="92" y="311"/>
                    </a:lnTo>
                    <a:lnTo>
                      <a:pt x="86" y="313"/>
                    </a:lnTo>
                    <a:lnTo>
                      <a:pt x="81" y="314"/>
                    </a:lnTo>
                    <a:lnTo>
                      <a:pt x="78" y="316"/>
                    </a:lnTo>
                    <a:lnTo>
                      <a:pt x="75" y="317"/>
                    </a:lnTo>
                    <a:lnTo>
                      <a:pt x="69" y="317"/>
                    </a:lnTo>
                    <a:lnTo>
                      <a:pt x="63" y="317"/>
                    </a:lnTo>
                    <a:lnTo>
                      <a:pt x="61" y="316"/>
                    </a:lnTo>
                    <a:lnTo>
                      <a:pt x="58" y="316"/>
                    </a:lnTo>
                    <a:lnTo>
                      <a:pt x="57" y="314"/>
                    </a:lnTo>
                    <a:lnTo>
                      <a:pt x="55" y="313"/>
                    </a:lnTo>
                    <a:lnTo>
                      <a:pt x="49" y="313"/>
                    </a:lnTo>
                    <a:lnTo>
                      <a:pt x="43" y="313"/>
                    </a:lnTo>
                    <a:lnTo>
                      <a:pt x="41" y="313"/>
                    </a:lnTo>
                    <a:lnTo>
                      <a:pt x="38" y="313"/>
                    </a:lnTo>
                    <a:lnTo>
                      <a:pt x="37" y="313"/>
                    </a:lnTo>
                    <a:lnTo>
                      <a:pt x="35" y="313"/>
                    </a:lnTo>
                    <a:lnTo>
                      <a:pt x="30" y="311"/>
                    </a:lnTo>
                    <a:lnTo>
                      <a:pt x="26" y="310"/>
                    </a:lnTo>
                    <a:lnTo>
                      <a:pt x="24" y="309"/>
                    </a:lnTo>
                    <a:lnTo>
                      <a:pt x="20" y="309"/>
                    </a:lnTo>
                    <a:lnTo>
                      <a:pt x="17" y="307"/>
                    </a:lnTo>
                    <a:lnTo>
                      <a:pt x="13" y="307"/>
                    </a:lnTo>
                    <a:lnTo>
                      <a:pt x="10" y="306"/>
                    </a:lnTo>
                    <a:lnTo>
                      <a:pt x="7" y="306"/>
                    </a:lnTo>
                    <a:lnTo>
                      <a:pt x="6" y="304"/>
                    </a:lnTo>
                    <a:lnTo>
                      <a:pt x="4" y="304"/>
                    </a:lnTo>
                    <a:lnTo>
                      <a:pt x="3" y="303"/>
                    </a:lnTo>
                    <a:lnTo>
                      <a:pt x="1" y="303"/>
                    </a:lnTo>
                    <a:lnTo>
                      <a:pt x="0" y="303"/>
                    </a:lnTo>
                    <a:lnTo>
                      <a:pt x="0" y="302"/>
                    </a:lnTo>
                    <a:lnTo>
                      <a:pt x="0" y="300"/>
                    </a:lnTo>
                    <a:lnTo>
                      <a:pt x="0" y="299"/>
                    </a:lnTo>
                    <a:lnTo>
                      <a:pt x="0" y="298"/>
                    </a:lnTo>
                    <a:lnTo>
                      <a:pt x="0" y="296"/>
                    </a:lnTo>
                    <a:lnTo>
                      <a:pt x="0" y="293"/>
                    </a:lnTo>
                    <a:lnTo>
                      <a:pt x="0" y="292"/>
                    </a:lnTo>
                    <a:lnTo>
                      <a:pt x="0" y="289"/>
                    </a:lnTo>
                    <a:lnTo>
                      <a:pt x="0" y="286"/>
                    </a:lnTo>
                    <a:lnTo>
                      <a:pt x="0" y="284"/>
                    </a:lnTo>
                    <a:lnTo>
                      <a:pt x="0" y="277"/>
                    </a:lnTo>
                    <a:lnTo>
                      <a:pt x="0" y="271"/>
                    </a:lnTo>
                    <a:lnTo>
                      <a:pt x="0" y="268"/>
                    </a:lnTo>
                    <a:lnTo>
                      <a:pt x="0" y="264"/>
                    </a:lnTo>
                    <a:lnTo>
                      <a:pt x="0" y="261"/>
                    </a:lnTo>
                    <a:lnTo>
                      <a:pt x="0" y="257"/>
                    </a:lnTo>
                    <a:lnTo>
                      <a:pt x="0" y="253"/>
                    </a:lnTo>
                    <a:lnTo>
                      <a:pt x="0" y="249"/>
                    </a:lnTo>
                    <a:lnTo>
                      <a:pt x="0" y="243"/>
                    </a:lnTo>
                    <a:lnTo>
                      <a:pt x="0" y="238"/>
                    </a:lnTo>
                    <a:lnTo>
                      <a:pt x="0" y="236"/>
                    </a:lnTo>
                    <a:lnTo>
                      <a:pt x="0" y="235"/>
                    </a:lnTo>
                    <a:lnTo>
                      <a:pt x="0" y="234"/>
                    </a:lnTo>
                    <a:lnTo>
                      <a:pt x="0" y="231"/>
                    </a:lnTo>
                    <a:lnTo>
                      <a:pt x="0" y="227"/>
                    </a:lnTo>
                    <a:lnTo>
                      <a:pt x="0" y="221"/>
                    </a:lnTo>
                    <a:lnTo>
                      <a:pt x="0" y="220"/>
                    </a:lnTo>
                    <a:lnTo>
                      <a:pt x="0" y="218"/>
                    </a:lnTo>
                    <a:lnTo>
                      <a:pt x="0" y="216"/>
                    </a:lnTo>
                    <a:lnTo>
                      <a:pt x="0" y="213"/>
                    </a:lnTo>
                    <a:lnTo>
                      <a:pt x="0" y="209"/>
                    </a:lnTo>
                    <a:lnTo>
                      <a:pt x="0" y="203"/>
                    </a:lnTo>
                    <a:lnTo>
                      <a:pt x="0" y="195"/>
                    </a:lnTo>
                    <a:lnTo>
                      <a:pt x="0" y="188"/>
                    </a:lnTo>
                    <a:lnTo>
                      <a:pt x="0" y="184"/>
                    </a:lnTo>
                    <a:lnTo>
                      <a:pt x="0" y="181"/>
                    </a:lnTo>
                    <a:lnTo>
                      <a:pt x="0" y="177"/>
                    </a:lnTo>
                    <a:lnTo>
                      <a:pt x="0" y="174"/>
                    </a:lnTo>
                    <a:lnTo>
                      <a:pt x="0" y="173"/>
                    </a:lnTo>
                    <a:lnTo>
                      <a:pt x="0" y="170"/>
                    </a:lnTo>
                    <a:lnTo>
                      <a:pt x="0" y="168"/>
                    </a:lnTo>
                    <a:lnTo>
                      <a:pt x="0" y="167"/>
                    </a:lnTo>
                    <a:lnTo>
                      <a:pt x="0" y="166"/>
                    </a:lnTo>
                    <a:lnTo>
                      <a:pt x="0" y="164"/>
                    </a:lnTo>
                    <a:lnTo>
                      <a:pt x="1" y="166"/>
                    </a:lnTo>
                    <a:lnTo>
                      <a:pt x="3" y="166"/>
                    </a:lnTo>
                    <a:lnTo>
                      <a:pt x="4" y="167"/>
                    </a:lnTo>
                    <a:lnTo>
                      <a:pt x="6" y="167"/>
                    </a:lnTo>
                    <a:lnTo>
                      <a:pt x="9" y="167"/>
                    </a:lnTo>
                    <a:lnTo>
                      <a:pt x="12" y="168"/>
                    </a:lnTo>
                    <a:lnTo>
                      <a:pt x="15" y="168"/>
                    </a:lnTo>
                    <a:lnTo>
                      <a:pt x="17" y="170"/>
                    </a:lnTo>
                    <a:lnTo>
                      <a:pt x="18" y="171"/>
                    </a:lnTo>
                    <a:lnTo>
                      <a:pt x="20" y="171"/>
                    </a:lnTo>
                    <a:lnTo>
                      <a:pt x="24" y="171"/>
                    </a:lnTo>
                    <a:lnTo>
                      <a:pt x="27" y="171"/>
                    </a:lnTo>
                    <a:lnTo>
                      <a:pt x="30" y="173"/>
                    </a:lnTo>
                    <a:lnTo>
                      <a:pt x="33" y="174"/>
                    </a:lnTo>
                    <a:lnTo>
                      <a:pt x="38" y="174"/>
                    </a:lnTo>
                    <a:lnTo>
                      <a:pt x="44" y="175"/>
                    </a:lnTo>
                    <a:lnTo>
                      <a:pt x="47" y="177"/>
                    </a:lnTo>
                    <a:lnTo>
                      <a:pt x="50" y="178"/>
                    </a:lnTo>
                    <a:lnTo>
                      <a:pt x="75" y="178"/>
                    </a:lnTo>
                    <a:lnTo>
                      <a:pt x="80" y="178"/>
                    </a:lnTo>
                    <a:lnTo>
                      <a:pt x="83" y="177"/>
                    </a:lnTo>
                    <a:lnTo>
                      <a:pt x="90" y="177"/>
                    </a:lnTo>
                    <a:lnTo>
                      <a:pt x="97" y="175"/>
                    </a:lnTo>
                    <a:lnTo>
                      <a:pt x="101" y="174"/>
                    </a:lnTo>
                    <a:lnTo>
                      <a:pt x="106" y="174"/>
                    </a:lnTo>
                    <a:lnTo>
                      <a:pt x="110" y="174"/>
                    </a:lnTo>
                    <a:lnTo>
                      <a:pt x="114" y="173"/>
                    </a:lnTo>
                    <a:lnTo>
                      <a:pt x="121" y="171"/>
                    </a:lnTo>
                    <a:lnTo>
                      <a:pt x="129" y="170"/>
                    </a:lnTo>
                    <a:lnTo>
                      <a:pt x="134" y="168"/>
                    </a:lnTo>
                    <a:lnTo>
                      <a:pt x="138" y="168"/>
                    </a:lnTo>
                    <a:lnTo>
                      <a:pt x="164" y="163"/>
                    </a:lnTo>
                    <a:lnTo>
                      <a:pt x="192" y="157"/>
                    </a:lnTo>
                    <a:lnTo>
                      <a:pt x="223" y="152"/>
                    </a:lnTo>
                    <a:lnTo>
                      <a:pt x="254" y="145"/>
                    </a:lnTo>
                    <a:lnTo>
                      <a:pt x="288" y="139"/>
                    </a:lnTo>
                    <a:lnTo>
                      <a:pt x="320" y="132"/>
                    </a:lnTo>
                    <a:lnTo>
                      <a:pt x="355" y="125"/>
                    </a:lnTo>
                    <a:lnTo>
                      <a:pt x="389" y="120"/>
                    </a:lnTo>
                    <a:lnTo>
                      <a:pt x="426" y="113"/>
                    </a:lnTo>
                    <a:lnTo>
                      <a:pt x="462" y="106"/>
                    </a:lnTo>
                    <a:lnTo>
                      <a:pt x="534" y="92"/>
                    </a:lnTo>
                    <a:lnTo>
                      <a:pt x="606" y="79"/>
                    </a:lnTo>
                    <a:lnTo>
                      <a:pt x="642" y="72"/>
                    </a:lnTo>
                    <a:lnTo>
                      <a:pt x="677" y="66"/>
                    </a:lnTo>
                    <a:lnTo>
                      <a:pt x="709" y="59"/>
                    </a:lnTo>
                    <a:lnTo>
                      <a:pt x="743" y="53"/>
                    </a:lnTo>
                    <a:lnTo>
                      <a:pt x="776" y="47"/>
                    </a:lnTo>
                    <a:lnTo>
                      <a:pt x="805" y="42"/>
                    </a:lnTo>
                    <a:lnTo>
                      <a:pt x="836" y="36"/>
                    </a:lnTo>
                    <a:lnTo>
                      <a:pt x="862" y="31"/>
                    </a:lnTo>
                    <a:lnTo>
                      <a:pt x="888" y="27"/>
                    </a:lnTo>
                    <a:lnTo>
                      <a:pt x="900" y="24"/>
                    </a:lnTo>
                    <a:lnTo>
                      <a:pt x="911" y="22"/>
                    </a:lnTo>
                    <a:lnTo>
                      <a:pt x="922" y="20"/>
                    </a:lnTo>
                    <a:lnTo>
                      <a:pt x="933" y="18"/>
                    </a:lnTo>
                    <a:lnTo>
                      <a:pt x="942" y="16"/>
                    </a:lnTo>
                    <a:lnTo>
                      <a:pt x="951" y="14"/>
                    </a:lnTo>
                    <a:lnTo>
                      <a:pt x="960" y="13"/>
                    </a:lnTo>
                    <a:lnTo>
                      <a:pt x="968" y="11"/>
                    </a:lnTo>
                    <a:lnTo>
                      <a:pt x="976" y="10"/>
                    </a:lnTo>
                    <a:lnTo>
                      <a:pt x="984" y="9"/>
                    </a:lnTo>
                    <a:lnTo>
                      <a:pt x="988" y="7"/>
                    </a:lnTo>
                    <a:lnTo>
                      <a:pt x="993" y="7"/>
                    </a:lnTo>
                    <a:lnTo>
                      <a:pt x="997" y="6"/>
                    </a:lnTo>
                    <a:lnTo>
                      <a:pt x="1002" y="4"/>
                    </a:lnTo>
                    <a:lnTo>
                      <a:pt x="1005" y="4"/>
                    </a:lnTo>
                    <a:lnTo>
                      <a:pt x="1007" y="4"/>
                    </a:lnTo>
                    <a:lnTo>
                      <a:pt x="1008" y="4"/>
                    </a:lnTo>
                    <a:lnTo>
                      <a:pt x="1008" y="3"/>
                    </a:lnTo>
                    <a:lnTo>
                      <a:pt x="1010" y="3"/>
                    </a:lnTo>
                    <a:lnTo>
                      <a:pt x="1011" y="3"/>
                    </a:lnTo>
                    <a:lnTo>
                      <a:pt x="1013" y="3"/>
                    </a:lnTo>
                    <a:lnTo>
                      <a:pt x="1016" y="2"/>
                    </a:lnTo>
                    <a:lnTo>
                      <a:pt x="1017" y="2"/>
                    </a:lnTo>
                    <a:lnTo>
                      <a:pt x="1020" y="0"/>
                    </a:lnTo>
                    <a:lnTo>
                      <a:pt x="1027" y="0"/>
                    </a:lnTo>
                    <a:lnTo>
                      <a:pt x="1033" y="0"/>
                    </a:lnTo>
                    <a:lnTo>
                      <a:pt x="1036" y="2"/>
                    </a:lnTo>
                    <a:lnTo>
                      <a:pt x="1041" y="2"/>
                    </a:lnTo>
                    <a:lnTo>
                      <a:pt x="1044" y="3"/>
                    </a:lnTo>
                    <a:lnTo>
                      <a:pt x="1048" y="3"/>
                    </a:lnTo>
                    <a:lnTo>
                      <a:pt x="1051" y="4"/>
                    </a:lnTo>
                    <a:lnTo>
                      <a:pt x="1054" y="6"/>
                    </a:lnTo>
                    <a:lnTo>
                      <a:pt x="1062" y="10"/>
                    </a:lnTo>
                    <a:lnTo>
                      <a:pt x="1065" y="11"/>
                    </a:lnTo>
                    <a:lnTo>
                      <a:pt x="1068" y="13"/>
                    </a:lnTo>
                    <a:lnTo>
                      <a:pt x="1073" y="16"/>
                    </a:lnTo>
                    <a:lnTo>
                      <a:pt x="1076" y="18"/>
                    </a:lnTo>
                    <a:lnTo>
                      <a:pt x="1079" y="21"/>
                    </a:lnTo>
                    <a:lnTo>
                      <a:pt x="1081" y="24"/>
                    </a:lnTo>
                    <a:lnTo>
                      <a:pt x="1082" y="25"/>
                    </a:lnTo>
                    <a:lnTo>
                      <a:pt x="1085" y="28"/>
                    </a:lnTo>
                    <a:lnTo>
                      <a:pt x="1085" y="29"/>
                    </a:lnTo>
                    <a:lnTo>
                      <a:pt x="1087" y="31"/>
                    </a:lnTo>
                    <a:lnTo>
                      <a:pt x="1087" y="32"/>
                    </a:lnTo>
                    <a:lnTo>
                      <a:pt x="1087" y="34"/>
                    </a:lnTo>
                    <a:lnTo>
                      <a:pt x="1087" y="35"/>
                    </a:lnTo>
                    <a:lnTo>
                      <a:pt x="1087" y="36"/>
                    </a:lnTo>
                    <a:lnTo>
                      <a:pt x="1087" y="39"/>
                    </a:lnTo>
                    <a:lnTo>
                      <a:pt x="1087" y="60"/>
                    </a:lnTo>
                    <a:lnTo>
                      <a:pt x="1087" y="71"/>
                    </a:lnTo>
                    <a:lnTo>
                      <a:pt x="1087" y="74"/>
                    </a:lnTo>
                    <a:lnTo>
                      <a:pt x="1087" y="77"/>
                    </a:lnTo>
                    <a:lnTo>
                      <a:pt x="1087" y="78"/>
                    </a:lnTo>
                    <a:lnTo>
                      <a:pt x="1087" y="79"/>
                    </a:lnTo>
                    <a:lnTo>
                      <a:pt x="1087" y="84"/>
                    </a:lnTo>
                    <a:lnTo>
                      <a:pt x="1087" y="86"/>
                    </a:lnTo>
                    <a:lnTo>
                      <a:pt x="1087" y="88"/>
                    </a:lnTo>
                    <a:lnTo>
                      <a:pt x="1087" y="89"/>
                    </a:lnTo>
                    <a:lnTo>
                      <a:pt x="1087" y="93"/>
                    </a:lnTo>
                    <a:lnTo>
                      <a:pt x="1087" y="98"/>
                    </a:lnTo>
                    <a:lnTo>
                      <a:pt x="1087" y="99"/>
                    </a:lnTo>
                    <a:lnTo>
                      <a:pt x="1087" y="100"/>
                    </a:lnTo>
                    <a:lnTo>
                      <a:pt x="1087" y="103"/>
                    </a:lnTo>
                    <a:lnTo>
                      <a:pt x="1087" y="104"/>
                    </a:lnTo>
                    <a:lnTo>
                      <a:pt x="1087" y="109"/>
                    </a:lnTo>
                    <a:lnTo>
                      <a:pt x="1087" y="113"/>
                    </a:lnTo>
                    <a:lnTo>
                      <a:pt x="1087" y="116"/>
                    </a:lnTo>
                    <a:lnTo>
                      <a:pt x="1087" y="117"/>
                    </a:lnTo>
                    <a:lnTo>
                      <a:pt x="1087" y="120"/>
                    </a:lnTo>
                    <a:lnTo>
                      <a:pt x="1087" y="124"/>
                    </a:lnTo>
                    <a:lnTo>
                      <a:pt x="1087" y="129"/>
                    </a:lnTo>
                    <a:lnTo>
                      <a:pt x="1087" y="132"/>
                    </a:lnTo>
                    <a:lnTo>
                      <a:pt x="1087" y="135"/>
                    </a:lnTo>
                    <a:lnTo>
                      <a:pt x="1087" y="138"/>
                    </a:lnTo>
                    <a:lnTo>
                      <a:pt x="1087" y="139"/>
                    </a:lnTo>
                    <a:lnTo>
                      <a:pt x="1087" y="142"/>
                    </a:lnTo>
                    <a:lnTo>
                      <a:pt x="1087" y="143"/>
                    </a:lnTo>
                    <a:lnTo>
                      <a:pt x="1087" y="146"/>
                    </a:lnTo>
                    <a:lnTo>
                      <a:pt x="1087" y="148"/>
                    </a:lnTo>
                    <a:lnTo>
                      <a:pt x="1087" y="149"/>
                    </a:lnTo>
                    <a:lnTo>
                      <a:pt x="1087" y="1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 defTabSz="914145"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 kern="0" dirty="0">
                  <a:solidFill>
                    <a:sysClr val="windowText" lastClr="000000"/>
                  </a:solidFill>
                  <a:latin typeface="Calibri"/>
                  <a:sym typeface="Calibri" pitchFamily="34" charset="0"/>
                </a:endParaRPr>
              </a:p>
            </p:txBody>
          </p:sp>
          <p:sp>
            <p:nvSpPr>
              <p:cNvPr id="103" name="Freeform 22"/>
              <p:cNvSpPr>
                <a:spLocks/>
              </p:cNvSpPr>
              <p:nvPr/>
            </p:nvSpPr>
            <p:spPr bwMode="auto">
              <a:xfrm>
                <a:off x="2530" y="621"/>
                <a:ext cx="544" cy="157"/>
              </a:xfrm>
              <a:custGeom>
                <a:avLst/>
                <a:gdLst>
                  <a:gd name="T0" fmla="*/ 3 w 1087"/>
                  <a:gd name="T1" fmla="*/ 0 h 320"/>
                  <a:gd name="T2" fmla="*/ 3 w 1087"/>
                  <a:gd name="T3" fmla="*/ 0 h 320"/>
                  <a:gd name="T4" fmla="*/ 3 w 1087"/>
                  <a:gd name="T5" fmla="*/ 0 h 320"/>
                  <a:gd name="T6" fmla="*/ 3 w 1087"/>
                  <a:gd name="T7" fmla="*/ 0 h 320"/>
                  <a:gd name="T8" fmla="*/ 2 w 1087"/>
                  <a:gd name="T9" fmla="*/ 0 h 320"/>
                  <a:gd name="T10" fmla="*/ 2 w 1087"/>
                  <a:gd name="T11" fmla="*/ 0 h 320"/>
                  <a:gd name="T12" fmla="*/ 2 w 1087"/>
                  <a:gd name="T13" fmla="*/ 0 h 320"/>
                  <a:gd name="T14" fmla="*/ 2 w 1087"/>
                  <a:gd name="T15" fmla="*/ 0 h 320"/>
                  <a:gd name="T16" fmla="*/ 1 w 1087"/>
                  <a:gd name="T17" fmla="*/ 0 h 320"/>
                  <a:gd name="T18" fmla="*/ 1 w 1087"/>
                  <a:gd name="T19" fmla="*/ 0 h 320"/>
                  <a:gd name="T20" fmla="*/ 1 w 1087"/>
                  <a:gd name="T21" fmla="*/ 0 h 320"/>
                  <a:gd name="T22" fmla="*/ 1 w 1087"/>
                  <a:gd name="T23" fmla="*/ 0 h 320"/>
                  <a:gd name="T24" fmla="*/ 1 w 1087"/>
                  <a:gd name="T25" fmla="*/ 0 h 320"/>
                  <a:gd name="T26" fmla="*/ 1 w 1087"/>
                  <a:gd name="T27" fmla="*/ 0 h 320"/>
                  <a:gd name="T28" fmla="*/ 1 w 1087"/>
                  <a:gd name="T29" fmla="*/ 0 h 320"/>
                  <a:gd name="T30" fmla="*/ 1 w 1087"/>
                  <a:gd name="T31" fmla="*/ 0 h 320"/>
                  <a:gd name="T32" fmla="*/ 1 w 1087"/>
                  <a:gd name="T33" fmla="*/ 0 h 320"/>
                  <a:gd name="T34" fmla="*/ 0 w 1087"/>
                  <a:gd name="T35" fmla="*/ 0 h 320"/>
                  <a:gd name="T36" fmla="*/ 0 w 1087"/>
                  <a:gd name="T37" fmla="*/ 0 h 320"/>
                  <a:gd name="T38" fmla="*/ 0 w 1087"/>
                  <a:gd name="T39" fmla="*/ 0 h 320"/>
                  <a:gd name="T40" fmla="*/ 0 w 1087"/>
                  <a:gd name="T41" fmla="*/ 0 h 320"/>
                  <a:gd name="T42" fmla="*/ 0 w 1087"/>
                  <a:gd name="T43" fmla="*/ 0 h 320"/>
                  <a:gd name="T44" fmla="*/ 0 w 1087"/>
                  <a:gd name="T45" fmla="*/ 0 h 320"/>
                  <a:gd name="T46" fmla="*/ 0 w 1087"/>
                  <a:gd name="T47" fmla="*/ 0 h 320"/>
                  <a:gd name="T48" fmla="*/ 0 w 1087"/>
                  <a:gd name="T49" fmla="*/ 0 h 320"/>
                  <a:gd name="T50" fmla="*/ 0 w 1087"/>
                  <a:gd name="T51" fmla="*/ 0 h 320"/>
                  <a:gd name="T52" fmla="*/ 1 w 1087"/>
                  <a:gd name="T53" fmla="*/ 0 h 320"/>
                  <a:gd name="T54" fmla="*/ 1 w 1087"/>
                  <a:gd name="T55" fmla="*/ 0 h 320"/>
                  <a:gd name="T56" fmla="*/ 1 w 1087"/>
                  <a:gd name="T57" fmla="*/ 0 h 320"/>
                  <a:gd name="T58" fmla="*/ 1 w 1087"/>
                  <a:gd name="T59" fmla="*/ 0 h 320"/>
                  <a:gd name="T60" fmla="*/ 1 w 1087"/>
                  <a:gd name="T61" fmla="*/ 0 h 320"/>
                  <a:gd name="T62" fmla="*/ 1 w 1087"/>
                  <a:gd name="T63" fmla="*/ 0 h 320"/>
                  <a:gd name="T64" fmla="*/ 1 w 1087"/>
                  <a:gd name="T65" fmla="*/ 0 h 320"/>
                  <a:gd name="T66" fmla="*/ 1 w 1087"/>
                  <a:gd name="T67" fmla="*/ 0 h 320"/>
                  <a:gd name="T68" fmla="*/ 1 w 1087"/>
                  <a:gd name="T69" fmla="*/ 0 h 320"/>
                  <a:gd name="T70" fmla="*/ 2 w 1087"/>
                  <a:gd name="T71" fmla="*/ 0 h 320"/>
                  <a:gd name="T72" fmla="*/ 2 w 1087"/>
                  <a:gd name="T73" fmla="*/ 0 h 320"/>
                  <a:gd name="T74" fmla="*/ 2 w 1087"/>
                  <a:gd name="T75" fmla="*/ 0 h 320"/>
                  <a:gd name="T76" fmla="*/ 3 w 1087"/>
                  <a:gd name="T77" fmla="*/ 0 h 320"/>
                  <a:gd name="T78" fmla="*/ 3 w 1087"/>
                  <a:gd name="T79" fmla="*/ 0 h 320"/>
                  <a:gd name="T80" fmla="*/ 3 w 1087"/>
                  <a:gd name="T81" fmla="*/ 0 h 320"/>
                  <a:gd name="T82" fmla="*/ 3 w 1087"/>
                  <a:gd name="T83" fmla="*/ 0 h 320"/>
                  <a:gd name="T84" fmla="*/ 3 w 1087"/>
                  <a:gd name="T85" fmla="*/ 0 h 320"/>
                  <a:gd name="T86" fmla="*/ 3 w 1087"/>
                  <a:gd name="T87" fmla="*/ 0 h 320"/>
                  <a:gd name="T88" fmla="*/ 3 w 1087"/>
                  <a:gd name="T89" fmla="*/ 0 h 320"/>
                  <a:gd name="T90" fmla="*/ 3 w 1087"/>
                  <a:gd name="T91" fmla="*/ 0 h 320"/>
                  <a:gd name="T92" fmla="*/ 3 w 1087"/>
                  <a:gd name="T93" fmla="*/ 0 h 320"/>
                  <a:gd name="T94" fmla="*/ 3 w 1087"/>
                  <a:gd name="T95" fmla="*/ 0 h 320"/>
                  <a:gd name="T96" fmla="*/ 3 w 1087"/>
                  <a:gd name="T97" fmla="*/ 0 h 320"/>
                  <a:gd name="T98" fmla="*/ 3 w 1087"/>
                  <a:gd name="T99" fmla="*/ 0 h 320"/>
                  <a:gd name="T100" fmla="*/ 3 w 1087"/>
                  <a:gd name="T101" fmla="*/ 0 h 32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087"/>
                  <a:gd name="T154" fmla="*/ 0 h 320"/>
                  <a:gd name="T155" fmla="*/ 1087 w 1087"/>
                  <a:gd name="T156" fmla="*/ 320 h 32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087" h="320">
                    <a:moveTo>
                      <a:pt x="1087" y="157"/>
                    </a:moveTo>
                    <a:lnTo>
                      <a:pt x="1087" y="156"/>
                    </a:lnTo>
                    <a:lnTo>
                      <a:pt x="1085" y="156"/>
                    </a:lnTo>
                    <a:lnTo>
                      <a:pt x="1085" y="154"/>
                    </a:lnTo>
                    <a:lnTo>
                      <a:pt x="1082" y="153"/>
                    </a:lnTo>
                    <a:lnTo>
                      <a:pt x="1081" y="152"/>
                    </a:lnTo>
                    <a:lnTo>
                      <a:pt x="1079" y="150"/>
                    </a:lnTo>
                    <a:lnTo>
                      <a:pt x="1076" y="149"/>
                    </a:lnTo>
                    <a:lnTo>
                      <a:pt x="1070" y="147"/>
                    </a:lnTo>
                    <a:lnTo>
                      <a:pt x="1067" y="146"/>
                    </a:lnTo>
                    <a:lnTo>
                      <a:pt x="1064" y="145"/>
                    </a:lnTo>
                    <a:lnTo>
                      <a:pt x="1059" y="143"/>
                    </a:lnTo>
                    <a:lnTo>
                      <a:pt x="1054" y="142"/>
                    </a:lnTo>
                    <a:lnTo>
                      <a:pt x="1050" y="141"/>
                    </a:lnTo>
                    <a:lnTo>
                      <a:pt x="1045" y="139"/>
                    </a:lnTo>
                    <a:lnTo>
                      <a:pt x="1042" y="139"/>
                    </a:lnTo>
                    <a:lnTo>
                      <a:pt x="1041" y="139"/>
                    </a:lnTo>
                    <a:lnTo>
                      <a:pt x="1039" y="139"/>
                    </a:lnTo>
                    <a:lnTo>
                      <a:pt x="1036" y="139"/>
                    </a:lnTo>
                    <a:lnTo>
                      <a:pt x="1033" y="139"/>
                    </a:lnTo>
                    <a:lnTo>
                      <a:pt x="1030" y="141"/>
                    </a:lnTo>
                    <a:lnTo>
                      <a:pt x="1027" y="141"/>
                    </a:lnTo>
                    <a:lnTo>
                      <a:pt x="1025" y="142"/>
                    </a:lnTo>
                    <a:lnTo>
                      <a:pt x="1022" y="142"/>
                    </a:lnTo>
                    <a:lnTo>
                      <a:pt x="1019" y="143"/>
                    </a:lnTo>
                    <a:lnTo>
                      <a:pt x="1011" y="145"/>
                    </a:lnTo>
                    <a:lnTo>
                      <a:pt x="1008" y="145"/>
                    </a:lnTo>
                    <a:lnTo>
                      <a:pt x="1005" y="145"/>
                    </a:lnTo>
                    <a:lnTo>
                      <a:pt x="1000" y="146"/>
                    </a:lnTo>
                    <a:lnTo>
                      <a:pt x="996" y="146"/>
                    </a:lnTo>
                    <a:lnTo>
                      <a:pt x="977" y="150"/>
                    </a:lnTo>
                    <a:lnTo>
                      <a:pt x="957" y="154"/>
                    </a:lnTo>
                    <a:lnTo>
                      <a:pt x="934" y="159"/>
                    </a:lnTo>
                    <a:lnTo>
                      <a:pt x="911" y="163"/>
                    </a:lnTo>
                    <a:lnTo>
                      <a:pt x="887" y="167"/>
                    </a:lnTo>
                    <a:lnTo>
                      <a:pt x="859" y="172"/>
                    </a:lnTo>
                    <a:lnTo>
                      <a:pt x="833" y="178"/>
                    </a:lnTo>
                    <a:lnTo>
                      <a:pt x="805" y="182"/>
                    </a:lnTo>
                    <a:lnTo>
                      <a:pt x="776" y="188"/>
                    </a:lnTo>
                    <a:lnTo>
                      <a:pt x="746" y="195"/>
                    </a:lnTo>
                    <a:lnTo>
                      <a:pt x="716" y="200"/>
                    </a:lnTo>
                    <a:lnTo>
                      <a:pt x="685" y="206"/>
                    </a:lnTo>
                    <a:lnTo>
                      <a:pt x="622" y="218"/>
                    </a:lnTo>
                    <a:lnTo>
                      <a:pt x="557" y="231"/>
                    </a:lnTo>
                    <a:lnTo>
                      <a:pt x="494" y="242"/>
                    </a:lnTo>
                    <a:lnTo>
                      <a:pt x="429" y="254"/>
                    </a:lnTo>
                    <a:lnTo>
                      <a:pt x="398" y="260"/>
                    </a:lnTo>
                    <a:lnTo>
                      <a:pt x="366" y="266"/>
                    </a:lnTo>
                    <a:lnTo>
                      <a:pt x="337" y="272"/>
                    </a:lnTo>
                    <a:lnTo>
                      <a:pt x="308" y="278"/>
                    </a:lnTo>
                    <a:lnTo>
                      <a:pt x="278" y="284"/>
                    </a:lnTo>
                    <a:lnTo>
                      <a:pt x="251" y="289"/>
                    </a:lnTo>
                    <a:lnTo>
                      <a:pt x="223" y="293"/>
                    </a:lnTo>
                    <a:lnTo>
                      <a:pt x="197" y="299"/>
                    </a:lnTo>
                    <a:lnTo>
                      <a:pt x="172" y="303"/>
                    </a:lnTo>
                    <a:lnTo>
                      <a:pt x="149" y="307"/>
                    </a:lnTo>
                    <a:lnTo>
                      <a:pt x="127" y="313"/>
                    </a:lnTo>
                    <a:lnTo>
                      <a:pt x="106" y="317"/>
                    </a:lnTo>
                    <a:lnTo>
                      <a:pt x="101" y="317"/>
                    </a:lnTo>
                    <a:lnTo>
                      <a:pt x="98" y="317"/>
                    </a:lnTo>
                    <a:lnTo>
                      <a:pt x="94" y="317"/>
                    </a:lnTo>
                    <a:lnTo>
                      <a:pt x="90" y="318"/>
                    </a:lnTo>
                    <a:lnTo>
                      <a:pt x="84" y="320"/>
                    </a:lnTo>
                    <a:lnTo>
                      <a:pt x="81" y="320"/>
                    </a:lnTo>
                    <a:lnTo>
                      <a:pt x="78" y="320"/>
                    </a:lnTo>
                    <a:lnTo>
                      <a:pt x="55" y="320"/>
                    </a:lnTo>
                    <a:lnTo>
                      <a:pt x="53" y="320"/>
                    </a:lnTo>
                    <a:lnTo>
                      <a:pt x="50" y="320"/>
                    </a:lnTo>
                    <a:lnTo>
                      <a:pt x="49" y="320"/>
                    </a:lnTo>
                    <a:lnTo>
                      <a:pt x="46" y="320"/>
                    </a:lnTo>
                    <a:lnTo>
                      <a:pt x="44" y="320"/>
                    </a:lnTo>
                    <a:lnTo>
                      <a:pt x="41" y="318"/>
                    </a:lnTo>
                    <a:lnTo>
                      <a:pt x="38" y="318"/>
                    </a:lnTo>
                    <a:lnTo>
                      <a:pt x="35" y="317"/>
                    </a:lnTo>
                    <a:lnTo>
                      <a:pt x="32" y="317"/>
                    </a:lnTo>
                    <a:lnTo>
                      <a:pt x="29" y="316"/>
                    </a:lnTo>
                    <a:lnTo>
                      <a:pt x="24" y="316"/>
                    </a:lnTo>
                    <a:lnTo>
                      <a:pt x="21" y="314"/>
                    </a:lnTo>
                    <a:lnTo>
                      <a:pt x="18" y="313"/>
                    </a:lnTo>
                    <a:lnTo>
                      <a:pt x="17" y="311"/>
                    </a:lnTo>
                    <a:lnTo>
                      <a:pt x="13" y="310"/>
                    </a:lnTo>
                    <a:lnTo>
                      <a:pt x="12" y="309"/>
                    </a:lnTo>
                    <a:lnTo>
                      <a:pt x="9" y="309"/>
                    </a:lnTo>
                    <a:lnTo>
                      <a:pt x="6" y="309"/>
                    </a:lnTo>
                    <a:lnTo>
                      <a:pt x="4" y="309"/>
                    </a:lnTo>
                    <a:lnTo>
                      <a:pt x="3" y="307"/>
                    </a:lnTo>
                    <a:lnTo>
                      <a:pt x="1" y="307"/>
                    </a:lnTo>
                    <a:lnTo>
                      <a:pt x="0" y="306"/>
                    </a:lnTo>
                    <a:lnTo>
                      <a:pt x="0" y="304"/>
                    </a:lnTo>
                    <a:lnTo>
                      <a:pt x="0" y="303"/>
                    </a:lnTo>
                    <a:lnTo>
                      <a:pt x="0" y="302"/>
                    </a:lnTo>
                    <a:lnTo>
                      <a:pt x="0" y="300"/>
                    </a:lnTo>
                    <a:lnTo>
                      <a:pt x="0" y="297"/>
                    </a:lnTo>
                    <a:lnTo>
                      <a:pt x="0" y="295"/>
                    </a:lnTo>
                    <a:lnTo>
                      <a:pt x="0" y="291"/>
                    </a:lnTo>
                    <a:lnTo>
                      <a:pt x="0" y="285"/>
                    </a:lnTo>
                    <a:lnTo>
                      <a:pt x="0" y="281"/>
                    </a:lnTo>
                    <a:lnTo>
                      <a:pt x="0" y="278"/>
                    </a:lnTo>
                    <a:lnTo>
                      <a:pt x="0" y="274"/>
                    </a:lnTo>
                    <a:lnTo>
                      <a:pt x="0" y="270"/>
                    </a:lnTo>
                    <a:lnTo>
                      <a:pt x="0" y="238"/>
                    </a:lnTo>
                    <a:lnTo>
                      <a:pt x="0" y="236"/>
                    </a:lnTo>
                    <a:lnTo>
                      <a:pt x="0" y="235"/>
                    </a:lnTo>
                    <a:lnTo>
                      <a:pt x="0" y="232"/>
                    </a:lnTo>
                    <a:lnTo>
                      <a:pt x="0" y="227"/>
                    </a:lnTo>
                    <a:lnTo>
                      <a:pt x="0" y="225"/>
                    </a:lnTo>
                    <a:lnTo>
                      <a:pt x="0" y="224"/>
                    </a:lnTo>
                    <a:lnTo>
                      <a:pt x="0" y="218"/>
                    </a:lnTo>
                    <a:lnTo>
                      <a:pt x="0" y="214"/>
                    </a:lnTo>
                    <a:lnTo>
                      <a:pt x="0" y="211"/>
                    </a:lnTo>
                    <a:lnTo>
                      <a:pt x="0" y="210"/>
                    </a:lnTo>
                    <a:lnTo>
                      <a:pt x="0" y="207"/>
                    </a:lnTo>
                    <a:lnTo>
                      <a:pt x="0" y="206"/>
                    </a:lnTo>
                    <a:lnTo>
                      <a:pt x="0" y="199"/>
                    </a:lnTo>
                    <a:lnTo>
                      <a:pt x="0" y="195"/>
                    </a:lnTo>
                    <a:lnTo>
                      <a:pt x="0" y="191"/>
                    </a:lnTo>
                    <a:lnTo>
                      <a:pt x="0" y="188"/>
                    </a:lnTo>
                    <a:lnTo>
                      <a:pt x="0" y="185"/>
                    </a:lnTo>
                    <a:lnTo>
                      <a:pt x="0" y="182"/>
                    </a:lnTo>
                    <a:lnTo>
                      <a:pt x="0" y="181"/>
                    </a:lnTo>
                    <a:lnTo>
                      <a:pt x="0" y="178"/>
                    </a:lnTo>
                    <a:lnTo>
                      <a:pt x="0" y="177"/>
                    </a:lnTo>
                    <a:lnTo>
                      <a:pt x="0" y="175"/>
                    </a:lnTo>
                    <a:lnTo>
                      <a:pt x="0" y="172"/>
                    </a:lnTo>
                    <a:lnTo>
                      <a:pt x="0" y="171"/>
                    </a:lnTo>
                    <a:lnTo>
                      <a:pt x="0" y="170"/>
                    </a:lnTo>
                    <a:lnTo>
                      <a:pt x="0" y="171"/>
                    </a:lnTo>
                    <a:lnTo>
                      <a:pt x="1" y="171"/>
                    </a:lnTo>
                    <a:lnTo>
                      <a:pt x="3" y="171"/>
                    </a:lnTo>
                    <a:lnTo>
                      <a:pt x="4" y="172"/>
                    </a:lnTo>
                    <a:lnTo>
                      <a:pt x="6" y="172"/>
                    </a:lnTo>
                    <a:lnTo>
                      <a:pt x="7" y="174"/>
                    </a:lnTo>
                    <a:lnTo>
                      <a:pt x="10" y="174"/>
                    </a:lnTo>
                    <a:lnTo>
                      <a:pt x="13" y="175"/>
                    </a:lnTo>
                    <a:lnTo>
                      <a:pt x="17" y="175"/>
                    </a:lnTo>
                    <a:lnTo>
                      <a:pt x="20" y="177"/>
                    </a:lnTo>
                    <a:lnTo>
                      <a:pt x="24" y="177"/>
                    </a:lnTo>
                    <a:lnTo>
                      <a:pt x="26" y="178"/>
                    </a:lnTo>
                    <a:lnTo>
                      <a:pt x="30" y="179"/>
                    </a:lnTo>
                    <a:lnTo>
                      <a:pt x="35" y="181"/>
                    </a:lnTo>
                    <a:lnTo>
                      <a:pt x="37" y="181"/>
                    </a:lnTo>
                    <a:lnTo>
                      <a:pt x="38" y="181"/>
                    </a:lnTo>
                    <a:lnTo>
                      <a:pt x="41" y="181"/>
                    </a:lnTo>
                    <a:lnTo>
                      <a:pt x="43" y="181"/>
                    </a:lnTo>
                    <a:lnTo>
                      <a:pt x="49" y="181"/>
                    </a:lnTo>
                    <a:lnTo>
                      <a:pt x="55" y="181"/>
                    </a:lnTo>
                    <a:lnTo>
                      <a:pt x="57" y="182"/>
                    </a:lnTo>
                    <a:lnTo>
                      <a:pt x="58" y="184"/>
                    </a:lnTo>
                    <a:lnTo>
                      <a:pt x="61" y="184"/>
                    </a:lnTo>
                    <a:lnTo>
                      <a:pt x="63" y="185"/>
                    </a:lnTo>
                    <a:lnTo>
                      <a:pt x="69" y="185"/>
                    </a:lnTo>
                    <a:lnTo>
                      <a:pt x="75" y="185"/>
                    </a:lnTo>
                    <a:lnTo>
                      <a:pt x="78" y="184"/>
                    </a:lnTo>
                    <a:lnTo>
                      <a:pt x="81" y="182"/>
                    </a:lnTo>
                    <a:lnTo>
                      <a:pt x="86" y="181"/>
                    </a:lnTo>
                    <a:lnTo>
                      <a:pt x="92" y="179"/>
                    </a:lnTo>
                    <a:lnTo>
                      <a:pt x="95" y="179"/>
                    </a:lnTo>
                    <a:lnTo>
                      <a:pt x="98" y="178"/>
                    </a:lnTo>
                    <a:lnTo>
                      <a:pt x="120" y="174"/>
                    </a:lnTo>
                    <a:lnTo>
                      <a:pt x="143" y="170"/>
                    </a:lnTo>
                    <a:lnTo>
                      <a:pt x="167" y="166"/>
                    </a:lnTo>
                    <a:lnTo>
                      <a:pt x="194" y="161"/>
                    </a:lnTo>
                    <a:lnTo>
                      <a:pt x="221" y="156"/>
                    </a:lnTo>
                    <a:lnTo>
                      <a:pt x="251" y="150"/>
                    </a:lnTo>
                    <a:lnTo>
                      <a:pt x="280" y="145"/>
                    </a:lnTo>
                    <a:lnTo>
                      <a:pt x="311" y="139"/>
                    </a:lnTo>
                    <a:lnTo>
                      <a:pt x="341" y="134"/>
                    </a:lnTo>
                    <a:lnTo>
                      <a:pt x="374" y="127"/>
                    </a:lnTo>
                    <a:lnTo>
                      <a:pt x="408" y="121"/>
                    </a:lnTo>
                    <a:lnTo>
                      <a:pt x="442" y="114"/>
                    </a:lnTo>
                    <a:lnTo>
                      <a:pt x="508" y="103"/>
                    </a:lnTo>
                    <a:lnTo>
                      <a:pt x="577" y="89"/>
                    </a:lnTo>
                    <a:lnTo>
                      <a:pt x="643" y="77"/>
                    </a:lnTo>
                    <a:lnTo>
                      <a:pt x="677" y="70"/>
                    </a:lnTo>
                    <a:lnTo>
                      <a:pt x="709" y="64"/>
                    </a:lnTo>
                    <a:lnTo>
                      <a:pt x="742" y="57"/>
                    </a:lnTo>
                    <a:lnTo>
                      <a:pt x="774" y="52"/>
                    </a:lnTo>
                    <a:lnTo>
                      <a:pt x="805" y="46"/>
                    </a:lnTo>
                    <a:lnTo>
                      <a:pt x="834" y="41"/>
                    </a:lnTo>
                    <a:lnTo>
                      <a:pt x="863" y="35"/>
                    </a:lnTo>
                    <a:lnTo>
                      <a:pt x="891" y="29"/>
                    </a:lnTo>
                    <a:lnTo>
                      <a:pt x="917" y="25"/>
                    </a:lnTo>
                    <a:lnTo>
                      <a:pt x="942" y="20"/>
                    </a:lnTo>
                    <a:lnTo>
                      <a:pt x="965" y="16"/>
                    </a:lnTo>
                    <a:lnTo>
                      <a:pt x="987" y="11"/>
                    </a:lnTo>
                    <a:lnTo>
                      <a:pt x="1007" y="7"/>
                    </a:lnTo>
                    <a:lnTo>
                      <a:pt x="1025" y="3"/>
                    </a:lnTo>
                    <a:lnTo>
                      <a:pt x="1030" y="3"/>
                    </a:lnTo>
                    <a:lnTo>
                      <a:pt x="1036" y="3"/>
                    </a:lnTo>
                    <a:lnTo>
                      <a:pt x="1039" y="3"/>
                    </a:lnTo>
                    <a:lnTo>
                      <a:pt x="1041" y="2"/>
                    </a:lnTo>
                    <a:lnTo>
                      <a:pt x="1042" y="2"/>
                    </a:lnTo>
                    <a:lnTo>
                      <a:pt x="1045" y="0"/>
                    </a:lnTo>
                    <a:lnTo>
                      <a:pt x="1050" y="2"/>
                    </a:lnTo>
                    <a:lnTo>
                      <a:pt x="1054" y="3"/>
                    </a:lnTo>
                    <a:lnTo>
                      <a:pt x="1059" y="4"/>
                    </a:lnTo>
                    <a:lnTo>
                      <a:pt x="1064" y="6"/>
                    </a:lnTo>
                    <a:lnTo>
                      <a:pt x="1067" y="7"/>
                    </a:lnTo>
                    <a:lnTo>
                      <a:pt x="1070" y="9"/>
                    </a:lnTo>
                    <a:lnTo>
                      <a:pt x="1076" y="10"/>
                    </a:lnTo>
                    <a:lnTo>
                      <a:pt x="1079" y="11"/>
                    </a:lnTo>
                    <a:lnTo>
                      <a:pt x="1081" y="13"/>
                    </a:lnTo>
                    <a:lnTo>
                      <a:pt x="1082" y="14"/>
                    </a:lnTo>
                    <a:lnTo>
                      <a:pt x="1085" y="16"/>
                    </a:lnTo>
                    <a:lnTo>
                      <a:pt x="1085" y="17"/>
                    </a:lnTo>
                    <a:lnTo>
                      <a:pt x="1087" y="17"/>
                    </a:lnTo>
                    <a:lnTo>
                      <a:pt x="1087" y="18"/>
                    </a:lnTo>
                    <a:lnTo>
                      <a:pt x="1087" y="20"/>
                    </a:lnTo>
                    <a:lnTo>
                      <a:pt x="1087" y="21"/>
                    </a:lnTo>
                    <a:lnTo>
                      <a:pt x="1087" y="22"/>
                    </a:lnTo>
                    <a:lnTo>
                      <a:pt x="1087" y="24"/>
                    </a:lnTo>
                    <a:lnTo>
                      <a:pt x="1087" y="25"/>
                    </a:lnTo>
                    <a:lnTo>
                      <a:pt x="1087" y="28"/>
                    </a:lnTo>
                    <a:lnTo>
                      <a:pt x="1087" y="29"/>
                    </a:lnTo>
                    <a:lnTo>
                      <a:pt x="1087" y="32"/>
                    </a:lnTo>
                    <a:lnTo>
                      <a:pt x="1087" y="35"/>
                    </a:lnTo>
                    <a:lnTo>
                      <a:pt x="1087" y="36"/>
                    </a:lnTo>
                    <a:lnTo>
                      <a:pt x="1087" y="41"/>
                    </a:lnTo>
                    <a:lnTo>
                      <a:pt x="1087" y="43"/>
                    </a:lnTo>
                    <a:lnTo>
                      <a:pt x="1087" y="46"/>
                    </a:lnTo>
                    <a:lnTo>
                      <a:pt x="1087" y="49"/>
                    </a:lnTo>
                    <a:lnTo>
                      <a:pt x="1087" y="52"/>
                    </a:lnTo>
                    <a:lnTo>
                      <a:pt x="1087" y="53"/>
                    </a:lnTo>
                    <a:lnTo>
                      <a:pt x="1087" y="56"/>
                    </a:lnTo>
                    <a:lnTo>
                      <a:pt x="1087" y="57"/>
                    </a:lnTo>
                    <a:lnTo>
                      <a:pt x="1087" y="60"/>
                    </a:lnTo>
                    <a:lnTo>
                      <a:pt x="1087" y="61"/>
                    </a:lnTo>
                    <a:lnTo>
                      <a:pt x="1087" y="64"/>
                    </a:lnTo>
                    <a:lnTo>
                      <a:pt x="1087" y="66"/>
                    </a:lnTo>
                    <a:lnTo>
                      <a:pt x="1087" y="68"/>
                    </a:lnTo>
                    <a:lnTo>
                      <a:pt x="1087" y="72"/>
                    </a:lnTo>
                    <a:lnTo>
                      <a:pt x="1087" y="78"/>
                    </a:lnTo>
                    <a:lnTo>
                      <a:pt x="1087" y="100"/>
                    </a:lnTo>
                    <a:lnTo>
                      <a:pt x="1087" y="102"/>
                    </a:lnTo>
                    <a:lnTo>
                      <a:pt x="1087" y="103"/>
                    </a:lnTo>
                    <a:lnTo>
                      <a:pt x="1087" y="104"/>
                    </a:lnTo>
                    <a:lnTo>
                      <a:pt x="1087" y="107"/>
                    </a:lnTo>
                    <a:lnTo>
                      <a:pt x="1087" y="111"/>
                    </a:lnTo>
                    <a:lnTo>
                      <a:pt x="1087" y="117"/>
                    </a:lnTo>
                    <a:lnTo>
                      <a:pt x="1087" y="125"/>
                    </a:lnTo>
                    <a:lnTo>
                      <a:pt x="1087" y="132"/>
                    </a:lnTo>
                    <a:lnTo>
                      <a:pt x="1087" y="136"/>
                    </a:lnTo>
                    <a:lnTo>
                      <a:pt x="1087" y="141"/>
                    </a:lnTo>
                    <a:lnTo>
                      <a:pt x="1087" y="143"/>
                    </a:lnTo>
                    <a:lnTo>
                      <a:pt x="1087" y="146"/>
                    </a:lnTo>
                    <a:lnTo>
                      <a:pt x="1087" y="149"/>
                    </a:lnTo>
                    <a:lnTo>
                      <a:pt x="1087" y="150"/>
                    </a:lnTo>
                    <a:lnTo>
                      <a:pt x="1087" y="153"/>
                    </a:lnTo>
                    <a:lnTo>
                      <a:pt x="1087" y="154"/>
                    </a:lnTo>
                    <a:lnTo>
                      <a:pt x="1087" y="156"/>
                    </a:lnTo>
                    <a:lnTo>
                      <a:pt x="1087" y="157"/>
                    </a:lnTo>
                    <a:close/>
                  </a:path>
                </a:pathLst>
              </a:custGeom>
              <a:solidFill>
                <a:srgbClr val="005399"/>
              </a:solidFill>
              <a:ln>
                <a:noFill/>
              </a:ln>
              <a:extLst/>
            </p:spPr>
            <p:txBody>
              <a:bodyPr/>
              <a:lstStyle/>
              <a:p>
                <a:pPr defTabSz="914145"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 kern="0" dirty="0">
                  <a:solidFill>
                    <a:sysClr val="windowText" lastClr="000000"/>
                  </a:solidFill>
                  <a:latin typeface="Calibri"/>
                  <a:sym typeface="Calibri" pitchFamily="34" charset="0"/>
                </a:endParaRPr>
              </a:p>
            </p:txBody>
          </p:sp>
          <p:sp>
            <p:nvSpPr>
              <p:cNvPr id="104" name="Freeform 23"/>
              <p:cNvSpPr>
                <a:spLocks/>
              </p:cNvSpPr>
              <p:nvPr/>
            </p:nvSpPr>
            <p:spPr bwMode="auto">
              <a:xfrm>
                <a:off x="2530" y="691"/>
                <a:ext cx="544" cy="159"/>
              </a:xfrm>
              <a:custGeom>
                <a:avLst/>
                <a:gdLst>
                  <a:gd name="T0" fmla="*/ 3 w 1087"/>
                  <a:gd name="T1" fmla="*/ 1 h 320"/>
                  <a:gd name="T2" fmla="*/ 3 w 1087"/>
                  <a:gd name="T3" fmla="*/ 1 h 320"/>
                  <a:gd name="T4" fmla="*/ 3 w 1087"/>
                  <a:gd name="T5" fmla="*/ 1 h 320"/>
                  <a:gd name="T6" fmla="*/ 3 w 1087"/>
                  <a:gd name="T7" fmla="*/ 1 h 320"/>
                  <a:gd name="T8" fmla="*/ 2 w 1087"/>
                  <a:gd name="T9" fmla="*/ 1 h 320"/>
                  <a:gd name="T10" fmla="*/ 2 w 1087"/>
                  <a:gd name="T11" fmla="*/ 1 h 320"/>
                  <a:gd name="T12" fmla="*/ 2 w 1087"/>
                  <a:gd name="T13" fmla="*/ 1 h 320"/>
                  <a:gd name="T14" fmla="*/ 2 w 1087"/>
                  <a:gd name="T15" fmla="*/ 1 h 320"/>
                  <a:gd name="T16" fmla="*/ 1 w 1087"/>
                  <a:gd name="T17" fmla="*/ 1 h 320"/>
                  <a:gd name="T18" fmla="*/ 1 w 1087"/>
                  <a:gd name="T19" fmla="*/ 1 h 320"/>
                  <a:gd name="T20" fmla="*/ 1 w 1087"/>
                  <a:gd name="T21" fmla="*/ 1 h 320"/>
                  <a:gd name="T22" fmla="*/ 1 w 1087"/>
                  <a:gd name="T23" fmla="*/ 1 h 320"/>
                  <a:gd name="T24" fmla="*/ 1 w 1087"/>
                  <a:gd name="T25" fmla="*/ 1 h 320"/>
                  <a:gd name="T26" fmla="*/ 1 w 1087"/>
                  <a:gd name="T27" fmla="*/ 1 h 320"/>
                  <a:gd name="T28" fmla="*/ 1 w 1087"/>
                  <a:gd name="T29" fmla="*/ 1 h 320"/>
                  <a:gd name="T30" fmla="*/ 1 w 1087"/>
                  <a:gd name="T31" fmla="*/ 1 h 320"/>
                  <a:gd name="T32" fmla="*/ 1 w 1087"/>
                  <a:gd name="T33" fmla="*/ 1 h 320"/>
                  <a:gd name="T34" fmla="*/ 0 w 1087"/>
                  <a:gd name="T35" fmla="*/ 1 h 320"/>
                  <a:gd name="T36" fmla="*/ 0 w 1087"/>
                  <a:gd name="T37" fmla="*/ 1 h 320"/>
                  <a:gd name="T38" fmla="*/ 0 w 1087"/>
                  <a:gd name="T39" fmla="*/ 1 h 320"/>
                  <a:gd name="T40" fmla="*/ 0 w 1087"/>
                  <a:gd name="T41" fmla="*/ 1 h 320"/>
                  <a:gd name="T42" fmla="*/ 0 w 1087"/>
                  <a:gd name="T43" fmla="*/ 1 h 320"/>
                  <a:gd name="T44" fmla="*/ 0 w 1087"/>
                  <a:gd name="T45" fmla="*/ 1 h 320"/>
                  <a:gd name="T46" fmla="*/ 0 w 1087"/>
                  <a:gd name="T47" fmla="*/ 1 h 320"/>
                  <a:gd name="T48" fmla="*/ 0 w 1087"/>
                  <a:gd name="T49" fmla="*/ 1 h 320"/>
                  <a:gd name="T50" fmla="*/ 0 w 1087"/>
                  <a:gd name="T51" fmla="*/ 1 h 320"/>
                  <a:gd name="T52" fmla="*/ 0 w 1087"/>
                  <a:gd name="T53" fmla="*/ 1 h 320"/>
                  <a:gd name="T54" fmla="*/ 0 w 1087"/>
                  <a:gd name="T55" fmla="*/ 1 h 320"/>
                  <a:gd name="T56" fmla="*/ 1 w 1087"/>
                  <a:gd name="T57" fmla="*/ 1 h 320"/>
                  <a:gd name="T58" fmla="*/ 1 w 1087"/>
                  <a:gd name="T59" fmla="*/ 1 h 320"/>
                  <a:gd name="T60" fmla="*/ 1 w 1087"/>
                  <a:gd name="T61" fmla="*/ 1 h 320"/>
                  <a:gd name="T62" fmla="*/ 1 w 1087"/>
                  <a:gd name="T63" fmla="*/ 1 h 320"/>
                  <a:gd name="T64" fmla="*/ 1 w 1087"/>
                  <a:gd name="T65" fmla="*/ 1 h 320"/>
                  <a:gd name="T66" fmla="*/ 1 w 1087"/>
                  <a:gd name="T67" fmla="*/ 1 h 320"/>
                  <a:gd name="T68" fmla="*/ 1 w 1087"/>
                  <a:gd name="T69" fmla="*/ 1 h 320"/>
                  <a:gd name="T70" fmla="*/ 1 w 1087"/>
                  <a:gd name="T71" fmla="*/ 1 h 320"/>
                  <a:gd name="T72" fmla="*/ 2 w 1087"/>
                  <a:gd name="T73" fmla="*/ 1 h 320"/>
                  <a:gd name="T74" fmla="*/ 2 w 1087"/>
                  <a:gd name="T75" fmla="*/ 1 h 320"/>
                  <a:gd name="T76" fmla="*/ 2 w 1087"/>
                  <a:gd name="T77" fmla="*/ 1 h 320"/>
                  <a:gd name="T78" fmla="*/ 2 w 1087"/>
                  <a:gd name="T79" fmla="*/ 1 h 320"/>
                  <a:gd name="T80" fmla="*/ 2 w 1087"/>
                  <a:gd name="T81" fmla="*/ 1 h 320"/>
                  <a:gd name="T82" fmla="*/ 3 w 1087"/>
                  <a:gd name="T83" fmla="*/ 0 h 320"/>
                  <a:gd name="T84" fmla="*/ 3 w 1087"/>
                  <a:gd name="T85" fmla="*/ 1 h 320"/>
                  <a:gd name="T86" fmla="*/ 3 w 1087"/>
                  <a:gd name="T87" fmla="*/ 1 h 320"/>
                  <a:gd name="T88" fmla="*/ 3 w 1087"/>
                  <a:gd name="T89" fmla="*/ 1 h 320"/>
                  <a:gd name="T90" fmla="*/ 3 w 1087"/>
                  <a:gd name="T91" fmla="*/ 1 h 320"/>
                  <a:gd name="T92" fmla="*/ 3 w 1087"/>
                  <a:gd name="T93" fmla="*/ 1 h 320"/>
                  <a:gd name="T94" fmla="*/ 3 w 1087"/>
                  <a:gd name="T95" fmla="*/ 1 h 320"/>
                  <a:gd name="T96" fmla="*/ 3 w 1087"/>
                  <a:gd name="T97" fmla="*/ 1 h 320"/>
                  <a:gd name="T98" fmla="*/ 3 w 1087"/>
                  <a:gd name="T99" fmla="*/ 1 h 320"/>
                  <a:gd name="T100" fmla="*/ 3 w 1087"/>
                  <a:gd name="T101" fmla="*/ 1 h 320"/>
                  <a:gd name="T102" fmla="*/ 3 w 1087"/>
                  <a:gd name="T103" fmla="*/ 1 h 320"/>
                  <a:gd name="T104" fmla="*/ 3 w 1087"/>
                  <a:gd name="T105" fmla="*/ 1 h 320"/>
                  <a:gd name="T106" fmla="*/ 3 w 1087"/>
                  <a:gd name="T107" fmla="*/ 1 h 320"/>
                  <a:gd name="T108" fmla="*/ 3 w 1087"/>
                  <a:gd name="T109" fmla="*/ 1 h 32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087"/>
                  <a:gd name="T166" fmla="*/ 0 h 320"/>
                  <a:gd name="T167" fmla="*/ 1087 w 1087"/>
                  <a:gd name="T168" fmla="*/ 320 h 32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087" h="320">
                    <a:moveTo>
                      <a:pt x="1087" y="156"/>
                    </a:moveTo>
                    <a:lnTo>
                      <a:pt x="1087" y="156"/>
                    </a:lnTo>
                    <a:lnTo>
                      <a:pt x="1085" y="154"/>
                    </a:lnTo>
                    <a:lnTo>
                      <a:pt x="1082" y="153"/>
                    </a:lnTo>
                    <a:lnTo>
                      <a:pt x="1081" y="152"/>
                    </a:lnTo>
                    <a:lnTo>
                      <a:pt x="1079" y="150"/>
                    </a:lnTo>
                    <a:lnTo>
                      <a:pt x="1076" y="149"/>
                    </a:lnTo>
                    <a:lnTo>
                      <a:pt x="1073" y="147"/>
                    </a:lnTo>
                    <a:lnTo>
                      <a:pt x="1070" y="146"/>
                    </a:lnTo>
                    <a:lnTo>
                      <a:pt x="1067" y="145"/>
                    </a:lnTo>
                    <a:lnTo>
                      <a:pt x="1064" y="143"/>
                    </a:lnTo>
                    <a:lnTo>
                      <a:pt x="1059" y="140"/>
                    </a:lnTo>
                    <a:lnTo>
                      <a:pt x="1054" y="140"/>
                    </a:lnTo>
                    <a:lnTo>
                      <a:pt x="1050" y="139"/>
                    </a:lnTo>
                    <a:lnTo>
                      <a:pt x="1045" y="139"/>
                    </a:lnTo>
                    <a:lnTo>
                      <a:pt x="1042" y="139"/>
                    </a:lnTo>
                    <a:lnTo>
                      <a:pt x="1041" y="139"/>
                    </a:lnTo>
                    <a:lnTo>
                      <a:pt x="1039" y="139"/>
                    </a:lnTo>
                    <a:lnTo>
                      <a:pt x="1036" y="139"/>
                    </a:lnTo>
                    <a:lnTo>
                      <a:pt x="1030" y="139"/>
                    </a:lnTo>
                    <a:lnTo>
                      <a:pt x="1025" y="139"/>
                    </a:lnTo>
                    <a:lnTo>
                      <a:pt x="1022" y="139"/>
                    </a:lnTo>
                    <a:lnTo>
                      <a:pt x="1019" y="139"/>
                    </a:lnTo>
                    <a:lnTo>
                      <a:pt x="1011" y="140"/>
                    </a:lnTo>
                    <a:lnTo>
                      <a:pt x="1008" y="140"/>
                    </a:lnTo>
                    <a:lnTo>
                      <a:pt x="1005" y="142"/>
                    </a:lnTo>
                    <a:lnTo>
                      <a:pt x="1000" y="142"/>
                    </a:lnTo>
                    <a:lnTo>
                      <a:pt x="996" y="142"/>
                    </a:lnTo>
                    <a:lnTo>
                      <a:pt x="977" y="146"/>
                    </a:lnTo>
                    <a:lnTo>
                      <a:pt x="957" y="150"/>
                    </a:lnTo>
                    <a:lnTo>
                      <a:pt x="934" y="154"/>
                    </a:lnTo>
                    <a:lnTo>
                      <a:pt x="911" y="158"/>
                    </a:lnTo>
                    <a:lnTo>
                      <a:pt x="887" y="164"/>
                    </a:lnTo>
                    <a:lnTo>
                      <a:pt x="859" y="168"/>
                    </a:lnTo>
                    <a:lnTo>
                      <a:pt x="833" y="174"/>
                    </a:lnTo>
                    <a:lnTo>
                      <a:pt x="805" y="179"/>
                    </a:lnTo>
                    <a:lnTo>
                      <a:pt x="776" y="185"/>
                    </a:lnTo>
                    <a:lnTo>
                      <a:pt x="746" y="190"/>
                    </a:lnTo>
                    <a:lnTo>
                      <a:pt x="716" y="197"/>
                    </a:lnTo>
                    <a:lnTo>
                      <a:pt x="685" y="203"/>
                    </a:lnTo>
                    <a:lnTo>
                      <a:pt x="622" y="215"/>
                    </a:lnTo>
                    <a:lnTo>
                      <a:pt x="557" y="227"/>
                    </a:lnTo>
                    <a:lnTo>
                      <a:pt x="494" y="239"/>
                    </a:lnTo>
                    <a:lnTo>
                      <a:pt x="429" y="252"/>
                    </a:lnTo>
                    <a:lnTo>
                      <a:pt x="398" y="259"/>
                    </a:lnTo>
                    <a:lnTo>
                      <a:pt x="366" y="264"/>
                    </a:lnTo>
                    <a:lnTo>
                      <a:pt x="337" y="270"/>
                    </a:lnTo>
                    <a:lnTo>
                      <a:pt x="308" y="275"/>
                    </a:lnTo>
                    <a:lnTo>
                      <a:pt x="278" y="281"/>
                    </a:lnTo>
                    <a:lnTo>
                      <a:pt x="251" y="285"/>
                    </a:lnTo>
                    <a:lnTo>
                      <a:pt x="223" y="290"/>
                    </a:lnTo>
                    <a:lnTo>
                      <a:pt x="197" y="296"/>
                    </a:lnTo>
                    <a:lnTo>
                      <a:pt x="172" y="300"/>
                    </a:lnTo>
                    <a:lnTo>
                      <a:pt x="149" y="304"/>
                    </a:lnTo>
                    <a:lnTo>
                      <a:pt x="127" y="309"/>
                    </a:lnTo>
                    <a:lnTo>
                      <a:pt x="106" y="313"/>
                    </a:lnTo>
                    <a:lnTo>
                      <a:pt x="101" y="313"/>
                    </a:lnTo>
                    <a:lnTo>
                      <a:pt x="98" y="313"/>
                    </a:lnTo>
                    <a:lnTo>
                      <a:pt x="94" y="314"/>
                    </a:lnTo>
                    <a:lnTo>
                      <a:pt x="90" y="314"/>
                    </a:lnTo>
                    <a:lnTo>
                      <a:pt x="84" y="315"/>
                    </a:lnTo>
                    <a:lnTo>
                      <a:pt x="81" y="317"/>
                    </a:lnTo>
                    <a:lnTo>
                      <a:pt x="78" y="317"/>
                    </a:lnTo>
                    <a:lnTo>
                      <a:pt x="75" y="317"/>
                    </a:lnTo>
                    <a:lnTo>
                      <a:pt x="72" y="317"/>
                    </a:lnTo>
                    <a:lnTo>
                      <a:pt x="67" y="318"/>
                    </a:lnTo>
                    <a:lnTo>
                      <a:pt x="61" y="320"/>
                    </a:lnTo>
                    <a:lnTo>
                      <a:pt x="58" y="320"/>
                    </a:lnTo>
                    <a:lnTo>
                      <a:pt x="55" y="320"/>
                    </a:lnTo>
                    <a:lnTo>
                      <a:pt x="53" y="318"/>
                    </a:lnTo>
                    <a:lnTo>
                      <a:pt x="50" y="318"/>
                    </a:lnTo>
                    <a:lnTo>
                      <a:pt x="49" y="317"/>
                    </a:lnTo>
                    <a:lnTo>
                      <a:pt x="46" y="317"/>
                    </a:lnTo>
                    <a:lnTo>
                      <a:pt x="41" y="317"/>
                    </a:lnTo>
                    <a:lnTo>
                      <a:pt x="35" y="317"/>
                    </a:lnTo>
                    <a:lnTo>
                      <a:pt x="32" y="315"/>
                    </a:lnTo>
                    <a:lnTo>
                      <a:pt x="29" y="314"/>
                    </a:lnTo>
                    <a:lnTo>
                      <a:pt x="21" y="311"/>
                    </a:lnTo>
                    <a:lnTo>
                      <a:pt x="18" y="310"/>
                    </a:lnTo>
                    <a:lnTo>
                      <a:pt x="17" y="310"/>
                    </a:lnTo>
                    <a:lnTo>
                      <a:pt x="13" y="310"/>
                    </a:lnTo>
                    <a:lnTo>
                      <a:pt x="12" y="309"/>
                    </a:lnTo>
                    <a:lnTo>
                      <a:pt x="9" y="309"/>
                    </a:lnTo>
                    <a:lnTo>
                      <a:pt x="6" y="307"/>
                    </a:lnTo>
                    <a:lnTo>
                      <a:pt x="4" y="306"/>
                    </a:lnTo>
                    <a:lnTo>
                      <a:pt x="3" y="306"/>
                    </a:lnTo>
                    <a:lnTo>
                      <a:pt x="1" y="306"/>
                    </a:lnTo>
                    <a:lnTo>
                      <a:pt x="0" y="306"/>
                    </a:lnTo>
                    <a:lnTo>
                      <a:pt x="0" y="304"/>
                    </a:lnTo>
                    <a:lnTo>
                      <a:pt x="0" y="303"/>
                    </a:lnTo>
                    <a:lnTo>
                      <a:pt x="0" y="302"/>
                    </a:lnTo>
                    <a:lnTo>
                      <a:pt x="0" y="297"/>
                    </a:lnTo>
                    <a:lnTo>
                      <a:pt x="0" y="296"/>
                    </a:lnTo>
                    <a:lnTo>
                      <a:pt x="0" y="295"/>
                    </a:lnTo>
                    <a:lnTo>
                      <a:pt x="0" y="292"/>
                    </a:lnTo>
                    <a:lnTo>
                      <a:pt x="0" y="289"/>
                    </a:lnTo>
                    <a:lnTo>
                      <a:pt x="0" y="285"/>
                    </a:lnTo>
                    <a:lnTo>
                      <a:pt x="0" y="282"/>
                    </a:lnTo>
                    <a:lnTo>
                      <a:pt x="0" y="275"/>
                    </a:lnTo>
                    <a:lnTo>
                      <a:pt x="0" y="267"/>
                    </a:lnTo>
                    <a:lnTo>
                      <a:pt x="0" y="265"/>
                    </a:lnTo>
                    <a:lnTo>
                      <a:pt x="0" y="264"/>
                    </a:lnTo>
                    <a:lnTo>
                      <a:pt x="0" y="260"/>
                    </a:lnTo>
                    <a:lnTo>
                      <a:pt x="0" y="256"/>
                    </a:lnTo>
                    <a:lnTo>
                      <a:pt x="0" y="254"/>
                    </a:lnTo>
                    <a:lnTo>
                      <a:pt x="0" y="253"/>
                    </a:lnTo>
                    <a:lnTo>
                      <a:pt x="0" y="247"/>
                    </a:lnTo>
                    <a:lnTo>
                      <a:pt x="0" y="242"/>
                    </a:lnTo>
                    <a:lnTo>
                      <a:pt x="0" y="239"/>
                    </a:lnTo>
                    <a:lnTo>
                      <a:pt x="0" y="238"/>
                    </a:lnTo>
                    <a:lnTo>
                      <a:pt x="0" y="236"/>
                    </a:lnTo>
                    <a:lnTo>
                      <a:pt x="0" y="235"/>
                    </a:lnTo>
                    <a:lnTo>
                      <a:pt x="0" y="232"/>
                    </a:lnTo>
                    <a:lnTo>
                      <a:pt x="0" y="229"/>
                    </a:lnTo>
                    <a:lnTo>
                      <a:pt x="0" y="225"/>
                    </a:lnTo>
                    <a:lnTo>
                      <a:pt x="0" y="221"/>
                    </a:lnTo>
                    <a:lnTo>
                      <a:pt x="0" y="218"/>
                    </a:lnTo>
                    <a:lnTo>
                      <a:pt x="0" y="217"/>
                    </a:lnTo>
                    <a:lnTo>
                      <a:pt x="0" y="215"/>
                    </a:lnTo>
                    <a:lnTo>
                      <a:pt x="0" y="214"/>
                    </a:lnTo>
                    <a:lnTo>
                      <a:pt x="0" y="210"/>
                    </a:lnTo>
                    <a:lnTo>
                      <a:pt x="0" y="206"/>
                    </a:lnTo>
                    <a:lnTo>
                      <a:pt x="0" y="204"/>
                    </a:lnTo>
                    <a:lnTo>
                      <a:pt x="0" y="203"/>
                    </a:lnTo>
                    <a:lnTo>
                      <a:pt x="0" y="200"/>
                    </a:lnTo>
                    <a:lnTo>
                      <a:pt x="0" y="197"/>
                    </a:lnTo>
                    <a:lnTo>
                      <a:pt x="0" y="190"/>
                    </a:lnTo>
                    <a:lnTo>
                      <a:pt x="0" y="188"/>
                    </a:lnTo>
                    <a:lnTo>
                      <a:pt x="0" y="185"/>
                    </a:lnTo>
                    <a:lnTo>
                      <a:pt x="0" y="182"/>
                    </a:lnTo>
                    <a:lnTo>
                      <a:pt x="0" y="181"/>
                    </a:lnTo>
                    <a:lnTo>
                      <a:pt x="0" y="175"/>
                    </a:lnTo>
                    <a:lnTo>
                      <a:pt x="0" y="174"/>
                    </a:lnTo>
                    <a:lnTo>
                      <a:pt x="0" y="171"/>
                    </a:lnTo>
                    <a:lnTo>
                      <a:pt x="0" y="170"/>
                    </a:lnTo>
                    <a:lnTo>
                      <a:pt x="0" y="168"/>
                    </a:lnTo>
                    <a:lnTo>
                      <a:pt x="0" y="167"/>
                    </a:lnTo>
                    <a:lnTo>
                      <a:pt x="1" y="168"/>
                    </a:lnTo>
                    <a:lnTo>
                      <a:pt x="3" y="168"/>
                    </a:lnTo>
                    <a:lnTo>
                      <a:pt x="4" y="170"/>
                    </a:lnTo>
                    <a:lnTo>
                      <a:pt x="6" y="170"/>
                    </a:lnTo>
                    <a:lnTo>
                      <a:pt x="9" y="170"/>
                    </a:lnTo>
                    <a:lnTo>
                      <a:pt x="12" y="170"/>
                    </a:lnTo>
                    <a:lnTo>
                      <a:pt x="13" y="171"/>
                    </a:lnTo>
                    <a:lnTo>
                      <a:pt x="17" y="172"/>
                    </a:lnTo>
                    <a:lnTo>
                      <a:pt x="18" y="174"/>
                    </a:lnTo>
                    <a:lnTo>
                      <a:pt x="21" y="175"/>
                    </a:lnTo>
                    <a:lnTo>
                      <a:pt x="24" y="177"/>
                    </a:lnTo>
                    <a:lnTo>
                      <a:pt x="29" y="177"/>
                    </a:lnTo>
                    <a:lnTo>
                      <a:pt x="32" y="178"/>
                    </a:lnTo>
                    <a:lnTo>
                      <a:pt x="35" y="178"/>
                    </a:lnTo>
                    <a:lnTo>
                      <a:pt x="38" y="179"/>
                    </a:lnTo>
                    <a:lnTo>
                      <a:pt x="41" y="179"/>
                    </a:lnTo>
                    <a:lnTo>
                      <a:pt x="44" y="181"/>
                    </a:lnTo>
                    <a:lnTo>
                      <a:pt x="46" y="181"/>
                    </a:lnTo>
                    <a:lnTo>
                      <a:pt x="49" y="181"/>
                    </a:lnTo>
                    <a:lnTo>
                      <a:pt x="50" y="181"/>
                    </a:lnTo>
                    <a:lnTo>
                      <a:pt x="53" y="181"/>
                    </a:lnTo>
                    <a:lnTo>
                      <a:pt x="55" y="181"/>
                    </a:lnTo>
                    <a:lnTo>
                      <a:pt x="78" y="181"/>
                    </a:lnTo>
                    <a:lnTo>
                      <a:pt x="81" y="181"/>
                    </a:lnTo>
                    <a:lnTo>
                      <a:pt x="84" y="181"/>
                    </a:lnTo>
                    <a:lnTo>
                      <a:pt x="90" y="179"/>
                    </a:lnTo>
                    <a:lnTo>
                      <a:pt x="94" y="178"/>
                    </a:lnTo>
                    <a:lnTo>
                      <a:pt x="98" y="178"/>
                    </a:lnTo>
                    <a:lnTo>
                      <a:pt x="101" y="178"/>
                    </a:lnTo>
                    <a:lnTo>
                      <a:pt x="106" y="178"/>
                    </a:lnTo>
                    <a:lnTo>
                      <a:pt x="127" y="174"/>
                    </a:lnTo>
                    <a:lnTo>
                      <a:pt x="149" y="168"/>
                    </a:lnTo>
                    <a:lnTo>
                      <a:pt x="172" y="164"/>
                    </a:lnTo>
                    <a:lnTo>
                      <a:pt x="197" y="160"/>
                    </a:lnTo>
                    <a:lnTo>
                      <a:pt x="223" y="154"/>
                    </a:lnTo>
                    <a:lnTo>
                      <a:pt x="251" y="150"/>
                    </a:lnTo>
                    <a:lnTo>
                      <a:pt x="278" y="145"/>
                    </a:lnTo>
                    <a:lnTo>
                      <a:pt x="308" y="139"/>
                    </a:lnTo>
                    <a:lnTo>
                      <a:pt x="337" y="133"/>
                    </a:lnTo>
                    <a:lnTo>
                      <a:pt x="366" y="127"/>
                    </a:lnTo>
                    <a:lnTo>
                      <a:pt x="398" y="121"/>
                    </a:lnTo>
                    <a:lnTo>
                      <a:pt x="429" y="115"/>
                    </a:lnTo>
                    <a:lnTo>
                      <a:pt x="494" y="103"/>
                    </a:lnTo>
                    <a:lnTo>
                      <a:pt x="557" y="92"/>
                    </a:lnTo>
                    <a:lnTo>
                      <a:pt x="622" y="79"/>
                    </a:lnTo>
                    <a:lnTo>
                      <a:pt x="685" y="67"/>
                    </a:lnTo>
                    <a:lnTo>
                      <a:pt x="716" y="61"/>
                    </a:lnTo>
                    <a:lnTo>
                      <a:pt x="746" y="56"/>
                    </a:lnTo>
                    <a:lnTo>
                      <a:pt x="776" y="49"/>
                    </a:lnTo>
                    <a:lnTo>
                      <a:pt x="805" y="43"/>
                    </a:lnTo>
                    <a:lnTo>
                      <a:pt x="833" y="39"/>
                    </a:lnTo>
                    <a:lnTo>
                      <a:pt x="859" y="33"/>
                    </a:lnTo>
                    <a:lnTo>
                      <a:pt x="887" y="28"/>
                    </a:lnTo>
                    <a:lnTo>
                      <a:pt x="911" y="24"/>
                    </a:lnTo>
                    <a:lnTo>
                      <a:pt x="934" y="20"/>
                    </a:lnTo>
                    <a:lnTo>
                      <a:pt x="957" y="15"/>
                    </a:lnTo>
                    <a:lnTo>
                      <a:pt x="977" y="11"/>
                    </a:lnTo>
                    <a:lnTo>
                      <a:pt x="996" y="7"/>
                    </a:lnTo>
                    <a:lnTo>
                      <a:pt x="1000" y="7"/>
                    </a:lnTo>
                    <a:lnTo>
                      <a:pt x="1005" y="6"/>
                    </a:lnTo>
                    <a:lnTo>
                      <a:pt x="1008" y="6"/>
                    </a:lnTo>
                    <a:lnTo>
                      <a:pt x="1011" y="6"/>
                    </a:lnTo>
                    <a:lnTo>
                      <a:pt x="1019" y="4"/>
                    </a:lnTo>
                    <a:lnTo>
                      <a:pt x="1022" y="3"/>
                    </a:lnTo>
                    <a:lnTo>
                      <a:pt x="1025" y="3"/>
                    </a:lnTo>
                    <a:lnTo>
                      <a:pt x="1027" y="2"/>
                    </a:lnTo>
                    <a:lnTo>
                      <a:pt x="1030" y="2"/>
                    </a:lnTo>
                    <a:lnTo>
                      <a:pt x="1033" y="0"/>
                    </a:lnTo>
                    <a:lnTo>
                      <a:pt x="1036" y="0"/>
                    </a:lnTo>
                    <a:lnTo>
                      <a:pt x="1039" y="0"/>
                    </a:lnTo>
                    <a:lnTo>
                      <a:pt x="1041" y="0"/>
                    </a:lnTo>
                    <a:lnTo>
                      <a:pt x="1042" y="0"/>
                    </a:lnTo>
                    <a:lnTo>
                      <a:pt x="1045" y="0"/>
                    </a:lnTo>
                    <a:lnTo>
                      <a:pt x="1050" y="2"/>
                    </a:lnTo>
                    <a:lnTo>
                      <a:pt x="1054" y="3"/>
                    </a:lnTo>
                    <a:lnTo>
                      <a:pt x="1059" y="4"/>
                    </a:lnTo>
                    <a:lnTo>
                      <a:pt x="1064" y="6"/>
                    </a:lnTo>
                    <a:lnTo>
                      <a:pt x="1067" y="7"/>
                    </a:lnTo>
                    <a:lnTo>
                      <a:pt x="1070" y="8"/>
                    </a:lnTo>
                    <a:lnTo>
                      <a:pt x="1076" y="10"/>
                    </a:lnTo>
                    <a:lnTo>
                      <a:pt x="1079" y="11"/>
                    </a:lnTo>
                    <a:lnTo>
                      <a:pt x="1081" y="13"/>
                    </a:lnTo>
                    <a:lnTo>
                      <a:pt x="1082" y="14"/>
                    </a:lnTo>
                    <a:lnTo>
                      <a:pt x="1085" y="15"/>
                    </a:lnTo>
                    <a:lnTo>
                      <a:pt x="1085" y="17"/>
                    </a:lnTo>
                    <a:lnTo>
                      <a:pt x="1087" y="17"/>
                    </a:lnTo>
                    <a:lnTo>
                      <a:pt x="1087" y="18"/>
                    </a:lnTo>
                    <a:lnTo>
                      <a:pt x="1087" y="20"/>
                    </a:lnTo>
                    <a:lnTo>
                      <a:pt x="1087" y="21"/>
                    </a:lnTo>
                    <a:lnTo>
                      <a:pt x="1087" y="22"/>
                    </a:lnTo>
                    <a:lnTo>
                      <a:pt x="1087" y="24"/>
                    </a:lnTo>
                    <a:lnTo>
                      <a:pt x="1087" y="27"/>
                    </a:lnTo>
                    <a:lnTo>
                      <a:pt x="1087" y="28"/>
                    </a:lnTo>
                    <a:lnTo>
                      <a:pt x="1087" y="29"/>
                    </a:lnTo>
                    <a:lnTo>
                      <a:pt x="1087" y="32"/>
                    </a:lnTo>
                    <a:lnTo>
                      <a:pt x="1087" y="35"/>
                    </a:lnTo>
                    <a:lnTo>
                      <a:pt x="1087" y="38"/>
                    </a:lnTo>
                    <a:lnTo>
                      <a:pt x="1087" y="42"/>
                    </a:lnTo>
                    <a:lnTo>
                      <a:pt x="1087" y="45"/>
                    </a:lnTo>
                    <a:lnTo>
                      <a:pt x="1087" y="53"/>
                    </a:lnTo>
                    <a:lnTo>
                      <a:pt x="1087" y="54"/>
                    </a:lnTo>
                    <a:lnTo>
                      <a:pt x="1087" y="56"/>
                    </a:lnTo>
                    <a:lnTo>
                      <a:pt x="1087" y="58"/>
                    </a:lnTo>
                    <a:lnTo>
                      <a:pt x="1087" y="61"/>
                    </a:lnTo>
                    <a:lnTo>
                      <a:pt x="1087" y="65"/>
                    </a:lnTo>
                    <a:lnTo>
                      <a:pt x="1087" y="71"/>
                    </a:lnTo>
                    <a:lnTo>
                      <a:pt x="1087" y="72"/>
                    </a:lnTo>
                    <a:lnTo>
                      <a:pt x="1087" y="74"/>
                    </a:lnTo>
                    <a:lnTo>
                      <a:pt x="1087" y="77"/>
                    </a:lnTo>
                    <a:lnTo>
                      <a:pt x="1087" y="78"/>
                    </a:lnTo>
                    <a:lnTo>
                      <a:pt x="1087" y="83"/>
                    </a:lnTo>
                    <a:lnTo>
                      <a:pt x="1087" y="88"/>
                    </a:lnTo>
                    <a:lnTo>
                      <a:pt x="1087" y="89"/>
                    </a:lnTo>
                    <a:lnTo>
                      <a:pt x="1087" y="92"/>
                    </a:lnTo>
                    <a:lnTo>
                      <a:pt x="1087" y="93"/>
                    </a:lnTo>
                    <a:lnTo>
                      <a:pt x="1087" y="96"/>
                    </a:lnTo>
                    <a:lnTo>
                      <a:pt x="1087" y="102"/>
                    </a:lnTo>
                    <a:lnTo>
                      <a:pt x="1087" y="106"/>
                    </a:lnTo>
                    <a:lnTo>
                      <a:pt x="1087" y="107"/>
                    </a:lnTo>
                    <a:lnTo>
                      <a:pt x="1087" y="110"/>
                    </a:lnTo>
                    <a:lnTo>
                      <a:pt x="1087" y="114"/>
                    </a:lnTo>
                    <a:lnTo>
                      <a:pt x="1087" y="117"/>
                    </a:lnTo>
                    <a:lnTo>
                      <a:pt x="1087" y="120"/>
                    </a:lnTo>
                    <a:lnTo>
                      <a:pt x="1087" y="121"/>
                    </a:lnTo>
                    <a:lnTo>
                      <a:pt x="1087" y="125"/>
                    </a:lnTo>
                    <a:lnTo>
                      <a:pt x="1087" y="128"/>
                    </a:lnTo>
                    <a:lnTo>
                      <a:pt x="1087" y="132"/>
                    </a:lnTo>
                    <a:lnTo>
                      <a:pt x="1087" y="135"/>
                    </a:lnTo>
                    <a:lnTo>
                      <a:pt x="1087" y="140"/>
                    </a:lnTo>
                    <a:lnTo>
                      <a:pt x="1087" y="146"/>
                    </a:lnTo>
                    <a:lnTo>
                      <a:pt x="1087" y="149"/>
                    </a:lnTo>
                    <a:lnTo>
                      <a:pt x="1087" y="150"/>
                    </a:lnTo>
                    <a:lnTo>
                      <a:pt x="1087" y="153"/>
                    </a:lnTo>
                    <a:lnTo>
                      <a:pt x="1087" y="154"/>
                    </a:lnTo>
                    <a:lnTo>
                      <a:pt x="1087" y="156"/>
                    </a:lnTo>
                    <a:close/>
                  </a:path>
                </a:pathLst>
              </a:custGeom>
              <a:solidFill>
                <a:srgbClr val="DA2724"/>
              </a:solidFill>
              <a:ln>
                <a:noFill/>
              </a:ln>
              <a:extLst/>
            </p:spPr>
            <p:txBody>
              <a:bodyPr/>
              <a:lstStyle/>
              <a:p>
                <a:pPr defTabSz="914145"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 kern="0" dirty="0">
                  <a:solidFill>
                    <a:sysClr val="windowText" lastClr="000000"/>
                  </a:solidFill>
                  <a:latin typeface="Calibri"/>
                  <a:sym typeface="Calibri" pitchFamily="34" charset="0"/>
                </a:endParaRPr>
              </a:p>
            </p:txBody>
          </p:sp>
          <p:sp>
            <p:nvSpPr>
              <p:cNvPr id="105" name="Freeform 24"/>
              <p:cNvSpPr>
                <a:spLocks/>
              </p:cNvSpPr>
              <p:nvPr/>
            </p:nvSpPr>
            <p:spPr bwMode="auto">
              <a:xfrm>
                <a:off x="2839" y="729"/>
                <a:ext cx="2" cy="6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1 h 10"/>
                  <a:gd name="T4" fmla="*/ 0 w 1"/>
                  <a:gd name="T5" fmla="*/ 1 h 10"/>
                  <a:gd name="T6" fmla="*/ 0 w 1"/>
                  <a:gd name="T7" fmla="*/ 1 h 10"/>
                  <a:gd name="T8" fmla="*/ 0 w 1"/>
                  <a:gd name="T9" fmla="*/ 1 h 10"/>
                  <a:gd name="T10" fmla="*/ 0 w 1"/>
                  <a:gd name="T11" fmla="*/ 1 h 10"/>
                  <a:gd name="T12" fmla="*/ 0 w 1"/>
                  <a:gd name="T13" fmla="*/ 1 h 10"/>
                  <a:gd name="T14" fmla="*/ 0 w 1"/>
                  <a:gd name="T15" fmla="*/ 1 h 10"/>
                  <a:gd name="T16" fmla="*/ 0 w 1"/>
                  <a:gd name="T17" fmla="*/ 1 h 10"/>
                  <a:gd name="T18" fmla="*/ 0 w 1"/>
                  <a:gd name="T19" fmla="*/ 1 h 10"/>
                  <a:gd name="T20" fmla="*/ 0 w 1"/>
                  <a:gd name="T21" fmla="*/ 1 h 10"/>
                  <a:gd name="T22" fmla="*/ 0 w 1"/>
                  <a:gd name="T23" fmla="*/ 1 h 10"/>
                  <a:gd name="T24" fmla="*/ 0 w 1"/>
                  <a:gd name="T25" fmla="*/ 0 h 1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"/>
                  <a:gd name="T40" fmla="*/ 0 h 10"/>
                  <a:gd name="T41" fmla="*/ 1 w 1"/>
                  <a:gd name="T42" fmla="*/ 10 h 1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" h="10">
                    <a:moveTo>
                      <a:pt x="0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2724"/>
              </a:solidFill>
              <a:ln>
                <a:noFill/>
              </a:ln>
              <a:extLst/>
            </p:spPr>
            <p:txBody>
              <a:bodyPr/>
              <a:lstStyle/>
              <a:p>
                <a:pPr defTabSz="914145"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 kern="0" dirty="0">
                  <a:solidFill>
                    <a:sysClr val="windowText" lastClr="000000"/>
                  </a:solidFill>
                  <a:latin typeface="Calibri"/>
                  <a:sym typeface="Calibri" pitchFamily="34" charset="0"/>
                </a:endParaRPr>
              </a:p>
            </p:txBody>
          </p:sp>
          <p:sp>
            <p:nvSpPr>
              <p:cNvPr id="106" name="Freeform 25"/>
              <p:cNvSpPr>
                <a:spLocks/>
              </p:cNvSpPr>
              <p:nvPr/>
            </p:nvSpPr>
            <p:spPr bwMode="auto">
              <a:xfrm>
                <a:off x="2839" y="742"/>
                <a:ext cx="2" cy="8"/>
              </a:xfrm>
              <a:custGeom>
                <a:avLst/>
                <a:gdLst>
                  <a:gd name="T0" fmla="*/ 0 w 1"/>
                  <a:gd name="T1" fmla="*/ 0 h 14"/>
                  <a:gd name="T2" fmla="*/ 0 w 1"/>
                  <a:gd name="T3" fmla="*/ 1 h 14"/>
                  <a:gd name="T4" fmla="*/ 0 w 1"/>
                  <a:gd name="T5" fmla="*/ 1 h 14"/>
                  <a:gd name="T6" fmla="*/ 0 w 1"/>
                  <a:gd name="T7" fmla="*/ 1 h 14"/>
                  <a:gd name="T8" fmla="*/ 0 w 1"/>
                  <a:gd name="T9" fmla="*/ 1 h 14"/>
                  <a:gd name="T10" fmla="*/ 0 w 1"/>
                  <a:gd name="T11" fmla="*/ 1 h 14"/>
                  <a:gd name="T12" fmla="*/ 0 w 1"/>
                  <a:gd name="T13" fmla="*/ 1 h 14"/>
                  <a:gd name="T14" fmla="*/ 0 w 1"/>
                  <a:gd name="T15" fmla="*/ 1 h 14"/>
                  <a:gd name="T16" fmla="*/ 0 w 1"/>
                  <a:gd name="T17" fmla="*/ 1 h 14"/>
                  <a:gd name="T18" fmla="*/ 0 w 1"/>
                  <a:gd name="T19" fmla="*/ 1 h 14"/>
                  <a:gd name="T20" fmla="*/ 0 w 1"/>
                  <a:gd name="T21" fmla="*/ 1 h 14"/>
                  <a:gd name="T22" fmla="*/ 0 w 1"/>
                  <a:gd name="T23" fmla="*/ 1 h 14"/>
                  <a:gd name="T24" fmla="*/ 0 w 1"/>
                  <a:gd name="T25" fmla="*/ 1 h 14"/>
                  <a:gd name="T26" fmla="*/ 0 w 1"/>
                  <a:gd name="T27" fmla="*/ 1 h 14"/>
                  <a:gd name="T28" fmla="*/ 0 w 1"/>
                  <a:gd name="T29" fmla="*/ 1 h 14"/>
                  <a:gd name="T30" fmla="*/ 0 w 1"/>
                  <a:gd name="T31" fmla="*/ 0 h 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"/>
                  <a:gd name="T49" fmla="*/ 0 h 14"/>
                  <a:gd name="T50" fmla="*/ 1 w 1"/>
                  <a:gd name="T51" fmla="*/ 14 h 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" h="14">
                    <a:moveTo>
                      <a:pt x="0" y="0"/>
                    </a:moveTo>
                    <a:lnTo>
                      <a:pt x="0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2724"/>
              </a:solidFill>
              <a:ln>
                <a:noFill/>
              </a:ln>
              <a:extLst/>
            </p:spPr>
            <p:txBody>
              <a:bodyPr/>
              <a:lstStyle/>
              <a:p>
                <a:pPr defTabSz="914145"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 kern="0" dirty="0">
                  <a:solidFill>
                    <a:sysClr val="windowText" lastClr="000000"/>
                  </a:solidFill>
                  <a:latin typeface="Calibri"/>
                  <a:sym typeface="Calibri" pitchFamily="34" charset="0"/>
                </a:endParaRPr>
              </a:p>
            </p:txBody>
          </p:sp>
          <p:sp>
            <p:nvSpPr>
              <p:cNvPr id="107" name="Freeform 26"/>
              <p:cNvSpPr>
                <a:spLocks/>
              </p:cNvSpPr>
              <p:nvPr/>
            </p:nvSpPr>
            <p:spPr bwMode="auto">
              <a:xfrm>
                <a:off x="3011" y="691"/>
                <a:ext cx="2" cy="81"/>
              </a:xfrm>
              <a:custGeom>
                <a:avLst/>
                <a:gdLst>
                  <a:gd name="T0" fmla="*/ 0 w 1"/>
                  <a:gd name="T1" fmla="*/ 0 h 153"/>
                  <a:gd name="T2" fmla="*/ 0 w 1"/>
                  <a:gd name="T3" fmla="*/ 0 h 153"/>
                  <a:gd name="T4" fmla="*/ 0 w 1"/>
                  <a:gd name="T5" fmla="*/ 0 h 153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53"/>
                  <a:gd name="T11" fmla="*/ 1 w 1"/>
                  <a:gd name="T12" fmla="*/ 153 h 15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53">
                    <a:moveTo>
                      <a:pt x="0" y="153"/>
                    </a:moveTo>
                    <a:lnTo>
                      <a:pt x="0" y="0"/>
                    </a:lnTo>
                    <a:lnTo>
                      <a:pt x="0" y="1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 defTabSz="914145"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 kern="0" dirty="0">
                  <a:solidFill>
                    <a:sysClr val="windowText" lastClr="000000"/>
                  </a:solidFill>
                  <a:latin typeface="Calibri"/>
                  <a:sym typeface="Calibri" pitchFamily="34" charset="0"/>
                </a:endParaRPr>
              </a:p>
            </p:txBody>
          </p:sp>
          <p:sp>
            <p:nvSpPr>
              <p:cNvPr id="108" name="Freeform 27"/>
              <p:cNvSpPr>
                <a:spLocks/>
              </p:cNvSpPr>
              <p:nvPr/>
            </p:nvSpPr>
            <p:spPr bwMode="auto">
              <a:xfrm>
                <a:off x="2984" y="761"/>
                <a:ext cx="94" cy="83"/>
              </a:xfrm>
              <a:custGeom>
                <a:avLst/>
                <a:gdLst>
                  <a:gd name="T0" fmla="*/ 1 w 192"/>
                  <a:gd name="T1" fmla="*/ 0 h 189"/>
                  <a:gd name="T2" fmla="*/ 1 w 192"/>
                  <a:gd name="T3" fmla="*/ 0 h 189"/>
                  <a:gd name="T4" fmla="*/ 1 w 192"/>
                  <a:gd name="T5" fmla="*/ 0 h 189"/>
                  <a:gd name="T6" fmla="*/ 1 w 192"/>
                  <a:gd name="T7" fmla="*/ 0 h 189"/>
                  <a:gd name="T8" fmla="*/ 1 w 192"/>
                  <a:gd name="T9" fmla="*/ 0 h 189"/>
                  <a:gd name="T10" fmla="*/ 1 w 192"/>
                  <a:gd name="T11" fmla="*/ 0 h 189"/>
                  <a:gd name="T12" fmla="*/ 1 w 192"/>
                  <a:gd name="T13" fmla="*/ 0 h 189"/>
                  <a:gd name="T14" fmla="*/ 1 w 192"/>
                  <a:gd name="T15" fmla="*/ 0 h 189"/>
                  <a:gd name="T16" fmla="*/ 1 w 192"/>
                  <a:gd name="T17" fmla="*/ 0 h 189"/>
                  <a:gd name="T18" fmla="*/ 1 w 192"/>
                  <a:gd name="T19" fmla="*/ 0 h 189"/>
                  <a:gd name="T20" fmla="*/ 1 w 192"/>
                  <a:gd name="T21" fmla="*/ 0 h 189"/>
                  <a:gd name="T22" fmla="*/ 1 w 192"/>
                  <a:gd name="T23" fmla="*/ 0 h 189"/>
                  <a:gd name="T24" fmla="*/ 1 w 192"/>
                  <a:gd name="T25" fmla="*/ 0 h 189"/>
                  <a:gd name="T26" fmla="*/ 1 w 192"/>
                  <a:gd name="T27" fmla="*/ 0 h 189"/>
                  <a:gd name="T28" fmla="*/ 1 w 192"/>
                  <a:gd name="T29" fmla="*/ 0 h 189"/>
                  <a:gd name="T30" fmla="*/ 1 w 192"/>
                  <a:gd name="T31" fmla="*/ 0 h 189"/>
                  <a:gd name="T32" fmla="*/ 1 w 192"/>
                  <a:gd name="T33" fmla="*/ 0 h 189"/>
                  <a:gd name="T34" fmla="*/ 1 w 192"/>
                  <a:gd name="T35" fmla="*/ 0 h 189"/>
                  <a:gd name="T36" fmla="*/ 1 w 192"/>
                  <a:gd name="T37" fmla="*/ 0 h 189"/>
                  <a:gd name="T38" fmla="*/ 1 w 192"/>
                  <a:gd name="T39" fmla="*/ 0 h 189"/>
                  <a:gd name="T40" fmla="*/ 1 w 192"/>
                  <a:gd name="T41" fmla="*/ 0 h 189"/>
                  <a:gd name="T42" fmla="*/ 1 w 192"/>
                  <a:gd name="T43" fmla="*/ 0 h 189"/>
                  <a:gd name="T44" fmla="*/ 1 w 192"/>
                  <a:gd name="T45" fmla="*/ 0 h 189"/>
                  <a:gd name="T46" fmla="*/ 1 w 192"/>
                  <a:gd name="T47" fmla="*/ 0 h 189"/>
                  <a:gd name="T48" fmla="*/ 1 w 192"/>
                  <a:gd name="T49" fmla="*/ 0 h 189"/>
                  <a:gd name="T50" fmla="*/ 1 w 192"/>
                  <a:gd name="T51" fmla="*/ 0 h 189"/>
                  <a:gd name="T52" fmla="*/ 1 w 192"/>
                  <a:gd name="T53" fmla="*/ 0 h 189"/>
                  <a:gd name="T54" fmla="*/ 1 w 192"/>
                  <a:gd name="T55" fmla="*/ 0 h 189"/>
                  <a:gd name="T56" fmla="*/ 1 w 192"/>
                  <a:gd name="T57" fmla="*/ 0 h 189"/>
                  <a:gd name="T58" fmla="*/ 1 w 192"/>
                  <a:gd name="T59" fmla="*/ 0 h 189"/>
                  <a:gd name="T60" fmla="*/ 1 w 192"/>
                  <a:gd name="T61" fmla="*/ 0 h 189"/>
                  <a:gd name="T62" fmla="*/ 1 w 192"/>
                  <a:gd name="T63" fmla="*/ 0 h 189"/>
                  <a:gd name="T64" fmla="*/ 1 w 192"/>
                  <a:gd name="T65" fmla="*/ 0 h 189"/>
                  <a:gd name="T66" fmla="*/ 1 w 192"/>
                  <a:gd name="T67" fmla="*/ 0 h 189"/>
                  <a:gd name="T68" fmla="*/ 1 w 192"/>
                  <a:gd name="T69" fmla="*/ 0 h 189"/>
                  <a:gd name="T70" fmla="*/ 1 w 192"/>
                  <a:gd name="T71" fmla="*/ 0 h 189"/>
                  <a:gd name="T72" fmla="*/ 1 w 192"/>
                  <a:gd name="T73" fmla="*/ 0 h 189"/>
                  <a:gd name="T74" fmla="*/ 1 w 192"/>
                  <a:gd name="T75" fmla="*/ 0 h 189"/>
                  <a:gd name="T76" fmla="*/ 1 w 192"/>
                  <a:gd name="T77" fmla="*/ 0 h 189"/>
                  <a:gd name="T78" fmla="*/ 1 w 192"/>
                  <a:gd name="T79" fmla="*/ 0 h 189"/>
                  <a:gd name="T80" fmla="*/ 1 w 192"/>
                  <a:gd name="T81" fmla="*/ 0 h 189"/>
                  <a:gd name="T82" fmla="*/ 1 w 192"/>
                  <a:gd name="T83" fmla="*/ 0 h 189"/>
                  <a:gd name="T84" fmla="*/ 1 w 192"/>
                  <a:gd name="T85" fmla="*/ 0 h 189"/>
                  <a:gd name="T86" fmla="*/ 1 w 192"/>
                  <a:gd name="T87" fmla="*/ 0 h 189"/>
                  <a:gd name="T88" fmla="*/ 1 w 192"/>
                  <a:gd name="T89" fmla="*/ 0 h 189"/>
                  <a:gd name="T90" fmla="*/ 1 w 192"/>
                  <a:gd name="T91" fmla="*/ 0 h 189"/>
                  <a:gd name="T92" fmla="*/ 1 w 192"/>
                  <a:gd name="T93" fmla="*/ 0 h 189"/>
                  <a:gd name="T94" fmla="*/ 1 w 192"/>
                  <a:gd name="T95" fmla="*/ 0 h 189"/>
                  <a:gd name="T96" fmla="*/ 1 w 192"/>
                  <a:gd name="T97" fmla="*/ 0 h 189"/>
                  <a:gd name="T98" fmla="*/ 1 w 192"/>
                  <a:gd name="T99" fmla="*/ 0 h 189"/>
                  <a:gd name="T100" fmla="*/ 1 w 192"/>
                  <a:gd name="T101" fmla="*/ 0 h 189"/>
                  <a:gd name="T102" fmla="*/ 1 w 192"/>
                  <a:gd name="T103" fmla="*/ 0 h 189"/>
                  <a:gd name="T104" fmla="*/ 1 w 192"/>
                  <a:gd name="T105" fmla="*/ 0 h 189"/>
                  <a:gd name="T106" fmla="*/ 1 w 192"/>
                  <a:gd name="T107" fmla="*/ 0 h 189"/>
                  <a:gd name="T108" fmla="*/ 1 w 192"/>
                  <a:gd name="T109" fmla="*/ 0 h 189"/>
                  <a:gd name="T110" fmla="*/ 1 w 192"/>
                  <a:gd name="T111" fmla="*/ 0 h 189"/>
                  <a:gd name="T112" fmla="*/ 1 w 192"/>
                  <a:gd name="T113" fmla="*/ 0 h 189"/>
                  <a:gd name="T114" fmla="*/ 1 w 192"/>
                  <a:gd name="T115" fmla="*/ 0 h 189"/>
                  <a:gd name="T116" fmla="*/ 1 w 192"/>
                  <a:gd name="T117" fmla="*/ 0 h 189"/>
                  <a:gd name="T118" fmla="*/ 1 w 192"/>
                  <a:gd name="T119" fmla="*/ 0 h 189"/>
                  <a:gd name="T120" fmla="*/ 1 w 192"/>
                  <a:gd name="T121" fmla="*/ 0 h 189"/>
                  <a:gd name="T122" fmla="*/ 0 w 192"/>
                  <a:gd name="T123" fmla="*/ 0 h 189"/>
                  <a:gd name="T124" fmla="*/ 1 w 192"/>
                  <a:gd name="T125" fmla="*/ 0 h 18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92"/>
                  <a:gd name="T190" fmla="*/ 0 h 189"/>
                  <a:gd name="T191" fmla="*/ 192 w 192"/>
                  <a:gd name="T192" fmla="*/ 189 h 18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92" h="189">
                    <a:moveTo>
                      <a:pt x="63" y="14"/>
                    </a:moveTo>
                    <a:lnTo>
                      <a:pt x="138" y="0"/>
                    </a:lnTo>
                    <a:lnTo>
                      <a:pt x="192" y="21"/>
                    </a:lnTo>
                    <a:lnTo>
                      <a:pt x="192" y="43"/>
                    </a:lnTo>
                    <a:lnTo>
                      <a:pt x="192" y="44"/>
                    </a:lnTo>
                    <a:lnTo>
                      <a:pt x="192" y="46"/>
                    </a:lnTo>
                    <a:lnTo>
                      <a:pt x="190" y="47"/>
                    </a:lnTo>
                    <a:lnTo>
                      <a:pt x="190" y="50"/>
                    </a:lnTo>
                    <a:lnTo>
                      <a:pt x="189" y="51"/>
                    </a:lnTo>
                    <a:lnTo>
                      <a:pt x="187" y="54"/>
                    </a:lnTo>
                    <a:lnTo>
                      <a:pt x="186" y="57"/>
                    </a:lnTo>
                    <a:lnTo>
                      <a:pt x="183" y="60"/>
                    </a:lnTo>
                    <a:lnTo>
                      <a:pt x="180" y="64"/>
                    </a:lnTo>
                    <a:lnTo>
                      <a:pt x="175" y="66"/>
                    </a:lnTo>
                    <a:lnTo>
                      <a:pt x="170" y="71"/>
                    </a:lnTo>
                    <a:lnTo>
                      <a:pt x="169" y="72"/>
                    </a:lnTo>
                    <a:lnTo>
                      <a:pt x="166" y="75"/>
                    </a:lnTo>
                    <a:lnTo>
                      <a:pt x="163" y="76"/>
                    </a:lnTo>
                    <a:lnTo>
                      <a:pt x="160" y="78"/>
                    </a:lnTo>
                    <a:lnTo>
                      <a:pt x="157" y="79"/>
                    </a:lnTo>
                    <a:lnTo>
                      <a:pt x="152" y="82"/>
                    </a:lnTo>
                    <a:lnTo>
                      <a:pt x="150" y="83"/>
                    </a:lnTo>
                    <a:lnTo>
                      <a:pt x="147" y="85"/>
                    </a:lnTo>
                    <a:lnTo>
                      <a:pt x="144" y="86"/>
                    </a:lnTo>
                    <a:lnTo>
                      <a:pt x="141" y="87"/>
                    </a:lnTo>
                    <a:lnTo>
                      <a:pt x="138" y="89"/>
                    </a:lnTo>
                    <a:lnTo>
                      <a:pt x="134" y="90"/>
                    </a:lnTo>
                    <a:lnTo>
                      <a:pt x="129" y="93"/>
                    </a:lnTo>
                    <a:lnTo>
                      <a:pt x="124" y="94"/>
                    </a:lnTo>
                    <a:lnTo>
                      <a:pt x="115" y="100"/>
                    </a:lnTo>
                    <a:lnTo>
                      <a:pt x="106" y="104"/>
                    </a:lnTo>
                    <a:lnTo>
                      <a:pt x="95" y="110"/>
                    </a:lnTo>
                    <a:lnTo>
                      <a:pt x="84" y="114"/>
                    </a:lnTo>
                    <a:lnTo>
                      <a:pt x="75" y="119"/>
                    </a:lnTo>
                    <a:lnTo>
                      <a:pt x="64" y="125"/>
                    </a:lnTo>
                    <a:lnTo>
                      <a:pt x="55" y="130"/>
                    </a:lnTo>
                    <a:lnTo>
                      <a:pt x="50" y="132"/>
                    </a:lnTo>
                    <a:lnTo>
                      <a:pt x="46" y="135"/>
                    </a:lnTo>
                    <a:lnTo>
                      <a:pt x="43" y="136"/>
                    </a:lnTo>
                    <a:lnTo>
                      <a:pt x="38" y="139"/>
                    </a:lnTo>
                    <a:lnTo>
                      <a:pt x="35" y="142"/>
                    </a:lnTo>
                    <a:lnTo>
                      <a:pt x="32" y="143"/>
                    </a:lnTo>
                    <a:lnTo>
                      <a:pt x="29" y="144"/>
                    </a:lnTo>
                    <a:lnTo>
                      <a:pt x="26" y="146"/>
                    </a:lnTo>
                    <a:lnTo>
                      <a:pt x="24" y="147"/>
                    </a:lnTo>
                    <a:lnTo>
                      <a:pt x="23" y="150"/>
                    </a:lnTo>
                    <a:lnTo>
                      <a:pt x="21" y="153"/>
                    </a:lnTo>
                    <a:lnTo>
                      <a:pt x="18" y="155"/>
                    </a:lnTo>
                    <a:lnTo>
                      <a:pt x="15" y="161"/>
                    </a:lnTo>
                    <a:lnTo>
                      <a:pt x="12" y="168"/>
                    </a:lnTo>
                    <a:lnTo>
                      <a:pt x="9" y="175"/>
                    </a:lnTo>
                    <a:lnTo>
                      <a:pt x="7" y="178"/>
                    </a:lnTo>
                    <a:lnTo>
                      <a:pt x="7" y="180"/>
                    </a:lnTo>
                    <a:lnTo>
                      <a:pt x="6" y="182"/>
                    </a:lnTo>
                    <a:lnTo>
                      <a:pt x="4" y="185"/>
                    </a:lnTo>
                    <a:lnTo>
                      <a:pt x="4" y="186"/>
                    </a:lnTo>
                    <a:lnTo>
                      <a:pt x="4" y="187"/>
                    </a:lnTo>
                    <a:lnTo>
                      <a:pt x="4" y="189"/>
                    </a:lnTo>
                    <a:lnTo>
                      <a:pt x="3" y="189"/>
                    </a:lnTo>
                    <a:lnTo>
                      <a:pt x="7" y="118"/>
                    </a:lnTo>
                    <a:lnTo>
                      <a:pt x="0" y="25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131516"/>
              </a:solidFill>
              <a:ln>
                <a:noFill/>
              </a:ln>
              <a:extLst/>
            </p:spPr>
            <p:txBody>
              <a:bodyPr/>
              <a:lstStyle/>
              <a:p>
                <a:pPr defTabSz="914145"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 kern="0" dirty="0">
                  <a:solidFill>
                    <a:sysClr val="windowText" lastClr="000000"/>
                  </a:solidFill>
                  <a:latin typeface="Calibri"/>
                  <a:sym typeface="Calibri" pitchFamily="34" charset="0"/>
                </a:endParaRPr>
              </a:p>
            </p:txBody>
          </p:sp>
          <p:sp>
            <p:nvSpPr>
              <p:cNvPr id="109" name="Freeform 28"/>
              <p:cNvSpPr>
                <a:spLocks/>
              </p:cNvSpPr>
              <p:nvPr/>
            </p:nvSpPr>
            <p:spPr bwMode="auto">
              <a:xfrm>
                <a:off x="3025" y="490"/>
                <a:ext cx="2" cy="4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0 h 7"/>
                  <a:gd name="T4" fmla="*/ 0 w 1"/>
                  <a:gd name="T5" fmla="*/ 0 h 7"/>
                  <a:gd name="T6" fmla="*/ 0 w 1"/>
                  <a:gd name="T7" fmla="*/ 0 h 7"/>
                  <a:gd name="T8" fmla="*/ 0 w 1"/>
                  <a:gd name="T9" fmla="*/ 0 h 7"/>
                  <a:gd name="T10" fmla="*/ 0 w 1"/>
                  <a:gd name="T11" fmla="*/ 0 h 7"/>
                  <a:gd name="T12" fmla="*/ 0 w 1"/>
                  <a:gd name="T13" fmla="*/ 0 h 7"/>
                  <a:gd name="T14" fmla="*/ 0 w 1"/>
                  <a:gd name="T15" fmla="*/ 0 h 7"/>
                  <a:gd name="T16" fmla="*/ 0 w 1"/>
                  <a:gd name="T17" fmla="*/ 0 h 7"/>
                  <a:gd name="T18" fmla="*/ 0 w 1"/>
                  <a:gd name="T19" fmla="*/ 0 h 7"/>
                  <a:gd name="T20" fmla="*/ 0 w 1"/>
                  <a:gd name="T21" fmla="*/ 0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"/>
                  <a:gd name="T34" fmla="*/ 0 h 7"/>
                  <a:gd name="T35" fmla="*/ 1 w 1"/>
                  <a:gd name="T36" fmla="*/ 7 h 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" h="7">
                    <a:moveTo>
                      <a:pt x="0" y="0"/>
                    </a:move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2724"/>
              </a:solidFill>
              <a:ln>
                <a:noFill/>
              </a:ln>
              <a:extLst/>
            </p:spPr>
            <p:txBody>
              <a:bodyPr/>
              <a:lstStyle/>
              <a:p>
                <a:pPr defTabSz="914145"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 kern="0" dirty="0">
                  <a:solidFill>
                    <a:sysClr val="windowText" lastClr="000000"/>
                  </a:solidFill>
                  <a:latin typeface="Calibri"/>
                  <a:sym typeface="Calibri" pitchFamily="34" charset="0"/>
                </a:endParaRPr>
              </a:p>
            </p:txBody>
          </p:sp>
          <p:sp>
            <p:nvSpPr>
              <p:cNvPr id="110" name="Freeform 29"/>
              <p:cNvSpPr>
                <a:spLocks/>
              </p:cNvSpPr>
              <p:nvPr/>
            </p:nvSpPr>
            <p:spPr bwMode="auto">
              <a:xfrm>
                <a:off x="3025" y="496"/>
                <a:ext cx="2" cy="4"/>
              </a:xfrm>
              <a:custGeom>
                <a:avLst/>
                <a:gdLst>
                  <a:gd name="T0" fmla="*/ 0 w 1"/>
                  <a:gd name="T1" fmla="*/ 0 h 9"/>
                  <a:gd name="T2" fmla="*/ 0 w 1"/>
                  <a:gd name="T3" fmla="*/ 0 h 9"/>
                  <a:gd name="T4" fmla="*/ 0 w 1"/>
                  <a:gd name="T5" fmla="*/ 0 h 9"/>
                  <a:gd name="T6" fmla="*/ 0 w 1"/>
                  <a:gd name="T7" fmla="*/ 0 h 9"/>
                  <a:gd name="T8" fmla="*/ 0 w 1"/>
                  <a:gd name="T9" fmla="*/ 0 h 9"/>
                  <a:gd name="T10" fmla="*/ 0 w 1"/>
                  <a:gd name="T11" fmla="*/ 0 h 9"/>
                  <a:gd name="T12" fmla="*/ 0 w 1"/>
                  <a:gd name="T13" fmla="*/ 0 h 9"/>
                  <a:gd name="T14" fmla="*/ 0 w 1"/>
                  <a:gd name="T15" fmla="*/ 0 h 9"/>
                  <a:gd name="T16" fmla="*/ 0 w 1"/>
                  <a:gd name="T17" fmla="*/ 0 h 9"/>
                  <a:gd name="T18" fmla="*/ 0 w 1"/>
                  <a:gd name="T19" fmla="*/ 0 h 9"/>
                  <a:gd name="T20" fmla="*/ 0 w 1"/>
                  <a:gd name="T21" fmla="*/ 0 h 9"/>
                  <a:gd name="T22" fmla="*/ 0 w 1"/>
                  <a:gd name="T23" fmla="*/ 0 h 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"/>
                  <a:gd name="T37" fmla="*/ 0 h 9"/>
                  <a:gd name="T38" fmla="*/ 1 w 1"/>
                  <a:gd name="T39" fmla="*/ 9 h 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" h="9">
                    <a:moveTo>
                      <a:pt x="0" y="0"/>
                    </a:moveTo>
                    <a:lnTo>
                      <a:pt x="0" y="3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2724"/>
              </a:solidFill>
              <a:ln>
                <a:noFill/>
              </a:ln>
              <a:extLst/>
            </p:spPr>
            <p:txBody>
              <a:bodyPr/>
              <a:lstStyle/>
              <a:p>
                <a:pPr defTabSz="914145"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700" kern="0" dirty="0">
                  <a:solidFill>
                    <a:sysClr val="windowText" lastClr="000000"/>
                  </a:solidFill>
                  <a:latin typeface="Calibri"/>
                  <a:sym typeface="Calibri" pitchFamily="34" charset="0"/>
                </a:endParaRPr>
              </a:p>
            </p:txBody>
          </p:sp>
          <p:sp>
            <p:nvSpPr>
              <p:cNvPr id="111" name="Rectangle 30"/>
              <p:cNvSpPr>
                <a:spLocks noChangeArrowheads="1"/>
              </p:cNvSpPr>
              <p:nvPr/>
            </p:nvSpPr>
            <p:spPr bwMode="auto">
              <a:xfrm>
                <a:off x="2880" y="874"/>
                <a:ext cx="0" cy="284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0" tIns="0" rIns="0" bIns="0">
                <a:spAutoFit/>
              </a:bodyPr>
              <a:lstStyle/>
              <a:p>
                <a:pPr algn="ctr" defTabSz="914145"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600" kern="0" dirty="0">
                  <a:solidFill>
                    <a:sysClr val="windowText" lastClr="000000"/>
                  </a:solidFill>
                  <a:latin typeface="Calibri"/>
                  <a:sym typeface="Calibri" pitchFamily="34" charset="0"/>
                </a:endParaRPr>
              </a:p>
            </p:txBody>
          </p:sp>
        </p:grpSp>
        <p:sp>
          <p:nvSpPr>
            <p:cNvPr id="112" name="AutoShape 34"/>
            <p:cNvSpPr>
              <a:spLocks noChangeArrowheads="1"/>
            </p:cNvSpPr>
            <p:nvPr/>
          </p:nvSpPr>
          <p:spPr bwMode="blackGray">
            <a:xfrm rot="10800000" flipV="1">
              <a:off x="7812313" y="4667217"/>
              <a:ext cx="1316567" cy="257175"/>
            </a:xfrm>
            <a:prstGeom prst="rightArrow">
              <a:avLst>
                <a:gd name="adj1" fmla="val 46509"/>
                <a:gd name="adj2" fmla="val 42098"/>
              </a:avLst>
            </a:prstGeom>
            <a:solidFill>
              <a:srgbClr val="FF0000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defTabSz="914145" eaLnBrk="1">
                <a:defRPr/>
              </a:pPr>
              <a:endParaRPr lang="ru-RU" sz="1700" dirty="0">
                <a:solidFill>
                  <a:srgbClr val="000000"/>
                </a:solidFill>
                <a:latin typeface="Calibri"/>
                <a:sym typeface="Calibri" pitchFamily="34" charset="0"/>
              </a:endParaRPr>
            </a:p>
          </p:txBody>
        </p:sp>
        <p:cxnSp>
          <p:nvCxnSpPr>
            <p:cNvPr id="3" name="Прямая соединительная линия 2"/>
            <p:cNvCxnSpPr/>
            <p:nvPr/>
          </p:nvCxnSpPr>
          <p:spPr>
            <a:xfrm>
              <a:off x="468023" y="2182895"/>
              <a:ext cx="9131503" cy="3874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Прямая соединительная линия 81"/>
            <p:cNvCxnSpPr/>
            <p:nvPr/>
          </p:nvCxnSpPr>
          <p:spPr>
            <a:xfrm flipV="1">
              <a:off x="349976" y="2909034"/>
              <a:ext cx="9249551" cy="1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Прямая соединительная линия 113"/>
            <p:cNvCxnSpPr/>
            <p:nvPr/>
          </p:nvCxnSpPr>
          <p:spPr>
            <a:xfrm>
              <a:off x="334396" y="3849267"/>
              <a:ext cx="9265131" cy="32501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5" name="Рисунок 5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6" t="28001" r="49348" b="29539"/>
          <a:stretch>
            <a:fillRect/>
          </a:stretch>
        </p:blipFill>
        <p:spPr bwMode="auto">
          <a:xfrm>
            <a:off x="107504" y="6353919"/>
            <a:ext cx="576064" cy="45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234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A0B4-091C-48CD-8C66-023F2FD737C4}" type="slidenum">
              <a:rPr lang="ru-RU" smtClean="0"/>
              <a:t>40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91" y="1211720"/>
            <a:ext cx="11419971" cy="608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92" y="2052099"/>
            <a:ext cx="11419970" cy="737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92" y="2880449"/>
            <a:ext cx="11419970" cy="623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18" y="3733347"/>
            <a:ext cx="11404376" cy="90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18" y="5013963"/>
            <a:ext cx="11404377" cy="888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8821" y="237198"/>
            <a:ext cx="115214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 </a:t>
            </a: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Минтруда России от 02.09.2022 </a:t>
            </a:r>
            <a:r>
              <a:rPr lang="ru-RU" sz="2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507н определены </a:t>
            </a:r>
            <a:r>
              <a:rPr lang="ru-RU" sz="2000" b="1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деятельности </a:t>
            </a:r>
            <a:endParaRPr lang="ru-RU" sz="2000" b="1" u="sng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гос. </a:t>
            </a: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учреждений, которые представляют сведения о структуре зарплаты </a:t>
            </a:r>
            <a:r>
              <a:rPr lang="ru-RU" sz="2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</a:t>
            </a:r>
            <a:endParaRPr lang="ru-RU" sz="2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5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6" t="28001" r="49348" b="29539"/>
          <a:stretch>
            <a:fillRect/>
          </a:stretch>
        </p:blipFill>
        <p:spPr bwMode="auto">
          <a:xfrm>
            <a:off x="107504" y="6353919"/>
            <a:ext cx="576064" cy="45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466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A0B4-091C-48CD-8C66-023F2FD737C4}" type="slidenum">
              <a:rPr lang="ru-RU" smtClean="0"/>
              <a:t>41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086516"/>
              </p:ext>
            </p:extLst>
          </p:nvPr>
        </p:nvGraphicFramePr>
        <p:xfrm>
          <a:off x="786214" y="495648"/>
          <a:ext cx="10776246" cy="5771246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6550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53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50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72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Коды категорий персонала, используемые при заполнении формы «Сведения для ведения индивидуального (персонифицированного) учета и сведений о начисленных страховых взносах на обязательное социальное страхование от несчастных случаев на производстве и профессиональных заболеваний (ЕФС-1)»Категория персонала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84" marR="282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Код категории персонала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84" marR="282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 формы статистического наблюдения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84" marR="28284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95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руководитель организации (учреждения)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84" marR="2828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84" marR="2828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ЗП-здрав; ЗП-культура; ЗП-наука; ЗП-образование; ЗП-соц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84" marR="28284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9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заместители руководителя, руководители структурных подразделений (кроме врачей - руководителей структурных подразделений), иные руководители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84" marR="2828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84" marR="2828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ЗП-здрав; ЗП-соц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84" marR="28284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9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заместители руководителя, руководители структурных подразделений (кроме врачей - руководителей структурных подразделений) и их заместители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84" marR="2828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84" marR="2828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ЗП-культура; ЗП-наука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84" marR="28284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50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заместители руководителя, руководители структурных подразделений (кроме врачей - руководителей структурных подразделений, заведующих учебной частью образовательных организаций, реализующих программы общего образования) и их заместители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84" marR="2828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84" marR="2828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ЗП-образование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84" marR="28284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95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прочий персонал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84" marR="2828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84" marR="2828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ЗП-здрав; ЗП-культура; ЗП-наука; ЗП-образование; ЗП-</a:t>
                      </a:r>
                      <a:r>
                        <a:rPr lang="ru-RU" sz="1400" dirty="0" err="1">
                          <a:effectLst/>
                        </a:rPr>
                        <a:t>соц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84" marR="28284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84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педагогические работники образовательных организаций, реализующих программы дошкольного образования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84" marR="2828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84" marR="2828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ЗП-образование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84" marR="28284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84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педагогические работники и заведующие учебной частью образовательных организаций, реализующих программы общего образования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84" marR="2828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211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84" marR="2828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ЗП-образование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84" marR="28284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39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педагогические работники и заведующие учебной частью образовательных организаций, реализующих программы общего образования - учителя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84" marR="2828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212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84" marR="2828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ЗП-образование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84" marR="28284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Заголовок 3"/>
          <p:cNvSpPr txBox="1">
            <a:spLocks/>
          </p:cNvSpPr>
          <p:nvPr/>
        </p:nvSpPr>
        <p:spPr>
          <a:xfrm>
            <a:off x="611758" y="32014"/>
            <a:ext cx="11176000" cy="470343"/>
          </a:xfrm>
          <a:prstGeom prst="rect">
            <a:avLst/>
          </a:prstGeom>
        </p:spPr>
        <p:txBody>
          <a:bodyPr lIns="103802" tIns="51901" rIns="103802" bIns="51901"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kern="1200" cap="all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9pPr>
          </a:lstStyle>
          <a:p>
            <a:pPr algn="ctr">
              <a:defRPr/>
            </a:pP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классификатора кодов категории персонала (графа 6)</a:t>
            </a:r>
            <a:endParaRPr lang="ru-RU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77891" y="5737529"/>
            <a:ext cx="957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...</a:t>
            </a:r>
            <a:endParaRPr lang="ru-RU" sz="4800" b="1" dirty="0"/>
          </a:p>
        </p:txBody>
      </p:sp>
      <p:pic>
        <p:nvPicPr>
          <p:cNvPr id="6" name="Рисунок 5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6" t="28001" r="49348" b="29539"/>
          <a:stretch>
            <a:fillRect/>
          </a:stretch>
        </p:blipFill>
        <p:spPr bwMode="auto">
          <a:xfrm>
            <a:off x="107504" y="6353919"/>
            <a:ext cx="576064" cy="45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764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A0B4-091C-48CD-8C66-023F2FD737C4}" type="slidenum">
              <a:rPr lang="ru-RU" smtClean="0"/>
              <a:t>42</a:t>
            </a:fld>
            <a:endParaRPr lang="ru-RU"/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611758" y="32014"/>
            <a:ext cx="11176000" cy="470343"/>
          </a:xfrm>
          <a:prstGeom prst="rect">
            <a:avLst/>
          </a:prstGeom>
        </p:spPr>
        <p:txBody>
          <a:bodyPr lIns="103802" tIns="51901" rIns="103802" bIns="51901"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kern="1200" cap="all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9pPr>
          </a:lstStyle>
          <a:p>
            <a:pPr algn="ctr">
              <a:defRPr/>
            </a:pP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классификатора 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кодов  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ВЫПЛАТ (графа 23)</a:t>
            </a:r>
            <a:endParaRPr lang="ru-RU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77891" y="5737529"/>
            <a:ext cx="957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...</a:t>
            </a:r>
            <a:endParaRPr lang="ru-RU" sz="4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6" t="17252" r="9998" b="17139"/>
          <a:stretch/>
        </p:blipFill>
        <p:spPr bwMode="auto">
          <a:xfrm>
            <a:off x="272562" y="525532"/>
            <a:ext cx="11772900" cy="5616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6" t="28001" r="49348" b="29539"/>
          <a:stretch>
            <a:fillRect/>
          </a:stretch>
        </p:blipFill>
        <p:spPr bwMode="auto">
          <a:xfrm>
            <a:off x="107504" y="6353919"/>
            <a:ext cx="576064" cy="45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781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A0B4-091C-48CD-8C66-023F2FD737C4}" type="slidenum">
              <a:rPr lang="ru-RU" smtClean="0">
                <a:solidFill>
                  <a:srgbClr val="5A5A5A">
                    <a:tint val="75000"/>
                  </a:srgbClr>
                </a:solidFill>
              </a:rPr>
              <a:pPr/>
              <a:t>43</a:t>
            </a:fld>
            <a:endParaRPr lang="ru-RU" dirty="0">
              <a:solidFill>
                <a:srgbClr val="5A5A5A">
                  <a:tint val="75000"/>
                </a:srgb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262593" y="75325"/>
            <a:ext cx="11738832" cy="44948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48768" tIns="48768" rIns="48768" bIns="48768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Пример: Сведения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условиях занятости и заработной плате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96827"/>
            <a:ext cx="12192001" cy="4250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 bwMode="auto">
          <a:xfrm>
            <a:off x="1859605" y="3595523"/>
            <a:ext cx="439459" cy="24517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48768" tIns="48768" rIns="48768" bIns="48768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В0349</a:t>
            </a: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1859605" y="4502781"/>
            <a:ext cx="439459" cy="38138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48768" tIns="48768" rIns="48768" bIns="48768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В0351</a:t>
            </a:r>
          </a:p>
          <a:p>
            <a:pPr algn="ctr"/>
            <a:endParaRPr lang="ru-RU" sz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5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6" t="28001" r="49348" b="29539"/>
          <a:stretch>
            <a:fillRect/>
          </a:stretch>
        </p:blipFill>
        <p:spPr bwMode="auto">
          <a:xfrm>
            <a:off x="107504" y="6353919"/>
            <a:ext cx="576064" cy="45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692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180" y="449485"/>
            <a:ext cx="4962550" cy="489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52115" y="6360490"/>
            <a:ext cx="2743200" cy="365125"/>
          </a:xfrm>
        </p:spPr>
        <p:txBody>
          <a:bodyPr/>
          <a:lstStyle/>
          <a:p>
            <a:fld id="{B9A1A0B4-091C-48CD-8C66-023F2FD737C4}" type="slidenum">
              <a:rPr lang="ru-RU" smtClean="0">
                <a:solidFill>
                  <a:srgbClr val="5A5A5A">
                    <a:tint val="75000"/>
                  </a:srgbClr>
                </a:solidFill>
              </a:rPr>
              <a:pPr/>
              <a:t>44</a:t>
            </a:fld>
            <a:endParaRPr lang="ru-RU" dirty="0">
              <a:solidFill>
                <a:srgbClr val="5A5A5A">
                  <a:tint val="75000"/>
                </a:srgb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262593" y="0"/>
            <a:ext cx="11738832" cy="44948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48768" tIns="48768" rIns="48768" bIns="48768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условиях занятости и заработной плате</a:t>
            </a:r>
          </a:p>
        </p:txBody>
      </p:sp>
      <p:sp>
        <p:nvSpPr>
          <p:cNvPr id="10" name="Стрелка вправо 9"/>
          <p:cNvSpPr/>
          <p:nvPr/>
        </p:nvSpPr>
        <p:spPr>
          <a:xfrm rot="10800000">
            <a:off x="3110291" y="3256474"/>
            <a:ext cx="653143" cy="12218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30624" y="1741901"/>
            <a:ext cx="2979667" cy="175432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 блоке «Период работы в отчетном месяце» соответственно указываются даты начала и окончания периода работы в формате ДД.ММ.ГГ </a:t>
            </a:r>
          </a:p>
        </p:txBody>
      </p:sp>
      <p:sp>
        <p:nvSpPr>
          <p:cNvPr id="8" name="TextBox 7"/>
          <p:cNvSpPr txBox="1">
            <a:spLocks noChangeAspect="1"/>
          </p:cNvSpPr>
          <p:nvPr/>
        </p:nvSpPr>
        <p:spPr>
          <a:xfrm>
            <a:off x="3763439" y="3179907"/>
            <a:ext cx="1056756" cy="5952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 rot="10800000">
            <a:off x="3110295" y="4732347"/>
            <a:ext cx="1709899" cy="14956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8402733" y="3087752"/>
            <a:ext cx="349381" cy="16872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>
            <a:spLocks noChangeAspect="1"/>
          </p:cNvSpPr>
          <p:nvPr/>
        </p:nvSpPr>
        <p:spPr>
          <a:xfrm>
            <a:off x="4820195" y="4155267"/>
            <a:ext cx="862148" cy="9131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0629" y="3613242"/>
            <a:ext cx="2979667" cy="2585323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 графе «Наименование структурного подразделения;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OID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»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через знак «;» указывается полное наименование структурного подразделения и OID структурного подразделения медицинской организации в соответствии с ФРМО.</a:t>
            </a:r>
          </a:p>
        </p:txBody>
      </p:sp>
      <p:sp>
        <p:nvSpPr>
          <p:cNvPr id="21" name="TextBox 20"/>
          <p:cNvSpPr txBox="1">
            <a:spLocks noChangeAspect="1"/>
          </p:cNvSpPr>
          <p:nvPr/>
        </p:nvSpPr>
        <p:spPr>
          <a:xfrm>
            <a:off x="5804586" y="4150351"/>
            <a:ext cx="1132114" cy="9131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22" name="Стрелка вправо 21"/>
          <p:cNvSpPr/>
          <p:nvPr/>
        </p:nvSpPr>
        <p:spPr>
          <a:xfrm rot="5400000">
            <a:off x="6203341" y="5171376"/>
            <a:ext cx="368032" cy="18363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3525287" y="5447212"/>
            <a:ext cx="4939443" cy="92333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Код наименования должности (профессии) и Код категории персонала заполняется на основании соответствующих классификаторов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4" name="TextBox 23"/>
          <p:cNvSpPr txBox="1">
            <a:spLocks noChangeAspect="1"/>
          </p:cNvSpPr>
          <p:nvPr/>
        </p:nvSpPr>
        <p:spPr>
          <a:xfrm>
            <a:off x="7000359" y="4150351"/>
            <a:ext cx="576098" cy="9288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endParaRPr lang="ru-RU" sz="1300" b="1" dirty="0">
              <a:solidFill>
                <a:srgbClr val="002060"/>
              </a:solidFill>
            </a:endParaRPr>
          </a:p>
        </p:txBody>
      </p:sp>
      <p:sp>
        <p:nvSpPr>
          <p:cNvPr id="25" name="Стрелка вправо 24"/>
          <p:cNvSpPr/>
          <p:nvPr/>
        </p:nvSpPr>
        <p:spPr>
          <a:xfrm>
            <a:off x="7576455" y="4536485"/>
            <a:ext cx="1175659" cy="14956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8762159" y="1276826"/>
            <a:ext cx="3239266" cy="230832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 блоке «Специальные (отраслевые) условия занятости указывается код и соответствующее ему значение в соответствии с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порядком заполнения формы ЕФС-1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Данная графа заполняется только для медицинских работников.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762159" y="3927566"/>
            <a:ext cx="3239266" cy="203132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В графе «Звание (степень)» через знак «;» указывается:</a:t>
            </a:r>
          </a:p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ученая степень работника;</a:t>
            </a:r>
          </a:p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ученое звание работника;</a:t>
            </a:r>
          </a:p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почетное звание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работника,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 соответствии с классификаторами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8" name="TextBox 27"/>
          <p:cNvSpPr txBox="1">
            <a:spLocks noChangeAspect="1"/>
          </p:cNvSpPr>
          <p:nvPr/>
        </p:nvSpPr>
        <p:spPr>
          <a:xfrm>
            <a:off x="7576455" y="2914246"/>
            <a:ext cx="826278" cy="11352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 bwMode="auto">
          <a:xfrm>
            <a:off x="5765397" y="3348101"/>
            <a:ext cx="604923" cy="29625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48768" tIns="48768" rIns="48768" bIns="48768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0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В0349</a:t>
            </a:r>
          </a:p>
        </p:txBody>
      </p:sp>
      <p:sp>
        <p:nvSpPr>
          <p:cNvPr id="30" name="Скругленный прямоугольник 29"/>
          <p:cNvSpPr/>
          <p:nvPr/>
        </p:nvSpPr>
        <p:spPr bwMode="auto">
          <a:xfrm>
            <a:off x="5830712" y="4472965"/>
            <a:ext cx="582012" cy="46651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48768" tIns="48768" rIns="48768" bIns="48768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0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В0351</a:t>
            </a:r>
          </a:p>
          <a:p>
            <a:pPr algn="ctr"/>
            <a:endParaRPr lang="ru-RU" sz="105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Рисунок 5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6" t="28001" r="49348" b="29539"/>
          <a:stretch>
            <a:fillRect/>
          </a:stretch>
        </p:blipFill>
        <p:spPr bwMode="auto">
          <a:xfrm>
            <a:off x="107504" y="6353919"/>
            <a:ext cx="576064" cy="45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266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A0B4-091C-48CD-8C66-023F2FD737C4}" type="slidenum">
              <a:rPr lang="ru-RU" smtClean="0">
                <a:solidFill>
                  <a:srgbClr val="5A5A5A">
                    <a:tint val="75000"/>
                  </a:srgbClr>
                </a:solidFill>
              </a:rPr>
              <a:pPr/>
              <a:t>45</a:t>
            </a:fld>
            <a:endParaRPr lang="ru-RU" dirty="0">
              <a:solidFill>
                <a:srgbClr val="5A5A5A">
                  <a:tint val="75000"/>
                </a:srgb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262593" y="0"/>
            <a:ext cx="11738832" cy="44948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48768" tIns="48768" rIns="48768" bIns="48768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условиях занятости и заработной плате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656" y="449482"/>
            <a:ext cx="4858633" cy="5133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Стрелка вправо 8"/>
          <p:cNvSpPr/>
          <p:nvPr/>
        </p:nvSpPr>
        <p:spPr>
          <a:xfrm rot="10800000">
            <a:off x="2965267" y="3514419"/>
            <a:ext cx="568901" cy="16566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>
            <a:spLocks noChangeAspect="1"/>
          </p:cNvSpPr>
          <p:nvPr/>
        </p:nvSpPr>
        <p:spPr>
          <a:xfrm>
            <a:off x="3534170" y="3223520"/>
            <a:ext cx="862148" cy="9131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006" y="650806"/>
            <a:ext cx="2888227" cy="506292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В блоке «Информация о договоре» указывается коды вида и срока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договора.</a:t>
            </a:r>
          </a:p>
          <a:p>
            <a:pPr algn="ctr">
              <a:spcBef>
                <a:spcPts val="600"/>
              </a:spcBef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В графе 10 "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Вид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"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ru-RU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spcBef>
                <a:spcPts val="600"/>
              </a:spcBef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"1" - трудовой договор, работа является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основной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;</a:t>
            </a:r>
          </a:p>
          <a:p>
            <a:pPr algn="ctr">
              <a:spcBef>
                <a:spcPts val="600"/>
              </a:spcBef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"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2" - трудовой договор, работа является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работой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по совместительству, внутреннее совместительство;</a:t>
            </a:r>
          </a:p>
          <a:p>
            <a:pPr algn="ctr">
              <a:spcBef>
                <a:spcPts val="600"/>
              </a:spcBef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"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3" - трудовой договор, работа является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работой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по совместительству, внешнее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совместительство;</a:t>
            </a:r>
          </a:p>
          <a:p>
            <a:pPr algn="ctr">
              <a:spcBef>
                <a:spcPts val="600"/>
              </a:spcBef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В графе 11 "Срок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":</a:t>
            </a: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spcBef>
                <a:spcPts val="600"/>
              </a:spcBef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"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1" - трудовой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договор заключен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на неопределенный срок;</a:t>
            </a:r>
          </a:p>
          <a:p>
            <a:pPr algn="ctr">
              <a:spcBef>
                <a:spcPts val="600"/>
              </a:spcBef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"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2" - срочный трудовой договор.</a:t>
            </a:r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 rot="5400000">
            <a:off x="5398473" y="5486332"/>
            <a:ext cx="366857" cy="17094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>
            <a:spLocks noChangeAspect="1"/>
          </p:cNvSpPr>
          <p:nvPr/>
        </p:nvSpPr>
        <p:spPr>
          <a:xfrm>
            <a:off x="4461633" y="4449125"/>
            <a:ext cx="2213487" cy="9131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5473" y="5787760"/>
            <a:ext cx="7583667" cy="92333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Графы «Профессиональная квалификационная группа»,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Квалификационный уровень» и «Класс (подкласс) условий труда по степени вредности и (или) опасности» заполняются в соответствии с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классификаторами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>
            <a:spLocks noChangeAspect="1"/>
          </p:cNvSpPr>
          <p:nvPr/>
        </p:nvSpPr>
        <p:spPr>
          <a:xfrm>
            <a:off x="7676018" y="3223520"/>
            <a:ext cx="618893" cy="9131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8294911" y="3597250"/>
            <a:ext cx="297129" cy="1937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8610600" y="2082086"/>
            <a:ext cx="3473081" cy="175432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В графе «Число занятых штатных единиц (по должности (профессии)» указывается число штатных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единиц (доля ставки),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занятых работником в соответствии с условиями трудового договора</a:t>
            </a:r>
          </a:p>
        </p:txBody>
      </p:sp>
      <p:sp>
        <p:nvSpPr>
          <p:cNvPr id="21" name="TextBox 20"/>
          <p:cNvSpPr txBox="1">
            <a:spLocks noChangeAspect="1"/>
          </p:cNvSpPr>
          <p:nvPr/>
        </p:nvSpPr>
        <p:spPr>
          <a:xfrm>
            <a:off x="6968704" y="4488316"/>
            <a:ext cx="534819" cy="7890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22" name="Стрелка вправо 21"/>
          <p:cNvSpPr/>
          <p:nvPr/>
        </p:nvSpPr>
        <p:spPr>
          <a:xfrm>
            <a:off x="7542712" y="5025891"/>
            <a:ext cx="1049328" cy="17475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8614144" y="3946413"/>
            <a:ext cx="3473081" cy="175432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В графе «Квалификационная категория, присвоенная по итогам аттестации» указывается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код:</a:t>
            </a: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"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1" - вторая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квалиф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категория;</a:t>
            </a: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"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2" - первая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квалиф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категория;</a:t>
            </a: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"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3" - высшая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квалиф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категория.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4" name="Рисунок 5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6" t="28001" r="49348" b="29539"/>
          <a:stretch>
            <a:fillRect/>
          </a:stretch>
        </p:blipFill>
        <p:spPr bwMode="auto">
          <a:xfrm>
            <a:off x="107504" y="6353919"/>
            <a:ext cx="576064" cy="45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679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A0B4-091C-48CD-8C66-023F2FD737C4}" type="slidenum">
              <a:rPr lang="ru-RU" smtClean="0">
                <a:solidFill>
                  <a:srgbClr val="5A5A5A">
                    <a:tint val="75000"/>
                  </a:srgbClr>
                </a:solidFill>
              </a:rPr>
              <a:pPr/>
              <a:t>46</a:t>
            </a:fld>
            <a:endParaRPr lang="ru-RU" dirty="0">
              <a:solidFill>
                <a:srgbClr val="5A5A5A">
                  <a:tint val="75000"/>
                </a:srgb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262593" y="0"/>
            <a:ext cx="11738832" cy="44948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48768" tIns="48768" rIns="48768" bIns="48768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условиях занятости и заработной плате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492" y="449485"/>
            <a:ext cx="5275033" cy="4743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Стрелка вправо 8"/>
          <p:cNvSpPr/>
          <p:nvPr/>
        </p:nvSpPr>
        <p:spPr>
          <a:xfrm rot="10800000">
            <a:off x="3258796" y="3325619"/>
            <a:ext cx="275370" cy="22720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>
            <a:spLocks noChangeAspect="1"/>
          </p:cNvSpPr>
          <p:nvPr/>
        </p:nvSpPr>
        <p:spPr>
          <a:xfrm>
            <a:off x="3534170" y="3108761"/>
            <a:ext cx="431074" cy="6646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505" y="1257044"/>
            <a:ext cx="3175227" cy="286232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 графе «Система оплаты труда» указывается код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системы оплаты труда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по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трудовому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договору: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"1" - сдельная;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"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2"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повременная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(работнику установлен оклад,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должностной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оклад, месячная ставка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); 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"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3"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- повременная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(работнику установлена часовая ставка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); 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"4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"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- иная.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>
            <a:spLocks noChangeAspect="1"/>
          </p:cNvSpPr>
          <p:nvPr/>
        </p:nvSpPr>
        <p:spPr>
          <a:xfrm>
            <a:off x="4180116" y="4205739"/>
            <a:ext cx="718456" cy="7609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974" y="4205739"/>
            <a:ext cx="3189590" cy="175432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В графе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Размер фиксированной части в соответствии с трудовым договором» указывается нормативный размер выплаты в зависимости от системы оплаты труда. </a:t>
            </a:r>
          </a:p>
        </p:txBody>
      </p:sp>
      <p:sp>
        <p:nvSpPr>
          <p:cNvPr id="18" name="Стрелка вправо 17"/>
          <p:cNvSpPr/>
          <p:nvPr/>
        </p:nvSpPr>
        <p:spPr>
          <a:xfrm rot="10800000">
            <a:off x="3258794" y="4611794"/>
            <a:ext cx="921319" cy="21910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>
            <a:spLocks noChangeAspect="1"/>
          </p:cNvSpPr>
          <p:nvPr/>
        </p:nvSpPr>
        <p:spPr>
          <a:xfrm>
            <a:off x="5163424" y="4180832"/>
            <a:ext cx="1006699" cy="8119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20" name="Стрелка вправо 19"/>
          <p:cNvSpPr/>
          <p:nvPr/>
        </p:nvSpPr>
        <p:spPr>
          <a:xfrm rot="5400000">
            <a:off x="5427956" y="5077769"/>
            <a:ext cx="345308" cy="13232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3525287" y="5336721"/>
            <a:ext cx="4939443" cy="1477328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 блоке «Количество рабочих часов в отчетном месяце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» указывается норма рабочих часов (выступлений, постановок) в соответствии с установленным режимом рабочего времени и количество фактически отработанных рабочих часов</a:t>
            </a:r>
          </a:p>
        </p:txBody>
      </p:sp>
      <p:sp>
        <p:nvSpPr>
          <p:cNvPr id="22" name="TextBox 21"/>
          <p:cNvSpPr txBox="1">
            <a:spLocks noChangeAspect="1"/>
          </p:cNvSpPr>
          <p:nvPr/>
        </p:nvSpPr>
        <p:spPr>
          <a:xfrm>
            <a:off x="6315561" y="4156072"/>
            <a:ext cx="803696" cy="7890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7141081" y="4685448"/>
            <a:ext cx="1806976" cy="14545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8961120" y="3955614"/>
            <a:ext cx="3148149" cy="203132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В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блоке «Количество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специальных часов работы» указывается код в соответствии с классификатором и количество фактически отработанных в соответствии с указанным кодом часов</a:t>
            </a:r>
          </a:p>
        </p:txBody>
      </p:sp>
      <p:sp>
        <p:nvSpPr>
          <p:cNvPr id="25" name="TextBox 24"/>
          <p:cNvSpPr txBox="1">
            <a:spLocks noChangeAspect="1"/>
          </p:cNvSpPr>
          <p:nvPr/>
        </p:nvSpPr>
        <p:spPr>
          <a:xfrm>
            <a:off x="7158445" y="2847249"/>
            <a:ext cx="1541418" cy="11799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26" name="Стрелка вправо 25"/>
          <p:cNvSpPr/>
          <p:nvPr/>
        </p:nvSpPr>
        <p:spPr>
          <a:xfrm>
            <a:off x="8699862" y="3252894"/>
            <a:ext cx="261258" cy="15555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8974183" y="1551474"/>
            <a:ext cx="3148149" cy="230832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В блоке «Сведения о заработной плате» указывается код выплаты в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соответствии с классификатором,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размер соответствующей выплаты и сумма выплат для каждой уникальной комбинации характеристик условий работы</a:t>
            </a:r>
          </a:p>
        </p:txBody>
      </p:sp>
      <p:pic>
        <p:nvPicPr>
          <p:cNvPr id="28" name="Рисунок 5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6" t="28001" r="49348" b="29539"/>
          <a:stretch>
            <a:fillRect/>
          </a:stretch>
        </p:blipFill>
        <p:spPr bwMode="auto">
          <a:xfrm>
            <a:off x="107504" y="6353919"/>
            <a:ext cx="576064" cy="45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151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A0B4-091C-48CD-8C66-023F2FD737C4}" type="slidenum">
              <a:rPr lang="ru-RU" smtClean="0"/>
              <a:t>47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t="7599"/>
          <a:stretch/>
        </p:blipFill>
        <p:spPr>
          <a:xfrm>
            <a:off x="295563" y="895350"/>
            <a:ext cx="11573163" cy="488075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Прямоугольник 4"/>
          <p:cNvSpPr/>
          <p:nvPr/>
        </p:nvSpPr>
        <p:spPr>
          <a:xfrm>
            <a:off x="905164" y="5730230"/>
            <a:ext cx="605646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ru-RU" b="1" u="sng" dirty="0">
                <a:solidFill>
                  <a:srgbClr val="002060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Подраздел аналогичный форме </a:t>
            </a:r>
            <a:r>
              <a:rPr lang="ru-RU" b="1" u="sng" dirty="0" smtClean="0">
                <a:solidFill>
                  <a:srgbClr val="002060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ДСВ-3 (без изменений)</a:t>
            </a:r>
            <a:endParaRPr lang="ru-RU" b="1" u="sng" dirty="0">
              <a:solidFill>
                <a:srgbClr val="002060"/>
              </a:solidFill>
              <a:latin typeface="Franklin Gothic Book" panose="020B0503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6" t="28001" r="49348" b="29539"/>
          <a:stretch>
            <a:fillRect/>
          </a:stretch>
        </p:blipFill>
        <p:spPr bwMode="auto">
          <a:xfrm>
            <a:off x="107504" y="6353919"/>
            <a:ext cx="576064" cy="45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95563" y="0"/>
            <a:ext cx="1157316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 3.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застрахованных лицах, за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 перечислены дополнительные страховые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взносы на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накопительную пенсию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уплачены взносы работодателя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51149" y="5274487"/>
            <a:ext cx="380059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ru-RU" sz="1600" b="1" u="sng" dirty="0">
                <a:solidFill>
                  <a:srgbClr val="002060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общая сумма по платежному поручению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5705475" y="5381373"/>
            <a:ext cx="386194" cy="17170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3067050" y="1666623"/>
            <a:ext cx="386194" cy="17170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512724" y="1559737"/>
            <a:ext cx="6439018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1600" b="1" u="sng" dirty="0">
                <a:solidFill>
                  <a:srgbClr val="002060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указывается год, за который перечислены </a:t>
            </a:r>
            <a:r>
              <a:rPr lang="ru-RU" sz="1600" b="1" u="sng" dirty="0" smtClean="0">
                <a:solidFill>
                  <a:srgbClr val="002060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ДСВ и </a:t>
            </a:r>
            <a:r>
              <a:rPr lang="ru-RU" sz="1600" b="1" u="sng" dirty="0">
                <a:solidFill>
                  <a:srgbClr val="002060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взносы </a:t>
            </a:r>
            <a:r>
              <a:rPr lang="ru-RU" sz="1600" b="1" u="sng" dirty="0" smtClean="0">
                <a:solidFill>
                  <a:srgbClr val="002060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работодателя</a:t>
            </a:r>
            <a:endParaRPr lang="ru-RU" sz="1600" b="1" u="sng" dirty="0">
              <a:solidFill>
                <a:srgbClr val="002060"/>
              </a:solidFill>
              <a:latin typeface="Franklin Gothic Book" panose="020B05030201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05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7"/>
          <p:cNvSpPr txBox="1">
            <a:spLocks noChangeArrowheads="1"/>
          </p:cNvSpPr>
          <p:nvPr/>
        </p:nvSpPr>
        <p:spPr bwMode="auto">
          <a:xfrm>
            <a:off x="2455333" y="74613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7541" y="1316810"/>
            <a:ext cx="11273367" cy="46166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-1" b="2257"/>
          <a:stretch/>
        </p:blipFill>
        <p:spPr>
          <a:xfrm>
            <a:off x="165013" y="267151"/>
            <a:ext cx="11748655" cy="5362124"/>
          </a:xfrm>
          <a:prstGeom prst="rect">
            <a:avLst/>
          </a:prstGeom>
        </p:spPr>
      </p:pic>
      <p:pic>
        <p:nvPicPr>
          <p:cNvPr id="6" name="Рисунок 5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6" t="28001" r="49348" b="29539"/>
          <a:stretch>
            <a:fillRect/>
          </a:stretch>
        </p:blipFill>
        <p:spPr bwMode="auto">
          <a:xfrm>
            <a:off x="12254" y="6353919"/>
            <a:ext cx="576064" cy="45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61884" y="961873"/>
            <a:ext cx="931024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Буква "Л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"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 rot="10800000">
            <a:off x="10766371" y="1019174"/>
            <a:ext cx="319313" cy="17166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218784" y="1236980"/>
            <a:ext cx="186690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за период с начала года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10800000">
            <a:off x="8899471" y="1294281"/>
            <a:ext cx="319313" cy="17166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218784" y="1541034"/>
            <a:ext cx="1542602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в отчетном периоде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10800000">
            <a:off x="8899471" y="1579285"/>
            <a:ext cx="319313" cy="17166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218784" y="1874559"/>
            <a:ext cx="1542602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в отчетном периоде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10800000">
            <a:off x="8899471" y="1931860"/>
            <a:ext cx="319313" cy="17166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90550" y="5630260"/>
            <a:ext cx="11502358" cy="116955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у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которых структурные подразделения были выделены в самостоятельные классификационные единицы (СКЕ)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(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hlinkClick r:id="rId4"/>
              </a:rPr>
              <a:t>приказ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 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Минздравсоцразвития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России от 31 января 2006 г.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№ 55) и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организации - государственные (муниципальные) учреждения, часть деятельности которых финансируется из бюджетов всех уровней и приравненных к ним источников,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если заполнен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 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hlinkClick r:id="rId5"/>
              </a:rPr>
              <a:t>подраздел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hlinkClick r:id="rId5"/>
              </a:rPr>
              <a:t>2.1.1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состоящие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на рег. учете в Фонде по нескольким основаниям одновременно страхователи - ФЛ, являющиеся ИП, заключившие трудовой договор с работником, и (или)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ФЛ,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не являющиеся ИП, заключившие трудовой договор, и (или)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ФЛ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, обязанные уплачивать СВ по договору ГПХ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85698" y="4671804"/>
            <a:ext cx="47244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hlinkClick r:id="rId6"/>
              </a:rPr>
              <a:t>строки 5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, 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hlinkClick r:id="rId7"/>
              </a:rPr>
              <a:t>6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, 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hlinkClick r:id="rId8"/>
              </a:rPr>
              <a:t>7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 и 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hlinkClick r:id="rId9"/>
              </a:rPr>
              <a:t>8 подраздела 2.1 раздела 2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 не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заполняют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следующие страхователи :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 rot="5400000">
            <a:off x="7881535" y="5324998"/>
            <a:ext cx="414218" cy="1943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38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7"/>
          <p:cNvSpPr txBox="1">
            <a:spLocks noChangeArrowheads="1"/>
          </p:cNvSpPr>
          <p:nvPr/>
        </p:nvSpPr>
        <p:spPr bwMode="auto">
          <a:xfrm>
            <a:off x="2455333" y="74613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3189"/>
          <a:stretch/>
        </p:blipFill>
        <p:spPr>
          <a:xfrm>
            <a:off x="304801" y="304801"/>
            <a:ext cx="11586306" cy="5695950"/>
          </a:xfrm>
          <a:prstGeom prst="rect">
            <a:avLst/>
          </a:prstGeom>
        </p:spPr>
      </p:pic>
      <p:pic>
        <p:nvPicPr>
          <p:cNvPr id="5" name="Рисунок 5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6" t="28001" r="49348" b="29539"/>
          <a:stretch>
            <a:fillRect/>
          </a:stretch>
        </p:blipFill>
        <p:spPr bwMode="auto">
          <a:xfrm>
            <a:off x="21779" y="6353919"/>
            <a:ext cx="576064" cy="45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97842" y="6030753"/>
            <a:ext cx="11527483" cy="73866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являющихся гос.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(</a:t>
            </a:r>
            <a:r>
              <a:rPr lang="ru-RU" sz="1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муницип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.)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учреждениями, часть деятельности которых финансируется из бюджетов всех уровней и приравненных к ним источников (частичное финансирование),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по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каждому виду финансирования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(за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счет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бюджета и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коммерческой деятельности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исчисляющих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страховые взносы по нескольким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основаниям.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9650" y="4463534"/>
            <a:ext cx="58834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Заполняется путем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добавления строк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заполняется для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страхователей:</a:t>
            </a:r>
            <a:endParaRPr lang="ru-RU" sz="1400" dirty="0"/>
          </a:p>
        </p:txBody>
      </p:sp>
      <p:sp>
        <p:nvSpPr>
          <p:cNvPr id="7" name="Стрелка вправо 6"/>
          <p:cNvSpPr/>
          <p:nvPr/>
        </p:nvSpPr>
        <p:spPr>
          <a:xfrm rot="5400000">
            <a:off x="700936" y="5299100"/>
            <a:ext cx="1259442" cy="20386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80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737600" y="6381755"/>
            <a:ext cx="2844800" cy="3397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D5C65BA-8E01-4625-9938-9569ADAEA6C0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-97361" y="319982"/>
            <a:ext cx="12289365" cy="836996"/>
          </a:xfrm>
          <a:prstGeom prst="rect">
            <a:avLst/>
          </a:prstGeom>
          <a:noFill/>
        </p:spPr>
        <p:txBody>
          <a:bodyPr vert="horz" lIns="100493" tIns="50246" rIns="100493" bIns="50246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lnSpc>
                <a:spcPct val="80000"/>
              </a:lnSpc>
              <a:spcAft>
                <a:spcPct val="0"/>
              </a:spcAft>
            </a:pPr>
            <a:r>
              <a:rPr lang="ru-RU" alt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sz="2800" b="1" cap="small" dirty="0">
                <a:solidFill>
                  <a:srgbClr val="002060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Franklin Gothic Medium" panose="020B0603020102020204" pitchFamily="34" charset="0"/>
                <a:cs typeface="Times New Roman" panose="02020603050405020304" pitchFamily="18" charset="0"/>
              </a:rPr>
              <a:t>Положения Федерального закона от 14.07.2022 № 237-ФЗ «О внесении изменений в отдельные законодательные акты Российской Федерации»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8811" y="1313851"/>
            <a:ext cx="11497022" cy="4164124"/>
          </a:xfrm>
          <a:prstGeom prst="rect">
            <a:avLst/>
          </a:prstGeom>
          <a:noFill/>
        </p:spPr>
        <p:txBody>
          <a:bodyPr wrap="square" lIns="100493" tIns="50246" rIns="100493" bIns="50246">
            <a:spAutoFit/>
          </a:bodyPr>
          <a:lstStyle/>
          <a:p>
            <a:pPr algn="just">
              <a:spcAft>
                <a:spcPts val="1800"/>
              </a:spcAft>
              <a:defRPr/>
            </a:pPr>
            <a:r>
              <a:rPr lang="ru-RU" sz="2800" b="1" u="sng" dirty="0">
                <a:solidFill>
                  <a:srgbClr val="1956BE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с 1 января 2023 года </a:t>
            </a:r>
            <a:endParaRPr lang="ru-RU" sz="2800" b="1" u="sng" dirty="0" smtClean="0">
              <a:solidFill>
                <a:srgbClr val="1956BE"/>
              </a:solidFill>
              <a:latin typeface="Franklin Gothic Book" panose="020B05030201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800"/>
              </a:spcAft>
              <a:defRPr/>
            </a:pPr>
            <a:r>
              <a:rPr lang="ru-RU" sz="2200" dirty="0" smtClean="0">
                <a:solidFill>
                  <a:schemeClr val="tx2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Студенты</a:t>
            </a:r>
            <a:r>
              <a:rPr lang="ru-RU" sz="2200" dirty="0">
                <a:solidFill>
                  <a:schemeClr val="tx2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, </a:t>
            </a:r>
            <a:r>
              <a:rPr lang="ru-RU" sz="2200" dirty="0" smtClean="0">
                <a:solidFill>
                  <a:schemeClr val="tx2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работающие </a:t>
            </a:r>
            <a:r>
              <a:rPr lang="ru-RU" sz="2200" dirty="0">
                <a:solidFill>
                  <a:schemeClr val="tx2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в составе студенческого </a:t>
            </a:r>
            <a:r>
              <a:rPr lang="ru-RU" sz="2200" dirty="0" smtClean="0">
                <a:solidFill>
                  <a:schemeClr val="tx2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отряда относятся </a:t>
            </a:r>
            <a:r>
              <a:rPr lang="ru-RU" sz="2200" dirty="0">
                <a:solidFill>
                  <a:schemeClr val="tx2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к категории </a:t>
            </a:r>
            <a:r>
              <a:rPr lang="ru-RU" sz="2200" b="1" u="sng" dirty="0">
                <a:solidFill>
                  <a:srgbClr val="FF0000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застрахованных </a:t>
            </a:r>
            <a:r>
              <a:rPr lang="ru-RU" sz="2200" b="1" u="sng" dirty="0" smtClean="0">
                <a:solidFill>
                  <a:srgbClr val="FF0000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лиц </a:t>
            </a:r>
            <a:r>
              <a:rPr lang="ru-RU" sz="2200" dirty="0" smtClean="0">
                <a:solidFill>
                  <a:schemeClr val="tx2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(статья </a:t>
            </a:r>
            <a:r>
              <a:rPr lang="ru-RU" sz="2200" dirty="0">
                <a:solidFill>
                  <a:schemeClr val="tx2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7 Федерального закона от 15.12.2001 № </a:t>
            </a:r>
            <a:r>
              <a:rPr lang="ru-RU" sz="2200" dirty="0" smtClean="0">
                <a:solidFill>
                  <a:schemeClr val="tx2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167-ФЗ) </a:t>
            </a:r>
            <a:endParaRPr lang="ru-RU" sz="2200" b="1" u="sng" dirty="0" smtClean="0">
              <a:solidFill>
                <a:srgbClr val="FF0000"/>
              </a:solidFill>
              <a:latin typeface="Franklin Gothic Book" panose="020B05030201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800"/>
              </a:spcAft>
              <a:defRPr/>
            </a:pPr>
            <a:r>
              <a:rPr lang="ru-RU" sz="2200" dirty="0" smtClean="0">
                <a:solidFill>
                  <a:schemeClr val="tx2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В </a:t>
            </a:r>
            <a:r>
              <a:rPr lang="ru-RU" sz="2200" dirty="0">
                <a:solidFill>
                  <a:schemeClr val="tx2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отношении </a:t>
            </a:r>
            <a:r>
              <a:rPr lang="ru-RU" sz="2200" dirty="0" smtClean="0">
                <a:solidFill>
                  <a:schemeClr val="tx2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выплат в </a:t>
            </a:r>
            <a:r>
              <a:rPr lang="ru-RU" sz="2200" dirty="0">
                <a:solidFill>
                  <a:schemeClr val="tx2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пользу </a:t>
            </a:r>
            <a:r>
              <a:rPr lang="ru-RU" sz="2200" dirty="0" smtClean="0">
                <a:solidFill>
                  <a:schemeClr val="tx2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студентов</a:t>
            </a:r>
            <a:r>
              <a:rPr lang="ru-RU" sz="2200" dirty="0">
                <a:solidFill>
                  <a:schemeClr val="tx2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, </a:t>
            </a:r>
            <a:r>
              <a:rPr lang="ru-RU" sz="2200" dirty="0" smtClean="0">
                <a:solidFill>
                  <a:schemeClr val="tx2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работающих в </a:t>
            </a:r>
            <a:r>
              <a:rPr lang="ru-RU" sz="2200" dirty="0">
                <a:solidFill>
                  <a:schemeClr val="tx2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составе студенческого отряда по трудовым договорам или по </a:t>
            </a:r>
            <a:r>
              <a:rPr lang="ru-RU" sz="2200" dirty="0" smtClean="0">
                <a:solidFill>
                  <a:schemeClr val="tx2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договорам ГПХ, </a:t>
            </a:r>
            <a:r>
              <a:rPr lang="ru-RU" sz="2200" dirty="0">
                <a:solidFill>
                  <a:schemeClr val="tx2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предметом которых являются выполнение работ </a:t>
            </a:r>
            <a:r>
              <a:rPr lang="ru-RU" sz="2200" dirty="0" smtClean="0">
                <a:solidFill>
                  <a:schemeClr val="tx2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(оказание услуг), - </a:t>
            </a:r>
            <a:r>
              <a:rPr lang="ru-RU" sz="2200" b="1" u="sng" dirty="0">
                <a:solidFill>
                  <a:srgbClr val="FF0000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устанавливаются пониженные </a:t>
            </a:r>
            <a:r>
              <a:rPr lang="ru-RU" sz="2200" b="1" u="sng" dirty="0" smtClean="0">
                <a:solidFill>
                  <a:srgbClr val="FF0000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тарифы</a:t>
            </a:r>
            <a:r>
              <a:rPr lang="ru-RU" sz="2200" dirty="0" smtClean="0">
                <a:solidFill>
                  <a:schemeClr val="tx2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 (статья </a:t>
            </a:r>
            <a:r>
              <a:rPr lang="ru-RU" sz="2200" dirty="0">
                <a:solidFill>
                  <a:schemeClr val="tx2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427 НК </a:t>
            </a:r>
            <a:r>
              <a:rPr lang="ru-RU" sz="2200" dirty="0" smtClean="0">
                <a:solidFill>
                  <a:schemeClr val="tx2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РФ)</a:t>
            </a:r>
          </a:p>
          <a:p>
            <a:pPr algn="just">
              <a:spcAft>
                <a:spcPts val="1800"/>
              </a:spcAft>
              <a:defRPr/>
            </a:pPr>
            <a:endParaRPr lang="ru-RU" sz="2200" dirty="0">
              <a:solidFill>
                <a:schemeClr val="tx2"/>
              </a:solidFill>
              <a:latin typeface="Franklin Gothic Book" panose="020B05030201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800"/>
              </a:spcAft>
              <a:defRPr/>
            </a:pPr>
            <a:r>
              <a:rPr lang="ru-RU" sz="2200" dirty="0">
                <a:solidFill>
                  <a:schemeClr val="tx2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    </a:t>
            </a:r>
            <a:r>
              <a:rPr lang="ru-RU" sz="2200" dirty="0" smtClean="0">
                <a:solidFill>
                  <a:schemeClr val="tx2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Страхователь </a:t>
            </a:r>
            <a:r>
              <a:rPr lang="ru-RU" sz="2200" b="1" u="sng" dirty="0" smtClean="0">
                <a:solidFill>
                  <a:srgbClr val="FF0000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обязан представлять </a:t>
            </a:r>
            <a:r>
              <a:rPr lang="ru-RU" sz="2200" dirty="0" smtClean="0">
                <a:solidFill>
                  <a:schemeClr val="tx2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сведения персонифицированного учета в отношении студентов, осуществляющих </a:t>
            </a:r>
            <a:r>
              <a:rPr lang="ru-RU" sz="2200" dirty="0">
                <a:solidFill>
                  <a:schemeClr val="tx2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работу в студенческих </a:t>
            </a:r>
            <a:r>
              <a:rPr lang="ru-RU" sz="2200" dirty="0" smtClean="0">
                <a:solidFill>
                  <a:schemeClr val="tx2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отрядах</a:t>
            </a:r>
            <a:endParaRPr lang="ru-RU" sz="2200" dirty="0">
              <a:solidFill>
                <a:schemeClr val="tx2"/>
              </a:solidFill>
              <a:latin typeface="Franklin Gothic Book" panose="020B0503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5072889" y="4086376"/>
            <a:ext cx="846696" cy="6624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5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6" t="28001" r="49348" b="29539"/>
          <a:stretch>
            <a:fillRect/>
          </a:stretch>
        </p:blipFill>
        <p:spPr bwMode="auto">
          <a:xfrm>
            <a:off x="107504" y="6353919"/>
            <a:ext cx="576064" cy="45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461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7"/>
          <p:cNvSpPr txBox="1">
            <a:spLocks noChangeArrowheads="1"/>
          </p:cNvSpPr>
          <p:nvPr/>
        </p:nvSpPr>
        <p:spPr bwMode="auto">
          <a:xfrm>
            <a:off x="2455333" y="74613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19" y="211458"/>
            <a:ext cx="11905672" cy="2568687"/>
          </a:xfrm>
          <a:prstGeom prst="rect">
            <a:avLst/>
          </a:prstGeom>
        </p:spPr>
      </p:pic>
      <p:pic>
        <p:nvPicPr>
          <p:cNvPr id="5" name="Рисунок 5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6" t="28001" r="49348" b="29539"/>
          <a:stretch>
            <a:fillRect/>
          </a:stretch>
        </p:blipFill>
        <p:spPr bwMode="auto">
          <a:xfrm>
            <a:off x="107504" y="6353919"/>
            <a:ext cx="576064" cy="45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7019" y="2916990"/>
            <a:ext cx="11905672" cy="120032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Подраздел 2.2 раздела 2 заполняется страхователями, направляющими временно своих работников по договору о предоставлении труда работников (персонала) в случаях и на условиях, которые установлены Трудовым кодексом 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РФ,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Законом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РФ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от 19 апреля 1991 г.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№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1032-1 "О занятости населения в Российской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Федерации",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другими федеральными законами, для работы у другого юридического лица или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ИП: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7019" y="4358456"/>
            <a:ext cx="119056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Количество заполненных строк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должно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соответствовать количеству юридических лиц или индивидуальных предпринимателей, к которым страхователь направлял временно своих работников по договору.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В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 </a:t>
            </a:r>
            <a:r>
              <a:rPr lang="ru-RU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hlinkClick r:id="rId4"/>
              </a:rPr>
              <a:t>графах 2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, </a:t>
            </a:r>
            <a:r>
              <a:rPr lang="ru-RU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hlinkClick r:id="rId5"/>
              </a:rPr>
              <a:t>3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, </a:t>
            </a:r>
            <a:r>
              <a:rPr lang="ru-RU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hlinkClick r:id="rId6"/>
              </a:rPr>
              <a:t>4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, </a:t>
            </a:r>
            <a:r>
              <a:rPr lang="ru-RU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hlinkClick r:id="rId7"/>
              </a:rPr>
              <a:t>5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 указывается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рег.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номер в территориальном органе Фонда, ИНН, КПП и </a:t>
            </a:r>
            <a:r>
              <a:rPr lang="ru-RU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hlinkClick r:id="rId8"/>
              </a:rPr>
              <a:t>ОКВЭД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 принимающего юридического лица или индивидуального предпринимателя.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В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 </a:t>
            </a:r>
            <a:r>
              <a:rPr lang="ru-RU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hlinkClick r:id="rId9"/>
              </a:rPr>
              <a:t>графе 6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 указывается общая численность работников, временно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направленных по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договору для работы у конкретного юридического лица или индивидуального предпринимателя.</a:t>
            </a:r>
            <a:endParaRPr lang="ru-RU" b="0" i="0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04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7"/>
          <p:cNvSpPr txBox="1">
            <a:spLocks noChangeArrowheads="1"/>
          </p:cNvSpPr>
          <p:nvPr/>
        </p:nvSpPr>
        <p:spPr bwMode="auto">
          <a:xfrm>
            <a:off x="2455333" y="74613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68148"/>
            <a:ext cx="11905673" cy="3925930"/>
          </a:xfrm>
          <a:prstGeom prst="rect">
            <a:avLst/>
          </a:prstGeom>
        </p:spPr>
      </p:pic>
      <p:pic>
        <p:nvPicPr>
          <p:cNvPr id="5" name="Рисунок 5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6" t="28001" r="49348" b="29539"/>
          <a:stretch>
            <a:fillRect/>
          </a:stretch>
        </p:blipFill>
        <p:spPr bwMode="auto">
          <a:xfrm>
            <a:off x="107504" y="6353919"/>
            <a:ext cx="576064" cy="45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4208336"/>
            <a:ext cx="11927582" cy="203132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В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графе 3 указываются данные об общем количестве рабочих мест работодателя, подлежащих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СОУТ.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В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графах 4 - 11 указываются данные о количестве рабочих мест, в отношении которых проведена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СОУТ,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в том числе отнесенных к классам (подклассам) условий труда, содержащиеся в отчете о проведении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СОУТ.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Проставляется в полях ноль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(0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в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случае если у страхователя отсутствуют работники, подлежащие прохождению обязательных предварительных и периодических медицинских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осмотров;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в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случае, если специальная оценка условий труда страхователем не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проводилась.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681211" y="633899"/>
            <a:ext cx="1263139" cy="95410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Заполняются на основании актов мед.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комиссии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92385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737600" y="6381755"/>
            <a:ext cx="2844800" cy="3397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D5C65BA-8E01-4625-9938-9569ADAEA6C0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13779" y="1210755"/>
            <a:ext cx="11766431" cy="717026"/>
          </a:xfrm>
          <a:prstGeom prst="rect">
            <a:avLst/>
          </a:prstGeom>
          <a:noFill/>
        </p:spPr>
        <p:txBody>
          <a:bodyPr wrap="square" lIns="100493" tIns="50246" rIns="100493" bIns="50246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b="1" dirty="0" smtClean="0">
                <a:solidFill>
                  <a:schemeClr val="accent1"/>
                </a:solidFill>
              </a:rPr>
              <a:t>Изменения в </a:t>
            </a:r>
            <a:r>
              <a:rPr lang="ru-RU" sz="2000" b="1" dirty="0">
                <a:solidFill>
                  <a:schemeClr val="accent1"/>
                </a:solidFill>
              </a:rPr>
              <a:t>Федеральный закон от 29 ноября 2010 года № 326-ФЗ </a:t>
            </a:r>
            <a:r>
              <a:rPr lang="ru-RU" sz="2000" b="1" dirty="0" smtClean="0">
                <a:solidFill>
                  <a:schemeClr val="accent1"/>
                </a:solidFill>
              </a:rPr>
              <a:t>"</a:t>
            </a:r>
            <a:r>
              <a:rPr lang="ru-RU" sz="2000" b="1" dirty="0">
                <a:solidFill>
                  <a:schemeClr val="accent1"/>
                </a:solidFill>
              </a:rPr>
              <a:t>Об обязательном медицинском страховании в Российской Федерации"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3779" y="2214110"/>
            <a:ext cx="11497022" cy="2820166"/>
          </a:xfrm>
          <a:prstGeom prst="rect">
            <a:avLst/>
          </a:prstGeom>
          <a:noFill/>
        </p:spPr>
        <p:txBody>
          <a:bodyPr wrap="square" lIns="100493" tIns="50246" rIns="100493" bIns="50246">
            <a:spAutoFit/>
          </a:bodyPr>
          <a:lstStyle/>
          <a:p>
            <a:pPr algn="just">
              <a:lnSpc>
                <a:spcPts val="2198"/>
              </a:lnSpc>
              <a:spcAft>
                <a:spcPts val="1800"/>
              </a:spcAft>
              <a:defRPr/>
            </a:pPr>
            <a:r>
              <a:rPr lang="ru-RU" sz="2200" dirty="0" smtClean="0">
                <a:solidFill>
                  <a:schemeClr val="tx2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СФР предоставляет </a:t>
            </a:r>
            <a:r>
              <a:rPr lang="ru-RU" sz="2200" dirty="0">
                <a:solidFill>
                  <a:schemeClr val="tx2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в </a:t>
            </a:r>
            <a:r>
              <a:rPr lang="ru-RU" sz="2200" dirty="0" smtClean="0">
                <a:solidFill>
                  <a:schemeClr val="tx2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ФФОМС </a:t>
            </a:r>
            <a:r>
              <a:rPr lang="ru-RU" sz="2200" dirty="0">
                <a:solidFill>
                  <a:schemeClr val="tx2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не позднее дня, следующего за днем учета в информационных ресурсах СФР данных </a:t>
            </a:r>
            <a:r>
              <a:rPr lang="ru-RU" sz="2200" u="sng" dirty="0">
                <a:solidFill>
                  <a:schemeClr val="tx2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о фактах начала и окончания </a:t>
            </a:r>
            <a:r>
              <a:rPr lang="ru-RU" sz="2200" u="sng" dirty="0" smtClean="0">
                <a:solidFill>
                  <a:schemeClr val="tx2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трудовых </a:t>
            </a:r>
            <a:r>
              <a:rPr lang="ru-RU" sz="2200" u="sng" dirty="0">
                <a:solidFill>
                  <a:schemeClr val="tx2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отношений </a:t>
            </a:r>
            <a:r>
              <a:rPr lang="ru-RU" sz="2200" dirty="0">
                <a:solidFill>
                  <a:schemeClr val="tx2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(действия договоров </a:t>
            </a:r>
            <a:r>
              <a:rPr lang="ru-RU" sz="2200" dirty="0" smtClean="0">
                <a:solidFill>
                  <a:schemeClr val="tx2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ГПХ) в отношении временно пребывающих и осуществляющих трудовую деятельность на территории РФ иностранных граждан, лиц без гражданства (за </a:t>
            </a:r>
            <a:r>
              <a:rPr lang="ru-RU" sz="2200" dirty="0" err="1" smtClean="0">
                <a:solidFill>
                  <a:schemeClr val="tx2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искл</a:t>
            </a:r>
            <a:r>
              <a:rPr lang="ru-RU" sz="2200" dirty="0" smtClean="0">
                <a:solidFill>
                  <a:schemeClr val="tx2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. высококвалифицированных специалистов)</a:t>
            </a:r>
            <a:endParaRPr lang="ru-RU" sz="2200" dirty="0">
              <a:solidFill>
                <a:schemeClr val="tx2"/>
              </a:solidFill>
              <a:latin typeface="Franklin Gothic Book" panose="020B05030201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2198"/>
              </a:lnSpc>
              <a:spcAft>
                <a:spcPts val="1800"/>
              </a:spcAft>
              <a:defRPr/>
            </a:pPr>
            <a:endParaRPr lang="ru-RU" sz="2200" dirty="0">
              <a:solidFill>
                <a:schemeClr val="tx2"/>
              </a:solidFill>
              <a:latin typeface="Franklin Gothic Book" panose="020B05030201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2198"/>
              </a:lnSpc>
              <a:spcAft>
                <a:spcPts val="1800"/>
              </a:spcAft>
              <a:defRPr/>
            </a:pPr>
            <a:r>
              <a:rPr lang="ru-RU" sz="2200" dirty="0" smtClean="0">
                <a:solidFill>
                  <a:schemeClr val="tx2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ИГ приобретают права на ОМС при </a:t>
            </a:r>
            <a:r>
              <a:rPr lang="ru-RU" sz="2200" dirty="0">
                <a:solidFill>
                  <a:schemeClr val="tx2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уплате за них </a:t>
            </a:r>
            <a:r>
              <a:rPr lang="ru-RU" sz="2200" dirty="0" smtClean="0">
                <a:solidFill>
                  <a:schemeClr val="tx2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страхователями страховых </a:t>
            </a:r>
            <a:r>
              <a:rPr lang="ru-RU" sz="2200" dirty="0">
                <a:solidFill>
                  <a:schemeClr val="tx2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взносов на </a:t>
            </a:r>
            <a:r>
              <a:rPr lang="ru-RU" sz="2200" dirty="0" smtClean="0">
                <a:solidFill>
                  <a:schemeClr val="tx2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ОМС </a:t>
            </a:r>
            <a:r>
              <a:rPr lang="ru-RU" sz="2200" b="1" u="sng" dirty="0" smtClean="0">
                <a:solidFill>
                  <a:srgbClr val="FF0000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в </a:t>
            </a:r>
            <a:r>
              <a:rPr lang="ru-RU" sz="2200" b="1" u="sng" dirty="0">
                <a:solidFill>
                  <a:srgbClr val="FF0000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течение не менее трех лет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5086411" y="3735028"/>
            <a:ext cx="846696" cy="6624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7327" y="319982"/>
            <a:ext cx="12144677" cy="836996"/>
          </a:xfrm>
          <a:prstGeom prst="rect">
            <a:avLst/>
          </a:prstGeom>
          <a:noFill/>
        </p:spPr>
        <p:txBody>
          <a:bodyPr vert="horz" lIns="100493" tIns="50246" rIns="100493" bIns="50246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lnSpc>
                <a:spcPct val="80000"/>
              </a:lnSpc>
              <a:spcAft>
                <a:spcPct val="0"/>
              </a:spcAft>
            </a:pPr>
            <a:r>
              <a:rPr lang="ru-RU" alt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sz="2800" b="1" cap="small" dirty="0">
                <a:solidFill>
                  <a:srgbClr val="002060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Franklin Gothic Medium" panose="020B0603020102020204" pitchFamily="34" charset="0"/>
                <a:cs typeface="Times New Roman" panose="02020603050405020304" pitchFamily="18" charset="0"/>
              </a:rPr>
              <a:t>Положения Федерального закона от 14.07.2022 № 237-ФЗ «О внесении изменений в отдельные законодательные акты Российской Федерации»</a:t>
            </a:r>
          </a:p>
        </p:txBody>
      </p:sp>
      <p:pic>
        <p:nvPicPr>
          <p:cNvPr id="10" name="Рисунок 5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6" t="28001" r="49348" b="29539"/>
          <a:stretch>
            <a:fillRect/>
          </a:stretch>
        </p:blipFill>
        <p:spPr bwMode="auto">
          <a:xfrm>
            <a:off x="107504" y="6353919"/>
            <a:ext cx="576064" cy="45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751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737600" y="6381755"/>
            <a:ext cx="2844800" cy="3397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D5C65BA-8E01-4625-9938-9569ADAEA6C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85801" y="2997202"/>
            <a:ext cx="4449234" cy="1070970"/>
          </a:xfrm>
          <a:prstGeom prst="rect">
            <a:avLst/>
          </a:prstGeom>
          <a:noFill/>
        </p:spPr>
        <p:txBody>
          <a:bodyPr lIns="100493" tIns="50246" rIns="100493" bIns="50246">
            <a:spAutoFit/>
          </a:bodyPr>
          <a:lstStyle/>
          <a:p>
            <a:pPr marL="314039" indent="-314039">
              <a:buFontTx/>
              <a:buChar char="-"/>
              <a:defRPr/>
            </a:pPr>
            <a:endParaRPr lang="ru-RU" sz="1500" dirty="0"/>
          </a:p>
          <a:p>
            <a:pPr marL="314039" indent="-314039">
              <a:buFontTx/>
              <a:buChar char="-"/>
              <a:defRPr/>
            </a:pPr>
            <a:endParaRPr lang="ru-RU" sz="1500" dirty="0"/>
          </a:p>
          <a:p>
            <a:pPr>
              <a:defRPr/>
            </a:pPr>
            <a:endParaRPr lang="ru-RU" sz="1500" dirty="0"/>
          </a:p>
          <a:p>
            <a:pPr marL="314039" indent="-314039">
              <a:buFontTx/>
              <a:buChar char="-"/>
              <a:defRPr/>
            </a:pP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31804" y="1381504"/>
            <a:ext cx="11425767" cy="4333401"/>
          </a:xfrm>
          <a:prstGeom prst="rect">
            <a:avLst/>
          </a:prstGeom>
          <a:noFill/>
        </p:spPr>
        <p:txBody>
          <a:bodyPr lIns="100493" tIns="50246" rIns="100493" bIns="50246">
            <a:spAutoFit/>
          </a:bodyPr>
          <a:lstStyle/>
          <a:p>
            <a:pPr marL="376847" indent="-376847" algn="just">
              <a:lnSpc>
                <a:spcPts val="2198"/>
              </a:lnSpc>
              <a:buFont typeface="Wingdings" panose="05000000000000000000" pitchFamily="2" charset="2"/>
              <a:buChar char="ü"/>
              <a:defRPr/>
            </a:pPr>
            <a:r>
              <a:rPr lang="ru-RU" sz="2100" dirty="0">
                <a:solidFill>
                  <a:srgbClr val="002060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Страхователь представляет в органы Фонда сведения для </a:t>
            </a:r>
            <a:r>
              <a:rPr lang="ru-RU" sz="2100" dirty="0" smtClean="0">
                <a:solidFill>
                  <a:srgbClr val="002060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ИПУ (</a:t>
            </a:r>
            <a:r>
              <a:rPr lang="ru-RU" sz="2100" dirty="0">
                <a:solidFill>
                  <a:srgbClr val="002060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за исключением расчета по СВ) </a:t>
            </a:r>
            <a:r>
              <a:rPr lang="ru-RU" sz="2100" u="sng" dirty="0">
                <a:solidFill>
                  <a:srgbClr val="FF0000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в составе единой формы сведений</a:t>
            </a:r>
            <a:r>
              <a:rPr lang="ru-RU" sz="2100" dirty="0">
                <a:solidFill>
                  <a:srgbClr val="002060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, включающей в себя также сведения о начисленных СВ на </a:t>
            </a:r>
            <a:r>
              <a:rPr lang="ru-RU" sz="2100" dirty="0" smtClean="0">
                <a:solidFill>
                  <a:srgbClr val="002060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ОСС </a:t>
            </a:r>
            <a:r>
              <a:rPr lang="ru-RU" sz="2100" dirty="0">
                <a:solidFill>
                  <a:srgbClr val="002060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от несчастных случаев на производстве и профессиональных заболеваний, предусмотренные Федеральным законом от 24 июля 1998 года № </a:t>
            </a:r>
            <a:r>
              <a:rPr lang="ru-RU" sz="2100" dirty="0" smtClean="0">
                <a:solidFill>
                  <a:srgbClr val="002060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125-ФЗ; </a:t>
            </a:r>
          </a:p>
          <a:p>
            <a:pPr marL="376847" indent="-376847" algn="just">
              <a:lnSpc>
                <a:spcPts val="2198"/>
              </a:lnSpc>
              <a:buFont typeface="Wingdings" panose="05000000000000000000" pitchFamily="2" charset="2"/>
              <a:buChar char="ü"/>
              <a:defRPr/>
            </a:pPr>
            <a:endParaRPr lang="ru-RU" sz="2100" dirty="0" smtClean="0">
              <a:solidFill>
                <a:srgbClr val="002060"/>
              </a:solidFill>
              <a:latin typeface="Franklin Gothic Book" panose="020B0503020102020204" pitchFamily="34" charset="0"/>
              <a:cs typeface="Times New Roman" panose="02020603050405020304" pitchFamily="18" charset="0"/>
            </a:endParaRPr>
          </a:p>
          <a:p>
            <a:pPr marL="376847" indent="-376847" algn="just">
              <a:lnSpc>
                <a:spcPts val="2198"/>
              </a:lnSpc>
              <a:buFont typeface="Wingdings" panose="05000000000000000000" pitchFamily="2" charset="2"/>
              <a:buChar char="ü"/>
              <a:defRPr/>
            </a:pPr>
            <a:r>
              <a:rPr lang="ru-RU" sz="2100" dirty="0" smtClean="0">
                <a:solidFill>
                  <a:srgbClr val="002060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Единая дата представления сведений – </a:t>
            </a:r>
            <a:r>
              <a:rPr lang="ru-RU" sz="2100" dirty="0" smtClean="0">
                <a:solidFill>
                  <a:srgbClr val="FF0000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25 число;</a:t>
            </a:r>
          </a:p>
          <a:p>
            <a:pPr algn="just">
              <a:lnSpc>
                <a:spcPts val="2198"/>
              </a:lnSpc>
              <a:defRPr/>
            </a:pPr>
            <a:endParaRPr lang="ru-RU" sz="2100" dirty="0">
              <a:solidFill>
                <a:srgbClr val="002060"/>
              </a:solidFill>
              <a:latin typeface="Franklin Gothic Book" panose="020B0503020102020204" pitchFamily="34" charset="0"/>
              <a:cs typeface="Times New Roman" panose="02020603050405020304" pitchFamily="18" charset="0"/>
            </a:endParaRPr>
          </a:p>
          <a:p>
            <a:pPr marL="376847" indent="-376847" algn="just">
              <a:lnSpc>
                <a:spcPts val="2198"/>
              </a:lnSpc>
              <a:buFont typeface="Wingdings" panose="05000000000000000000" pitchFamily="2" charset="2"/>
              <a:buChar char="ü"/>
              <a:defRPr/>
            </a:pPr>
            <a:r>
              <a:rPr lang="ru-RU" sz="2100" dirty="0" smtClean="0">
                <a:solidFill>
                  <a:srgbClr val="002060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Единая </a:t>
            </a:r>
            <a:r>
              <a:rPr lang="ru-RU" sz="2100" dirty="0">
                <a:solidFill>
                  <a:srgbClr val="002060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форма сведений, представляемых страхователями за период начиная с 1 января 2023 года и порядок ее заполнения </a:t>
            </a:r>
            <a:r>
              <a:rPr lang="ru-RU" sz="2100" dirty="0">
                <a:solidFill>
                  <a:srgbClr val="FF0000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утверждаются до 1 января 2023 года ПФР </a:t>
            </a:r>
            <a:r>
              <a:rPr lang="ru-RU" sz="2100" dirty="0">
                <a:solidFill>
                  <a:srgbClr val="002060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по согласованию с ФСС и Минтрудом. Форматы указанной единой формы сведений определяются ПФР по согласованию с ФСС;</a:t>
            </a:r>
            <a:endParaRPr lang="ru-RU" sz="2100" dirty="0" smtClean="0">
              <a:solidFill>
                <a:srgbClr val="002060"/>
              </a:solidFill>
              <a:latin typeface="Franklin Gothic Book" panose="020B05030201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2198"/>
              </a:lnSpc>
              <a:defRPr/>
            </a:pPr>
            <a:endParaRPr lang="ru-RU" sz="2100" dirty="0">
              <a:solidFill>
                <a:srgbClr val="002060"/>
              </a:solidFill>
              <a:latin typeface="Franklin Gothic Book" panose="020B0503020102020204" pitchFamily="34" charset="0"/>
              <a:cs typeface="Times New Roman" panose="02020603050405020304" pitchFamily="18" charset="0"/>
            </a:endParaRPr>
          </a:p>
          <a:p>
            <a:pPr marL="376847" indent="-376847" algn="just">
              <a:lnSpc>
                <a:spcPts val="2198"/>
              </a:lnSpc>
              <a:buFont typeface="Wingdings" panose="05000000000000000000" pitchFamily="2" charset="2"/>
              <a:buChar char="ü"/>
              <a:defRPr/>
            </a:pPr>
            <a:r>
              <a:rPr lang="ru-RU" sz="2100" dirty="0" smtClean="0">
                <a:solidFill>
                  <a:srgbClr val="002060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За </a:t>
            </a:r>
            <a:r>
              <a:rPr lang="ru-RU" sz="2100" dirty="0">
                <a:solidFill>
                  <a:srgbClr val="FF0000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отчетные периоды, истекшие до 1 января 2023 года</a:t>
            </a:r>
            <a:r>
              <a:rPr lang="ru-RU" sz="2100" dirty="0">
                <a:solidFill>
                  <a:srgbClr val="002060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, сведения для индивидуального (персонифицированного) учета представляются страхователями в </a:t>
            </a:r>
            <a:r>
              <a:rPr lang="ru-RU" sz="2100" dirty="0" smtClean="0">
                <a:solidFill>
                  <a:srgbClr val="002060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органы СФР </a:t>
            </a:r>
            <a:r>
              <a:rPr lang="ru-RU" sz="2100" dirty="0" smtClean="0">
                <a:solidFill>
                  <a:srgbClr val="FF0000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в </a:t>
            </a:r>
            <a:r>
              <a:rPr lang="ru-RU" sz="2100" dirty="0">
                <a:solidFill>
                  <a:srgbClr val="FF0000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порядке, действовавшем до дня вступления в силу </a:t>
            </a:r>
            <a:r>
              <a:rPr lang="ru-RU" sz="2100" dirty="0">
                <a:solidFill>
                  <a:srgbClr val="002060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настоящего Федерального закона. 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7327" y="319982"/>
            <a:ext cx="12144677" cy="836996"/>
          </a:xfrm>
          <a:prstGeom prst="rect">
            <a:avLst/>
          </a:prstGeom>
          <a:noFill/>
        </p:spPr>
        <p:txBody>
          <a:bodyPr vert="horz" lIns="100493" tIns="50246" rIns="100493" bIns="50246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lnSpc>
                <a:spcPct val="80000"/>
              </a:lnSpc>
              <a:spcAft>
                <a:spcPct val="0"/>
              </a:spcAft>
            </a:pPr>
            <a:r>
              <a:rPr lang="ru-RU" alt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sz="2800" b="1" cap="small" dirty="0">
                <a:solidFill>
                  <a:srgbClr val="002060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Franklin Gothic Medium" panose="020B0603020102020204" pitchFamily="34" charset="0"/>
                <a:cs typeface="Times New Roman" panose="02020603050405020304" pitchFamily="18" charset="0"/>
              </a:rPr>
              <a:t>Положения Федерального закона от 14.07.2022 № 237-ФЗ «О внесении изменений в отдельные законодательные акты Российской Федерации»</a:t>
            </a:r>
          </a:p>
        </p:txBody>
      </p:sp>
      <p:pic>
        <p:nvPicPr>
          <p:cNvPr id="10" name="Рисунок 5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6" t="28001" r="49348" b="29539"/>
          <a:stretch>
            <a:fillRect/>
          </a:stretch>
        </p:blipFill>
        <p:spPr bwMode="auto">
          <a:xfrm>
            <a:off x="107504" y="6353919"/>
            <a:ext cx="576064" cy="45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549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2045"/>
              </a:spcBef>
              <a:buClr>
                <a:schemeClr val="accent1"/>
              </a:buClr>
              <a:buFont typeface="Arial" charset="0"/>
              <a:buChar char="•"/>
              <a:defRPr sz="2300">
                <a:solidFill>
                  <a:schemeClr val="tx1"/>
                </a:solidFill>
                <a:latin typeface="Arial" charset="0"/>
              </a:defRPr>
            </a:lvl1pPr>
            <a:lvl2pPr marL="843898" indent="-324576">
              <a:lnSpc>
                <a:spcPct val="90000"/>
              </a:lnSpc>
              <a:spcBef>
                <a:spcPts val="1136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298304" indent="-259660">
              <a:lnSpc>
                <a:spcPct val="90000"/>
              </a:lnSpc>
              <a:spcBef>
                <a:spcPts val="909"/>
              </a:spcBef>
              <a:buClr>
                <a:schemeClr val="accent1"/>
              </a:buClr>
              <a:buFont typeface="Arial" charset="0"/>
              <a:buChar char="•"/>
              <a:defRPr sz="1800">
                <a:solidFill>
                  <a:schemeClr val="tx1"/>
                </a:solidFill>
                <a:latin typeface="Arial" charset="0"/>
              </a:defRPr>
            </a:lvl3pPr>
            <a:lvl4pPr marL="1817622" indent="-259660">
              <a:lnSpc>
                <a:spcPct val="90000"/>
              </a:lnSpc>
              <a:spcBef>
                <a:spcPts val="909"/>
              </a:spcBef>
              <a:buClr>
                <a:schemeClr val="accent1"/>
              </a:buClr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</a:defRPr>
            </a:lvl4pPr>
            <a:lvl5pPr marL="2336944" indent="-259660">
              <a:lnSpc>
                <a:spcPct val="90000"/>
              </a:lnSpc>
              <a:spcBef>
                <a:spcPts val="909"/>
              </a:spcBef>
              <a:buClr>
                <a:schemeClr val="accent1"/>
              </a:buClr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</a:defRPr>
            </a:lvl5pPr>
            <a:lvl6pPr marL="2856268" indent="-259660" eaLnBrk="0" fontAlgn="base" hangingPunct="0">
              <a:lnSpc>
                <a:spcPct val="90000"/>
              </a:lnSpc>
              <a:spcBef>
                <a:spcPts val="909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</a:defRPr>
            </a:lvl6pPr>
            <a:lvl7pPr marL="3375586" indent="-259660" eaLnBrk="0" fontAlgn="base" hangingPunct="0">
              <a:lnSpc>
                <a:spcPct val="90000"/>
              </a:lnSpc>
              <a:spcBef>
                <a:spcPts val="909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</a:defRPr>
            </a:lvl7pPr>
            <a:lvl8pPr marL="3894910" indent="-259660" eaLnBrk="0" fontAlgn="base" hangingPunct="0">
              <a:lnSpc>
                <a:spcPct val="90000"/>
              </a:lnSpc>
              <a:spcBef>
                <a:spcPts val="909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</a:defRPr>
            </a:lvl8pPr>
            <a:lvl9pPr marL="4414231" indent="-259660" eaLnBrk="0" fontAlgn="base" hangingPunct="0">
              <a:lnSpc>
                <a:spcPct val="90000"/>
              </a:lnSpc>
              <a:spcBef>
                <a:spcPts val="909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4C4AC0C2-9CD2-4759-BF8F-6983812A2488}" type="slidenum">
              <a:rPr lang="ru-RU" altLang="ru-RU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sp>
        <p:nvSpPr>
          <p:cNvPr id="7" name="Полилиния 6"/>
          <p:cNvSpPr/>
          <p:nvPr/>
        </p:nvSpPr>
        <p:spPr bwMode="auto">
          <a:xfrm>
            <a:off x="166816" y="743566"/>
            <a:ext cx="4825153" cy="643042"/>
          </a:xfrm>
          <a:custGeom>
            <a:avLst/>
            <a:gdLst>
              <a:gd name="connsiteX0" fmla="*/ 0 w 3071439"/>
              <a:gd name="connsiteY0" fmla="*/ 96577 h 965770"/>
              <a:gd name="connsiteX1" fmla="*/ 96577 w 3071439"/>
              <a:gd name="connsiteY1" fmla="*/ 0 h 965770"/>
              <a:gd name="connsiteX2" fmla="*/ 2974862 w 3071439"/>
              <a:gd name="connsiteY2" fmla="*/ 0 h 965770"/>
              <a:gd name="connsiteX3" fmla="*/ 3071439 w 3071439"/>
              <a:gd name="connsiteY3" fmla="*/ 96577 h 965770"/>
              <a:gd name="connsiteX4" fmla="*/ 3071439 w 3071439"/>
              <a:gd name="connsiteY4" fmla="*/ 869193 h 965770"/>
              <a:gd name="connsiteX5" fmla="*/ 2974862 w 3071439"/>
              <a:gd name="connsiteY5" fmla="*/ 965770 h 965770"/>
              <a:gd name="connsiteX6" fmla="*/ 96577 w 3071439"/>
              <a:gd name="connsiteY6" fmla="*/ 965770 h 965770"/>
              <a:gd name="connsiteX7" fmla="*/ 0 w 3071439"/>
              <a:gd name="connsiteY7" fmla="*/ 869193 h 965770"/>
              <a:gd name="connsiteX8" fmla="*/ 0 w 3071439"/>
              <a:gd name="connsiteY8" fmla="*/ 96577 h 965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71439" h="965770">
                <a:moveTo>
                  <a:pt x="0" y="96577"/>
                </a:moveTo>
                <a:cubicBezTo>
                  <a:pt x="0" y="43239"/>
                  <a:pt x="43239" y="0"/>
                  <a:pt x="96577" y="0"/>
                </a:cubicBezTo>
                <a:lnTo>
                  <a:pt x="2974862" y="0"/>
                </a:lnTo>
                <a:cubicBezTo>
                  <a:pt x="3028200" y="0"/>
                  <a:pt x="3071439" y="43239"/>
                  <a:pt x="3071439" y="96577"/>
                </a:cubicBezTo>
                <a:lnTo>
                  <a:pt x="3071439" y="869193"/>
                </a:lnTo>
                <a:cubicBezTo>
                  <a:pt x="3071439" y="922531"/>
                  <a:pt x="3028200" y="965770"/>
                  <a:pt x="2974862" y="965770"/>
                </a:cubicBezTo>
                <a:lnTo>
                  <a:pt x="96577" y="965770"/>
                </a:lnTo>
                <a:cubicBezTo>
                  <a:pt x="43239" y="965770"/>
                  <a:pt x="0" y="922531"/>
                  <a:pt x="0" y="869193"/>
                </a:cubicBezTo>
                <a:lnTo>
                  <a:pt x="0" y="96577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9961" tIns="109961" rIns="109961" bIns="109961" spcCol="1444" anchor="ctr"/>
          <a:lstStyle/>
          <a:p>
            <a:pPr algn="ctr" defTabSz="908812">
              <a:lnSpc>
                <a:spcPct val="80000"/>
              </a:lnSpc>
              <a:defRPr/>
            </a:pPr>
            <a:r>
              <a:rPr lang="ru-RU" dirty="0">
                <a:solidFill>
                  <a:srgbClr val="FF0000"/>
                </a:solidFill>
              </a:rPr>
              <a:t>Ежемесячная </a:t>
            </a:r>
            <a:r>
              <a:rPr lang="ru-RU" dirty="0">
                <a:solidFill>
                  <a:schemeClr val="tx1"/>
                </a:solidFill>
              </a:rPr>
              <a:t> о факте работы ЗЛ (СЗВ-М)</a:t>
            </a:r>
          </a:p>
          <a:p>
            <a:pPr marL="285660" indent="-285660" algn="ctr" defTabSz="908812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</a:rPr>
              <a:t>ФИО; СНИЛС</a:t>
            </a: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184865" y="45407"/>
            <a:ext cx="3879136" cy="647922"/>
          </a:xfrm>
          <a:prstGeom prst="rect">
            <a:avLst/>
          </a:prstGeom>
        </p:spPr>
        <p:txBody>
          <a:bodyPr lIns="103802" tIns="51901" rIns="103802" bIns="51901"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kern="1200" cap="all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9pPr>
          </a:lstStyle>
          <a:p>
            <a:pPr algn="ctr">
              <a:defRPr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Приема  отчетности  в 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ПФР до 31.12.2022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олилиния 8"/>
          <p:cNvSpPr/>
          <p:nvPr/>
        </p:nvSpPr>
        <p:spPr bwMode="auto">
          <a:xfrm>
            <a:off x="173784" y="5466056"/>
            <a:ext cx="4814595" cy="928844"/>
          </a:xfrm>
          <a:custGeom>
            <a:avLst/>
            <a:gdLst>
              <a:gd name="connsiteX0" fmla="*/ 0 w 3071439"/>
              <a:gd name="connsiteY0" fmla="*/ 96577 h 965770"/>
              <a:gd name="connsiteX1" fmla="*/ 96577 w 3071439"/>
              <a:gd name="connsiteY1" fmla="*/ 0 h 965770"/>
              <a:gd name="connsiteX2" fmla="*/ 2974862 w 3071439"/>
              <a:gd name="connsiteY2" fmla="*/ 0 h 965770"/>
              <a:gd name="connsiteX3" fmla="*/ 3071439 w 3071439"/>
              <a:gd name="connsiteY3" fmla="*/ 96577 h 965770"/>
              <a:gd name="connsiteX4" fmla="*/ 3071439 w 3071439"/>
              <a:gd name="connsiteY4" fmla="*/ 869193 h 965770"/>
              <a:gd name="connsiteX5" fmla="*/ 2974862 w 3071439"/>
              <a:gd name="connsiteY5" fmla="*/ 965770 h 965770"/>
              <a:gd name="connsiteX6" fmla="*/ 96577 w 3071439"/>
              <a:gd name="connsiteY6" fmla="*/ 965770 h 965770"/>
              <a:gd name="connsiteX7" fmla="*/ 0 w 3071439"/>
              <a:gd name="connsiteY7" fmla="*/ 869193 h 965770"/>
              <a:gd name="connsiteX8" fmla="*/ 0 w 3071439"/>
              <a:gd name="connsiteY8" fmla="*/ 96577 h 965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71439" h="965770">
                <a:moveTo>
                  <a:pt x="0" y="96577"/>
                </a:moveTo>
                <a:cubicBezTo>
                  <a:pt x="0" y="43239"/>
                  <a:pt x="43239" y="0"/>
                  <a:pt x="96577" y="0"/>
                </a:cubicBezTo>
                <a:lnTo>
                  <a:pt x="2974862" y="0"/>
                </a:lnTo>
                <a:cubicBezTo>
                  <a:pt x="3028200" y="0"/>
                  <a:pt x="3071439" y="43239"/>
                  <a:pt x="3071439" y="96577"/>
                </a:cubicBezTo>
                <a:lnTo>
                  <a:pt x="3071439" y="869193"/>
                </a:lnTo>
                <a:cubicBezTo>
                  <a:pt x="3071439" y="922531"/>
                  <a:pt x="3028200" y="965770"/>
                  <a:pt x="2974862" y="965770"/>
                </a:cubicBezTo>
                <a:lnTo>
                  <a:pt x="96577" y="965770"/>
                </a:lnTo>
                <a:cubicBezTo>
                  <a:pt x="43239" y="965770"/>
                  <a:pt x="0" y="922531"/>
                  <a:pt x="0" y="869193"/>
                </a:cubicBezTo>
                <a:lnTo>
                  <a:pt x="0" y="96577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9961" tIns="109961" rIns="109961" bIns="109961" spcCol="1444" anchor="ctr"/>
          <a:lstStyle/>
          <a:p>
            <a:pPr algn="ctr" defTabSz="908812">
              <a:lnSpc>
                <a:spcPct val="80000"/>
              </a:lnSpc>
              <a:defRPr/>
            </a:pPr>
            <a:endParaRPr lang="ru-RU" b="1" dirty="0">
              <a:solidFill>
                <a:srgbClr val="FF0000"/>
              </a:solidFill>
            </a:endParaRPr>
          </a:p>
          <a:p>
            <a:pPr algn="ctr" defTabSz="908812">
              <a:lnSpc>
                <a:spcPct val="80000"/>
              </a:lnSpc>
              <a:defRPr/>
            </a:pPr>
            <a:r>
              <a:rPr lang="ru-RU" b="1" dirty="0">
                <a:solidFill>
                  <a:srgbClr val="FF0000"/>
                </a:solidFill>
              </a:rPr>
              <a:t>Ежеквартальная </a:t>
            </a:r>
            <a:r>
              <a:rPr lang="ru-RU" dirty="0">
                <a:solidFill>
                  <a:schemeClr val="tx1"/>
                </a:solidFill>
              </a:rPr>
              <a:t>по страховым </a:t>
            </a:r>
            <a:r>
              <a:rPr lang="ru-RU" dirty="0" smtClean="0">
                <a:solidFill>
                  <a:schemeClr val="tx1"/>
                </a:solidFill>
              </a:rPr>
              <a:t>взносам (</a:t>
            </a:r>
            <a:r>
              <a:rPr lang="ru-RU" dirty="0">
                <a:solidFill>
                  <a:schemeClr val="tx1"/>
                </a:solidFill>
              </a:rPr>
              <a:t>3 раздел расчета по СВ)</a:t>
            </a:r>
            <a:endParaRPr lang="ru-RU" dirty="0">
              <a:solidFill>
                <a:schemeClr val="tx1"/>
              </a:solidFill>
            </a:endParaRPr>
          </a:p>
          <a:p>
            <a:pPr marL="285660" indent="-285660" algn="ctr" defTabSz="908812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</a:rPr>
              <a:t>Сумма выплат; база для СВ; </a:t>
            </a:r>
          </a:p>
          <a:p>
            <a:pPr algn="ctr" defTabSz="908812">
              <a:lnSpc>
                <a:spcPct val="80000"/>
              </a:lnSpc>
              <a:defRPr/>
            </a:pPr>
            <a:r>
              <a:rPr lang="ru-RU" dirty="0">
                <a:solidFill>
                  <a:schemeClr val="tx1"/>
                </a:solidFill>
              </a:rPr>
              <a:t>страховые </a:t>
            </a:r>
            <a:r>
              <a:rPr lang="ru-RU" dirty="0" smtClean="0">
                <a:solidFill>
                  <a:schemeClr val="tx1"/>
                </a:solidFill>
              </a:rPr>
              <a:t>взносы</a:t>
            </a:r>
            <a:endParaRPr lang="ru-RU" dirty="0">
              <a:solidFill>
                <a:schemeClr val="tx1"/>
              </a:solidFill>
            </a:endParaRPr>
          </a:p>
          <a:p>
            <a:pPr algn="ctr" defTabSz="908812">
              <a:lnSpc>
                <a:spcPct val="80000"/>
              </a:lnSpc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олилиния 9"/>
          <p:cNvSpPr/>
          <p:nvPr/>
        </p:nvSpPr>
        <p:spPr bwMode="auto">
          <a:xfrm>
            <a:off x="166816" y="1490199"/>
            <a:ext cx="4825153" cy="1223853"/>
          </a:xfrm>
          <a:custGeom>
            <a:avLst/>
            <a:gdLst>
              <a:gd name="connsiteX0" fmla="*/ 0 w 3071439"/>
              <a:gd name="connsiteY0" fmla="*/ 96577 h 965770"/>
              <a:gd name="connsiteX1" fmla="*/ 96577 w 3071439"/>
              <a:gd name="connsiteY1" fmla="*/ 0 h 965770"/>
              <a:gd name="connsiteX2" fmla="*/ 2974862 w 3071439"/>
              <a:gd name="connsiteY2" fmla="*/ 0 h 965770"/>
              <a:gd name="connsiteX3" fmla="*/ 3071439 w 3071439"/>
              <a:gd name="connsiteY3" fmla="*/ 96577 h 965770"/>
              <a:gd name="connsiteX4" fmla="*/ 3071439 w 3071439"/>
              <a:gd name="connsiteY4" fmla="*/ 869193 h 965770"/>
              <a:gd name="connsiteX5" fmla="*/ 2974862 w 3071439"/>
              <a:gd name="connsiteY5" fmla="*/ 965770 h 965770"/>
              <a:gd name="connsiteX6" fmla="*/ 96577 w 3071439"/>
              <a:gd name="connsiteY6" fmla="*/ 965770 h 965770"/>
              <a:gd name="connsiteX7" fmla="*/ 0 w 3071439"/>
              <a:gd name="connsiteY7" fmla="*/ 869193 h 965770"/>
              <a:gd name="connsiteX8" fmla="*/ 0 w 3071439"/>
              <a:gd name="connsiteY8" fmla="*/ 96577 h 965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71439" h="965770">
                <a:moveTo>
                  <a:pt x="0" y="96577"/>
                </a:moveTo>
                <a:cubicBezTo>
                  <a:pt x="0" y="43239"/>
                  <a:pt x="43239" y="0"/>
                  <a:pt x="96577" y="0"/>
                </a:cubicBezTo>
                <a:lnTo>
                  <a:pt x="2974862" y="0"/>
                </a:lnTo>
                <a:cubicBezTo>
                  <a:pt x="3028200" y="0"/>
                  <a:pt x="3071439" y="43239"/>
                  <a:pt x="3071439" y="96577"/>
                </a:cubicBezTo>
                <a:lnTo>
                  <a:pt x="3071439" y="869193"/>
                </a:lnTo>
                <a:cubicBezTo>
                  <a:pt x="3071439" y="922531"/>
                  <a:pt x="3028200" y="965770"/>
                  <a:pt x="2974862" y="965770"/>
                </a:cubicBezTo>
                <a:lnTo>
                  <a:pt x="96577" y="965770"/>
                </a:lnTo>
                <a:cubicBezTo>
                  <a:pt x="43239" y="965770"/>
                  <a:pt x="0" y="922531"/>
                  <a:pt x="0" y="869193"/>
                </a:cubicBezTo>
                <a:lnTo>
                  <a:pt x="0" y="96577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9961" tIns="109961" rIns="109961" bIns="109961" spcCol="1444" anchor="ctr"/>
          <a:lstStyle/>
          <a:p>
            <a:pPr algn="ctr" defTabSz="908812">
              <a:lnSpc>
                <a:spcPct val="80000"/>
              </a:lnSpc>
              <a:defRPr/>
            </a:pPr>
            <a:endParaRPr lang="ru-RU" b="1" dirty="0">
              <a:solidFill>
                <a:srgbClr val="FF0000"/>
              </a:solidFill>
            </a:endParaRPr>
          </a:p>
          <a:p>
            <a:pPr algn="ctr" defTabSz="908812">
              <a:lnSpc>
                <a:spcPct val="80000"/>
              </a:lnSpc>
              <a:defRPr/>
            </a:pPr>
            <a:r>
              <a:rPr lang="ru-RU" b="1" dirty="0">
                <a:solidFill>
                  <a:srgbClr val="FF0000"/>
                </a:solidFill>
              </a:rPr>
              <a:t>Ежегодная </a:t>
            </a:r>
            <a:r>
              <a:rPr lang="ru-RU" dirty="0">
                <a:solidFill>
                  <a:schemeClr val="tx1"/>
                </a:solidFill>
              </a:rPr>
              <a:t>по стажу (СЗВ-СТАЖ)</a:t>
            </a:r>
          </a:p>
          <a:p>
            <a:pPr marL="285660" indent="-285660" algn="ctr" defTabSz="908812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</a:rPr>
              <a:t>Период работы; </a:t>
            </a:r>
            <a:r>
              <a:rPr lang="ru-RU" dirty="0" smtClean="0">
                <a:solidFill>
                  <a:schemeClr val="tx1"/>
                </a:solidFill>
              </a:rPr>
              <a:t>льготный; </a:t>
            </a:r>
            <a:r>
              <a:rPr lang="ru-RU" dirty="0">
                <a:solidFill>
                  <a:schemeClr val="tx1"/>
                </a:solidFill>
              </a:rPr>
              <a:t>выслуга </a:t>
            </a:r>
            <a:r>
              <a:rPr lang="ru-RU" dirty="0" smtClean="0">
                <a:solidFill>
                  <a:schemeClr val="tx1"/>
                </a:solidFill>
              </a:rPr>
              <a:t>лет; </a:t>
            </a:r>
            <a:r>
              <a:rPr lang="ru-RU" dirty="0" err="1" smtClean="0">
                <a:solidFill>
                  <a:schemeClr val="tx1"/>
                </a:solidFill>
              </a:rPr>
              <a:t>терр.условия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(РКС,МКС, село)</a:t>
            </a:r>
          </a:p>
          <a:p>
            <a:pPr algn="ctr" defTabSz="908812">
              <a:lnSpc>
                <a:spcPct val="80000"/>
              </a:lnSpc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олилиния 10"/>
          <p:cNvSpPr/>
          <p:nvPr/>
        </p:nvSpPr>
        <p:spPr bwMode="auto">
          <a:xfrm>
            <a:off x="173784" y="2830765"/>
            <a:ext cx="4784737" cy="990126"/>
          </a:xfrm>
          <a:custGeom>
            <a:avLst/>
            <a:gdLst>
              <a:gd name="connsiteX0" fmla="*/ 0 w 3071439"/>
              <a:gd name="connsiteY0" fmla="*/ 96577 h 965770"/>
              <a:gd name="connsiteX1" fmla="*/ 96577 w 3071439"/>
              <a:gd name="connsiteY1" fmla="*/ 0 h 965770"/>
              <a:gd name="connsiteX2" fmla="*/ 2974862 w 3071439"/>
              <a:gd name="connsiteY2" fmla="*/ 0 h 965770"/>
              <a:gd name="connsiteX3" fmla="*/ 3071439 w 3071439"/>
              <a:gd name="connsiteY3" fmla="*/ 96577 h 965770"/>
              <a:gd name="connsiteX4" fmla="*/ 3071439 w 3071439"/>
              <a:gd name="connsiteY4" fmla="*/ 869193 h 965770"/>
              <a:gd name="connsiteX5" fmla="*/ 2974862 w 3071439"/>
              <a:gd name="connsiteY5" fmla="*/ 965770 h 965770"/>
              <a:gd name="connsiteX6" fmla="*/ 96577 w 3071439"/>
              <a:gd name="connsiteY6" fmla="*/ 965770 h 965770"/>
              <a:gd name="connsiteX7" fmla="*/ 0 w 3071439"/>
              <a:gd name="connsiteY7" fmla="*/ 869193 h 965770"/>
              <a:gd name="connsiteX8" fmla="*/ 0 w 3071439"/>
              <a:gd name="connsiteY8" fmla="*/ 96577 h 965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71439" h="965770">
                <a:moveTo>
                  <a:pt x="0" y="96577"/>
                </a:moveTo>
                <a:cubicBezTo>
                  <a:pt x="0" y="43239"/>
                  <a:pt x="43239" y="0"/>
                  <a:pt x="96577" y="0"/>
                </a:cubicBezTo>
                <a:lnTo>
                  <a:pt x="2974862" y="0"/>
                </a:lnTo>
                <a:cubicBezTo>
                  <a:pt x="3028200" y="0"/>
                  <a:pt x="3071439" y="43239"/>
                  <a:pt x="3071439" y="96577"/>
                </a:cubicBezTo>
                <a:lnTo>
                  <a:pt x="3071439" y="869193"/>
                </a:lnTo>
                <a:cubicBezTo>
                  <a:pt x="3071439" y="922531"/>
                  <a:pt x="3028200" y="965770"/>
                  <a:pt x="2974862" y="965770"/>
                </a:cubicBezTo>
                <a:lnTo>
                  <a:pt x="96577" y="965770"/>
                </a:lnTo>
                <a:cubicBezTo>
                  <a:pt x="43239" y="965770"/>
                  <a:pt x="0" y="922531"/>
                  <a:pt x="0" y="869193"/>
                </a:cubicBezTo>
                <a:lnTo>
                  <a:pt x="0" y="96577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9961" tIns="109961" rIns="109961" bIns="109961" spcCol="1444" anchor="ctr"/>
          <a:lstStyle/>
          <a:p>
            <a:pPr algn="ctr" defTabSz="908812">
              <a:lnSpc>
                <a:spcPct val="80000"/>
              </a:lnSpc>
              <a:defRPr/>
            </a:pPr>
            <a:endParaRPr lang="ru-RU" b="1" dirty="0">
              <a:solidFill>
                <a:srgbClr val="FF0000"/>
              </a:solidFill>
            </a:endParaRPr>
          </a:p>
          <a:p>
            <a:pPr algn="ctr" defTabSz="908812">
              <a:lnSpc>
                <a:spcPct val="80000"/>
              </a:lnSpc>
              <a:defRPr/>
            </a:pPr>
            <a:r>
              <a:rPr lang="ru-RU" b="1" dirty="0">
                <a:solidFill>
                  <a:srgbClr val="FF0000"/>
                </a:solidFill>
              </a:rPr>
              <a:t>По факту </a:t>
            </a:r>
            <a:r>
              <a:rPr lang="ru-RU" dirty="0">
                <a:solidFill>
                  <a:schemeClr val="tx1"/>
                </a:solidFill>
              </a:rPr>
              <a:t>кадрового мероприятия (СЗВ-ТД)</a:t>
            </a:r>
          </a:p>
          <a:p>
            <a:pPr marL="285660" indent="-285660" algn="ctr" defTabSz="908812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</a:rPr>
              <a:t>Прием; увольнение; </a:t>
            </a:r>
            <a:endParaRPr lang="ru-RU" dirty="0" smtClean="0">
              <a:solidFill>
                <a:schemeClr val="tx1"/>
              </a:solidFill>
            </a:endParaRPr>
          </a:p>
          <a:p>
            <a:pPr algn="ctr" defTabSz="908812">
              <a:lnSpc>
                <a:spcPct val="80000"/>
              </a:lnSpc>
              <a:defRPr/>
            </a:pPr>
            <a:r>
              <a:rPr lang="ru-RU" b="1" dirty="0" smtClean="0">
                <a:solidFill>
                  <a:srgbClr val="FF0000"/>
                </a:solidFill>
              </a:rPr>
              <a:t>Ежемесячно </a:t>
            </a:r>
            <a:r>
              <a:rPr lang="ru-RU" dirty="0">
                <a:solidFill>
                  <a:schemeClr val="tx1"/>
                </a:solidFill>
              </a:rPr>
              <a:t>пер</a:t>
            </a:r>
            <a:r>
              <a:rPr lang="ru-RU" dirty="0" smtClean="0">
                <a:solidFill>
                  <a:schemeClr val="tx1"/>
                </a:solidFill>
              </a:rPr>
              <a:t>евод и иные кадровые мероприятия, заявление</a:t>
            </a:r>
            <a:endParaRPr lang="ru-RU" dirty="0">
              <a:solidFill>
                <a:schemeClr val="tx1"/>
              </a:solidFill>
            </a:endParaRPr>
          </a:p>
          <a:p>
            <a:pPr algn="ctr" defTabSz="908812">
              <a:lnSpc>
                <a:spcPct val="80000"/>
              </a:lnSpc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олилиния 11"/>
          <p:cNvSpPr/>
          <p:nvPr/>
        </p:nvSpPr>
        <p:spPr bwMode="auto">
          <a:xfrm>
            <a:off x="184864" y="3904313"/>
            <a:ext cx="4825155" cy="1012975"/>
          </a:xfrm>
          <a:custGeom>
            <a:avLst/>
            <a:gdLst>
              <a:gd name="connsiteX0" fmla="*/ 0 w 3071439"/>
              <a:gd name="connsiteY0" fmla="*/ 96577 h 965770"/>
              <a:gd name="connsiteX1" fmla="*/ 96577 w 3071439"/>
              <a:gd name="connsiteY1" fmla="*/ 0 h 965770"/>
              <a:gd name="connsiteX2" fmla="*/ 2974862 w 3071439"/>
              <a:gd name="connsiteY2" fmla="*/ 0 h 965770"/>
              <a:gd name="connsiteX3" fmla="*/ 3071439 w 3071439"/>
              <a:gd name="connsiteY3" fmla="*/ 96577 h 965770"/>
              <a:gd name="connsiteX4" fmla="*/ 3071439 w 3071439"/>
              <a:gd name="connsiteY4" fmla="*/ 869193 h 965770"/>
              <a:gd name="connsiteX5" fmla="*/ 2974862 w 3071439"/>
              <a:gd name="connsiteY5" fmla="*/ 965770 h 965770"/>
              <a:gd name="connsiteX6" fmla="*/ 96577 w 3071439"/>
              <a:gd name="connsiteY6" fmla="*/ 965770 h 965770"/>
              <a:gd name="connsiteX7" fmla="*/ 0 w 3071439"/>
              <a:gd name="connsiteY7" fmla="*/ 869193 h 965770"/>
              <a:gd name="connsiteX8" fmla="*/ 0 w 3071439"/>
              <a:gd name="connsiteY8" fmla="*/ 96577 h 965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71439" h="965770">
                <a:moveTo>
                  <a:pt x="0" y="96577"/>
                </a:moveTo>
                <a:cubicBezTo>
                  <a:pt x="0" y="43239"/>
                  <a:pt x="43239" y="0"/>
                  <a:pt x="96577" y="0"/>
                </a:cubicBezTo>
                <a:lnTo>
                  <a:pt x="2974862" y="0"/>
                </a:lnTo>
                <a:cubicBezTo>
                  <a:pt x="3028200" y="0"/>
                  <a:pt x="3071439" y="43239"/>
                  <a:pt x="3071439" y="96577"/>
                </a:cubicBezTo>
                <a:lnTo>
                  <a:pt x="3071439" y="869193"/>
                </a:lnTo>
                <a:cubicBezTo>
                  <a:pt x="3071439" y="922531"/>
                  <a:pt x="3028200" y="965770"/>
                  <a:pt x="2974862" y="965770"/>
                </a:cubicBezTo>
                <a:lnTo>
                  <a:pt x="96577" y="965770"/>
                </a:lnTo>
                <a:cubicBezTo>
                  <a:pt x="43239" y="965770"/>
                  <a:pt x="0" y="922531"/>
                  <a:pt x="0" y="869193"/>
                </a:cubicBezTo>
                <a:lnTo>
                  <a:pt x="0" y="96577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9961" tIns="109961" rIns="109961" bIns="109961" spcCol="1444" anchor="ctr"/>
          <a:lstStyle/>
          <a:p>
            <a:pPr algn="ctr" defTabSz="908812">
              <a:lnSpc>
                <a:spcPct val="80000"/>
              </a:lnSpc>
            </a:pPr>
            <a:endParaRPr lang="ru-RU" b="1" dirty="0">
              <a:solidFill>
                <a:srgbClr val="FF0000"/>
              </a:solidFill>
            </a:endParaRPr>
          </a:p>
          <a:p>
            <a:pPr algn="ctr" defTabSz="908812">
              <a:lnSpc>
                <a:spcPct val="80000"/>
              </a:lnSpc>
            </a:pPr>
            <a:r>
              <a:rPr lang="ru-RU" b="1" dirty="0">
                <a:solidFill>
                  <a:srgbClr val="FF0000"/>
                </a:solidFill>
              </a:rPr>
              <a:t>Ежеквартальная </a:t>
            </a:r>
            <a:r>
              <a:rPr lang="ru-RU" dirty="0">
                <a:solidFill>
                  <a:schemeClr val="tx1"/>
                </a:solidFill>
              </a:rPr>
              <a:t>отчетность по дополнительным страховым взносам (реестры ДСВ)</a:t>
            </a:r>
          </a:p>
          <a:p>
            <a:pPr algn="ctr" defTabSz="908812">
              <a:lnSpc>
                <a:spcPct val="80000"/>
              </a:lnSpc>
            </a:pPr>
            <a:r>
              <a:rPr lang="ru-RU" dirty="0">
                <a:solidFill>
                  <a:schemeClr val="tx1"/>
                </a:solidFill>
              </a:rPr>
              <a:t>ФИО; СНИЛС; сумма уплаты ДСВ</a:t>
            </a:r>
          </a:p>
          <a:p>
            <a:pPr algn="ctr" defTabSz="908812">
              <a:lnSpc>
                <a:spcPct val="80000"/>
              </a:lnSpc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69977" y="2502838"/>
            <a:ext cx="5534173" cy="84347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lIns="103802" tIns="51901" rIns="103802" bIns="51901">
            <a:spAutoFit/>
          </a:bodyPr>
          <a:lstStyle>
            <a:defPPr>
              <a:defRPr lang="ru-RU"/>
            </a:defPPr>
            <a:lvl1pPr algn="just">
              <a:defRPr i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sz="2400" dirty="0"/>
              <a:t>По факту заключения и прекращения </a:t>
            </a:r>
            <a:r>
              <a:rPr lang="ru-RU" sz="2400" dirty="0">
                <a:solidFill>
                  <a:srgbClr val="FF0000"/>
                </a:solidFill>
              </a:rPr>
              <a:t>договоров ГПХ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469977" y="855254"/>
            <a:ext cx="5534173" cy="121281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lIns="103802" tIns="51901" rIns="103802" bIns="51901">
            <a:spAutoFit/>
          </a:bodyPr>
          <a:lstStyle/>
          <a:p>
            <a:pPr algn="just">
              <a:defRPr/>
            </a:pPr>
            <a:r>
              <a:rPr lang="ru-RU" sz="24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Ежемесячная информация  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о 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структуре доходов </a:t>
            </a:r>
            <a:r>
              <a:rPr lang="ru-RU" sz="24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работников для </a:t>
            </a:r>
            <a:r>
              <a:rPr lang="ru-RU" sz="24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бюджетных </a:t>
            </a:r>
            <a:r>
              <a:rPr lang="ru-RU" sz="24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организаций</a:t>
            </a:r>
            <a:endParaRPr lang="ru-RU" sz="2400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Заголовок 3"/>
          <p:cNvSpPr txBox="1">
            <a:spLocks/>
          </p:cNvSpPr>
          <p:nvPr/>
        </p:nvSpPr>
        <p:spPr>
          <a:xfrm>
            <a:off x="6316683" y="53532"/>
            <a:ext cx="5756764" cy="470343"/>
          </a:xfrm>
          <a:prstGeom prst="rect">
            <a:avLst/>
          </a:prstGeom>
        </p:spPr>
        <p:txBody>
          <a:bodyPr lIns="103802" tIns="51901" rIns="103802" bIns="51901"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kern="1200" cap="all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9pPr>
          </a:lstStyle>
          <a:p>
            <a:pPr algn="ctr">
              <a:defRPr/>
            </a:pP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Нововведения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82792" y="3714769"/>
            <a:ext cx="5521358" cy="121281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lIns="103802" tIns="51901" rIns="103802" bIns="51901">
            <a:spAutoFit/>
          </a:bodyPr>
          <a:lstStyle>
            <a:defPPr>
              <a:defRPr lang="ru-RU"/>
            </a:defPPr>
            <a:lvl1pPr algn="just">
              <a:defRPr i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sz="2400" dirty="0"/>
              <a:t>Ежеквартальная по страховым взносам (несчастные случаи на производстве - сведения формы </a:t>
            </a:r>
            <a:r>
              <a:rPr lang="ru-RU" sz="2400" dirty="0">
                <a:solidFill>
                  <a:srgbClr val="FF0000"/>
                </a:solidFill>
              </a:rPr>
              <a:t>4-ФСС</a:t>
            </a:r>
            <a:r>
              <a:rPr lang="ru-RU" sz="2400" dirty="0"/>
              <a:t>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469977" y="5494270"/>
            <a:ext cx="5520721" cy="84347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lIns="103802" tIns="51901" rIns="103802" bIns="51901">
            <a:spAutoFit/>
          </a:bodyPr>
          <a:lstStyle/>
          <a:p>
            <a:pPr>
              <a:defRPr/>
            </a:pPr>
            <a:r>
              <a:rPr lang="ru-RU" sz="24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Ежемесячная</a:t>
            </a:r>
            <a:r>
              <a:rPr lang="ru-RU" sz="24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 о заработной плате (</a:t>
            </a:r>
            <a:r>
              <a:rPr lang="ru-RU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от ФНС России</a:t>
            </a:r>
            <a:r>
              <a:rPr lang="ru-RU" sz="24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ru-RU" sz="2400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3" descr="C:\Users\08021\Pictures\галоч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595" y="1639686"/>
            <a:ext cx="1018757" cy="101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C:\Users\08021\Pictures\галоч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594" y="2876833"/>
            <a:ext cx="1018757" cy="101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" descr="C:\Users\08021\Pictures\галоч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595" y="4061811"/>
            <a:ext cx="1018757" cy="101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" descr="C:\Users\08021\Pictures\галоч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595" y="5443973"/>
            <a:ext cx="1018757" cy="101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08021\Pictures\крестик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736" y="735351"/>
            <a:ext cx="1296474" cy="72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5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6" t="28001" r="49348" b="29539"/>
          <a:stretch>
            <a:fillRect/>
          </a:stretch>
        </p:blipFill>
        <p:spPr bwMode="auto">
          <a:xfrm>
            <a:off x="21779" y="6401544"/>
            <a:ext cx="576064" cy="45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166816" y="5019760"/>
            <a:ext cx="11837334" cy="10442"/>
          </a:xfrm>
          <a:prstGeom prst="line">
            <a:avLst/>
          </a:prstGeom>
          <a:ln w="38100" cmpd="sng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4537363" y="4991482"/>
            <a:ext cx="25081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от ФНС России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286604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1" name="Picture 17" descr="1 января начал работу Социальный фонд России - Говорит Магадан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1" t="15428" r="13390" b="14124"/>
          <a:stretch/>
        </p:blipFill>
        <p:spPr bwMode="auto">
          <a:xfrm>
            <a:off x="741862" y="1038909"/>
            <a:ext cx="1052422" cy="110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https://schoolscompared.com/wp-content/uploads/2017/04/iStock-495665736-768x76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8" t="6876" r="10646" b="8047"/>
          <a:stretch/>
        </p:blipFill>
        <p:spPr bwMode="auto">
          <a:xfrm>
            <a:off x="1447868" y="2094417"/>
            <a:ext cx="1364360" cy="157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6" name="TextBox 7"/>
          <p:cNvSpPr txBox="1">
            <a:spLocks noChangeArrowheads="1"/>
          </p:cNvSpPr>
          <p:nvPr/>
        </p:nvSpPr>
        <p:spPr bwMode="auto">
          <a:xfrm>
            <a:off x="2455815" y="75050"/>
            <a:ext cx="203013" cy="40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493" tIns="50246" rIns="100493" bIns="50246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2000"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795" y="3673512"/>
            <a:ext cx="3318915" cy="1389005"/>
          </a:xfrm>
          <a:prstGeom prst="rect">
            <a:avLst/>
          </a:prstGeom>
          <a:noFill/>
        </p:spPr>
        <p:txBody>
          <a:bodyPr wrap="square" lIns="100493" tIns="50246" rIns="100493" bIns="50246" rtlCol="0">
            <a:spAutoFit/>
          </a:bodyPr>
          <a:lstStyle/>
          <a:p>
            <a:pPr algn="ctr">
              <a:spcBef>
                <a:spcPts val="659"/>
              </a:spcBef>
            </a:pPr>
            <a:r>
              <a:rPr lang="ru-RU" b="1" dirty="0">
                <a:solidFill>
                  <a:schemeClr val="accent1"/>
                </a:solidFill>
                <a:latin typeface="Montserrat Bold" panose="00000800000000000000" pitchFamily="2" charset="-52"/>
              </a:rPr>
              <a:t>Единая </a:t>
            </a:r>
            <a:r>
              <a:rPr lang="ru-RU" b="1" dirty="0" smtClean="0">
                <a:solidFill>
                  <a:schemeClr val="accent1"/>
                </a:solidFill>
                <a:latin typeface="Montserrat Bold" panose="00000800000000000000" pitchFamily="2" charset="-52"/>
              </a:rPr>
              <a:t>форма</a:t>
            </a:r>
            <a:endParaRPr lang="ru-RU" b="1" dirty="0">
              <a:solidFill>
                <a:schemeClr val="accent1"/>
              </a:solidFill>
              <a:latin typeface="Montserrat Bold" panose="00000800000000000000" pitchFamily="2" charset="-52"/>
            </a:endParaRPr>
          </a:p>
          <a:p>
            <a:pPr algn="ctr">
              <a:spcBef>
                <a:spcPts val="659"/>
              </a:spcBef>
            </a:pPr>
            <a:r>
              <a:rPr lang="ru-RU" sz="1200" b="1" dirty="0" smtClean="0">
                <a:latin typeface="Montserrat Medium" panose="00000600000000000000" pitchFamily="2" charset="-52"/>
              </a:rPr>
              <a:t>(</a:t>
            </a:r>
            <a:r>
              <a:rPr lang="ru-RU" sz="1200" b="1" dirty="0">
                <a:latin typeface="Montserrat Medium" panose="00000600000000000000" pitchFamily="2" charset="-52"/>
              </a:rPr>
              <a:t>отдельные разделы формы </a:t>
            </a:r>
            <a:r>
              <a:rPr lang="ru-RU" sz="1200" b="1" dirty="0" smtClean="0">
                <a:latin typeface="Montserrat Medium" panose="00000600000000000000" pitchFamily="2" charset="-52"/>
              </a:rPr>
              <a:t>заполняются </a:t>
            </a:r>
            <a:r>
              <a:rPr lang="ru-RU" sz="1200" b="1" dirty="0">
                <a:latin typeface="Montserrat Medium" panose="00000600000000000000" pitchFamily="2" charset="-52"/>
              </a:rPr>
              <a:t>с различной периодичностью</a:t>
            </a:r>
            <a:r>
              <a:rPr lang="ru-RU" sz="1200" b="1" dirty="0" smtClean="0">
                <a:latin typeface="Montserrat Medium" panose="00000600000000000000" pitchFamily="2" charset="-52"/>
              </a:rPr>
              <a:t>)</a:t>
            </a:r>
            <a:endParaRPr lang="ru-RU" sz="1100" b="1" dirty="0"/>
          </a:p>
          <a:p>
            <a:pPr algn="ctr">
              <a:spcBef>
                <a:spcPts val="659"/>
              </a:spcBef>
            </a:pP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4" name="Правая фигурная скобка 3"/>
          <p:cNvSpPr/>
          <p:nvPr/>
        </p:nvSpPr>
        <p:spPr>
          <a:xfrm rot="10800000">
            <a:off x="3066470" y="678872"/>
            <a:ext cx="415637" cy="5250871"/>
          </a:xfrm>
          <a:prstGeom prst="rightBrace">
            <a:avLst>
              <a:gd name="adj1" fmla="val 8333"/>
              <a:gd name="adj2" fmla="val 50325"/>
            </a:avLst>
          </a:prstGeom>
          <a:ln w="25400">
            <a:solidFill>
              <a:srgbClr val="4A88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0493" tIns="50246" rIns="100493" bIns="50246"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DD9526-6F3C-45F5-B937-11B017E9853B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31" name="Заголовок 3"/>
          <p:cNvSpPr txBox="1">
            <a:spLocks/>
          </p:cNvSpPr>
          <p:nvPr/>
        </p:nvSpPr>
        <p:spPr>
          <a:xfrm>
            <a:off x="408358" y="101497"/>
            <a:ext cx="11215606" cy="555716"/>
          </a:xfrm>
          <a:prstGeom prst="rect">
            <a:avLst/>
          </a:prstGeom>
          <a:noFill/>
        </p:spPr>
        <p:txBody>
          <a:bodyPr vert="horz" lIns="100493" tIns="50246" rIns="100493" bIns="50246" rtlCol="0" anchor="ctr">
            <a:noAutofit/>
          </a:bodyPr>
          <a:lstStyle>
            <a:defPPr>
              <a:defRPr lang="ru-RU"/>
            </a:defPPr>
            <a:lvl1pPr algn="ctr">
              <a:lnSpc>
                <a:spcPct val="80000"/>
              </a:lnSpc>
              <a:spcBef>
                <a:spcPct val="0"/>
              </a:spcBef>
              <a:buNone/>
              <a:defRPr sz="2000" b="1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ru-RU" sz="2400" cap="all" dirty="0" smtClean="0">
                <a:latin typeface="Franklin Gothic Medium" panose="020B0603020102020204" pitchFamily="34" charset="0"/>
              </a:rPr>
              <a:t>Сведения входящие в единую форму отчетности – ЕФС-1</a:t>
            </a:r>
            <a:endParaRPr lang="ru-RU" sz="2400" cap="all" dirty="0">
              <a:latin typeface="Franklin Gothic Medium" panose="020B0603020102020204" pitchFamily="34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632710" y="2844426"/>
            <a:ext cx="8093236" cy="724997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493" tIns="50246" rIns="100493" bIns="50246" rtlCol="0" anchor="ctr"/>
          <a:lstStyle/>
          <a:p>
            <a:pPr algn="ctr"/>
            <a:r>
              <a:rPr lang="ru-RU" sz="2000" b="1" u="sng" dirty="0">
                <a:solidFill>
                  <a:schemeClr val="tx1"/>
                </a:solidFill>
              </a:rPr>
              <a:t>Сведения </a:t>
            </a:r>
            <a:r>
              <a:rPr lang="ru-RU" sz="2000" b="1" u="sng" dirty="0" smtClean="0">
                <a:solidFill>
                  <a:schemeClr val="tx1"/>
                </a:solidFill>
              </a:rPr>
              <a:t>о страховом </a:t>
            </a:r>
            <a:r>
              <a:rPr lang="ru-RU" sz="2000" b="1" u="sng" dirty="0">
                <a:solidFill>
                  <a:schemeClr val="tx1"/>
                </a:solidFill>
              </a:rPr>
              <a:t>стаже</a:t>
            </a:r>
          </a:p>
          <a:p>
            <a:pPr algn="ctr"/>
            <a:r>
              <a:rPr lang="ru-RU" b="1" u="sng" dirty="0">
                <a:solidFill>
                  <a:schemeClr val="accent2">
                    <a:lumMod val="75000"/>
                  </a:schemeClr>
                </a:solidFill>
              </a:rPr>
              <a:t>Ежегодно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(по окончании календарного года</a:t>
            </a:r>
            <a:r>
              <a:rPr lang="ru-RU" dirty="0" smtClean="0">
                <a:solidFill>
                  <a:schemeClr val="tx1"/>
                </a:solidFill>
              </a:rPr>
              <a:t>)  </a:t>
            </a:r>
            <a:r>
              <a:rPr lang="ru-RU" b="1" dirty="0" smtClean="0">
                <a:solidFill>
                  <a:srgbClr val="0070C0"/>
                </a:solidFill>
              </a:rPr>
              <a:t>до 25 января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651788" y="4480675"/>
            <a:ext cx="8123266" cy="719463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493" tIns="50246" rIns="100493" bIns="50246" rtlCol="0" anchor="ctr"/>
          <a:lstStyle/>
          <a:p>
            <a:pPr algn="ctr"/>
            <a:r>
              <a:rPr lang="ru-RU" sz="2000" b="1" u="sng" dirty="0">
                <a:solidFill>
                  <a:schemeClr val="tx1"/>
                </a:solidFill>
              </a:rPr>
              <a:t>Сведения о дополнительных </a:t>
            </a:r>
            <a:r>
              <a:rPr lang="ru-RU" sz="2000" b="1" u="sng" dirty="0" smtClean="0">
                <a:solidFill>
                  <a:schemeClr val="tx1"/>
                </a:solidFill>
              </a:rPr>
              <a:t>СВ</a:t>
            </a:r>
          </a:p>
          <a:p>
            <a:pPr algn="ctr"/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</a:rPr>
              <a:t>Ежеквартально </a:t>
            </a:r>
            <a:r>
              <a:rPr lang="ru-RU" b="1" dirty="0" smtClean="0">
                <a:solidFill>
                  <a:schemeClr val="tx1"/>
                </a:solidFill>
              </a:rPr>
              <a:t>до 25 числа  </a:t>
            </a:r>
            <a:r>
              <a:rPr lang="ru-RU" dirty="0" smtClean="0">
                <a:solidFill>
                  <a:schemeClr val="tx1"/>
                </a:solidFill>
              </a:rPr>
              <a:t>месяца следующего за отчетным периодом  </a:t>
            </a:r>
            <a:endParaRPr lang="ru-RU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3624080" y="657212"/>
            <a:ext cx="8123266" cy="2090553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493" tIns="50246" rIns="100493" bIns="50246" rtlCol="0" anchor="ctr"/>
          <a:lstStyle/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000" b="1" u="sng" dirty="0" smtClean="0">
                <a:solidFill>
                  <a:schemeClr val="tx1"/>
                </a:solidFill>
              </a:rPr>
              <a:t>Сведения о трудовой (иной) деятельности </a:t>
            </a:r>
            <a:endParaRPr lang="ru-RU" sz="2000" b="1" u="sng" dirty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2"/>
                </a:solidFill>
              </a:rPr>
              <a:t>Сведения </a:t>
            </a:r>
            <a:r>
              <a:rPr lang="ru-RU" b="1" dirty="0">
                <a:solidFill>
                  <a:schemeClr val="tx2"/>
                </a:solidFill>
              </a:rPr>
              <a:t>о трудовой </a:t>
            </a:r>
            <a:r>
              <a:rPr lang="ru-RU" b="1" dirty="0" smtClean="0">
                <a:solidFill>
                  <a:schemeClr val="tx2"/>
                </a:solidFill>
              </a:rPr>
              <a:t>деятельности </a:t>
            </a:r>
          </a:p>
          <a:p>
            <a:pPr algn="ctr"/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</a:rPr>
              <a:t>Не </a:t>
            </a:r>
            <a:r>
              <a:rPr lang="ru-RU" b="1" u="sng" dirty="0">
                <a:solidFill>
                  <a:schemeClr val="accent2">
                    <a:lumMod val="75000"/>
                  </a:schemeClr>
                </a:solidFill>
              </a:rPr>
              <a:t>позднее 1 рабочего 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</a:rPr>
              <a:t>дня </a:t>
            </a:r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 за днем издания приказа </a:t>
            </a:r>
            <a:r>
              <a:rPr lang="ru-RU" b="1" dirty="0" smtClean="0">
                <a:solidFill>
                  <a:schemeClr val="tx1"/>
                </a:solidFill>
              </a:rPr>
              <a:t>– 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</a:rPr>
              <a:t>прием, </a:t>
            </a:r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увольнение, приостановление и возобновление действия трудового договора;</a:t>
            </a:r>
          </a:p>
          <a:p>
            <a:pPr algn="ctr"/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</a:rPr>
              <a:t>Ежемесячно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до </a:t>
            </a:r>
            <a:r>
              <a:rPr lang="ru-RU" b="1" dirty="0" smtClean="0">
                <a:solidFill>
                  <a:schemeClr val="tx1"/>
                </a:solidFill>
              </a:rPr>
              <a:t>25 </a:t>
            </a:r>
            <a:r>
              <a:rPr lang="ru-RU" b="1" dirty="0">
                <a:solidFill>
                  <a:schemeClr val="tx1"/>
                </a:solidFill>
              </a:rPr>
              <a:t>числа </a:t>
            </a:r>
            <a:r>
              <a:rPr lang="ru-RU" b="1" dirty="0" smtClean="0">
                <a:solidFill>
                  <a:schemeClr val="tx1"/>
                </a:solidFill>
              </a:rPr>
              <a:t>– </a:t>
            </a:r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перевод и др. кадровые мероприятия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sz="1000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>
                <a:solidFill>
                  <a:schemeClr val="tx2"/>
                </a:solidFill>
              </a:rPr>
              <a:t>Сведения о заключении/ расторжении договора</a:t>
            </a:r>
          </a:p>
          <a:p>
            <a:pPr algn="ctr"/>
            <a:r>
              <a:rPr lang="ru-RU" b="1" u="sng" dirty="0">
                <a:solidFill>
                  <a:schemeClr val="accent2">
                    <a:lumMod val="75000"/>
                  </a:schemeClr>
                </a:solidFill>
              </a:rPr>
              <a:t>Не позднее 1 рабочего дня 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</a:rPr>
              <a:t> за днем заключения/расторжения </a:t>
            </a:r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договора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674087" y="5308467"/>
            <a:ext cx="8078220" cy="652003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493" tIns="50246" rIns="100493" bIns="50246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000" b="1" u="sng" dirty="0" smtClean="0">
                <a:solidFill>
                  <a:schemeClr val="tx1"/>
                </a:solidFill>
              </a:rPr>
              <a:t>Расчет </a:t>
            </a:r>
            <a:r>
              <a:rPr lang="ru-RU" sz="2000" b="1" u="sng" dirty="0">
                <a:solidFill>
                  <a:schemeClr val="tx1"/>
                </a:solidFill>
              </a:rPr>
              <a:t>по страховым </a:t>
            </a:r>
            <a:r>
              <a:rPr lang="ru-RU" sz="2000" b="1" u="sng" dirty="0" smtClean="0">
                <a:solidFill>
                  <a:schemeClr val="tx1"/>
                </a:solidFill>
              </a:rPr>
              <a:t>взносам (</a:t>
            </a:r>
            <a:r>
              <a:rPr lang="ru-RU" sz="2000" b="1" u="sng" dirty="0">
                <a:solidFill>
                  <a:schemeClr val="tx1"/>
                </a:solidFill>
              </a:rPr>
              <a:t>4-ФСС)</a:t>
            </a:r>
          </a:p>
          <a:p>
            <a:pPr algn="ctr"/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</a:rPr>
              <a:t>Ежеквартально </a:t>
            </a:r>
            <a:r>
              <a:rPr lang="ru-RU" b="1" dirty="0" smtClean="0">
                <a:solidFill>
                  <a:schemeClr val="tx1"/>
                </a:solidFill>
              </a:rPr>
              <a:t>до 25 числа  </a:t>
            </a:r>
            <a:r>
              <a:rPr lang="ru-RU" dirty="0" smtClean="0">
                <a:solidFill>
                  <a:schemeClr val="tx1"/>
                </a:solidFill>
              </a:rPr>
              <a:t>месяца следующего за отчетным периодом  </a:t>
            </a:r>
            <a:endParaRPr lang="ru-RU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b="1" u="sng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650775" y="3676521"/>
            <a:ext cx="8153297" cy="695239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493" tIns="50246" rIns="100493" bIns="50246"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sz="2000" b="1" u="sng" dirty="0" smtClean="0">
                <a:solidFill>
                  <a:schemeClr val="tx1"/>
                </a:solidFill>
              </a:rPr>
              <a:t>Сведения о заработной плате </a:t>
            </a:r>
            <a:r>
              <a:rPr lang="ru-RU" sz="2000" b="1" u="sng" dirty="0">
                <a:solidFill>
                  <a:schemeClr val="tx1"/>
                </a:solidFill>
              </a:rPr>
              <a:t>работников бюджетной сферы</a:t>
            </a:r>
          </a:p>
          <a:p>
            <a:pPr algn="ctr"/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</a:rPr>
              <a:t>Ежемесячно </a:t>
            </a:r>
            <a:r>
              <a:rPr lang="ru-RU" b="1" u="sng" dirty="0" smtClean="0">
                <a:solidFill>
                  <a:schemeClr val="tx1">
                    <a:lumMod val="75000"/>
                  </a:schemeClr>
                </a:solidFill>
              </a:rPr>
              <a:t>до 25 числа</a:t>
            </a:r>
            <a:endParaRPr lang="ru-RU" b="1" u="sng" dirty="0">
              <a:solidFill>
                <a:schemeClr val="tx1">
                  <a:lumMod val="75000"/>
                </a:schemeClr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191986" y="6057130"/>
            <a:ext cx="104911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Единая форма сведений представляется страхователями за период начиная с 1 января 2023 года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67814" y="600521"/>
            <a:ext cx="1560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smtClean="0">
                <a:solidFill>
                  <a:srgbClr val="1956BE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С 01.01.2023</a:t>
            </a:r>
            <a:endParaRPr lang="ru-RU" dirty="0"/>
          </a:p>
        </p:txBody>
      </p:sp>
      <p:pic>
        <p:nvPicPr>
          <p:cNvPr id="18" name="Рисунок 5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6" t="28001" r="49348" b="29539"/>
          <a:stretch>
            <a:fillRect/>
          </a:stretch>
        </p:blipFill>
        <p:spPr bwMode="auto">
          <a:xfrm>
            <a:off x="107504" y="6353919"/>
            <a:ext cx="576064" cy="45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625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11">
      <a:dk1>
        <a:srgbClr val="5A5A5A"/>
      </a:dk1>
      <a:lt1>
        <a:srgbClr val="FFFFFF"/>
      </a:lt1>
      <a:dk2>
        <a:srgbClr val="4D3D6F"/>
      </a:dk2>
      <a:lt2>
        <a:srgbClr val="D8D2E6"/>
      </a:lt2>
      <a:accent1>
        <a:srgbClr val="1956BE"/>
      </a:accent1>
      <a:accent2>
        <a:srgbClr val="7CAEF3"/>
      </a:accent2>
      <a:accent3>
        <a:srgbClr val="987AAE"/>
      </a:accent3>
      <a:accent4>
        <a:srgbClr val="CEC0D9"/>
      </a:accent4>
      <a:accent5>
        <a:srgbClr val="614D8D"/>
      </a:accent5>
      <a:accent6>
        <a:srgbClr val="B2A6CE"/>
      </a:accent6>
      <a:hlink>
        <a:srgbClr val="4D3D6F"/>
      </a:hlink>
      <a:folHlink>
        <a:srgbClr val="7CAEF3"/>
      </a:folHlink>
    </a:clrScheme>
    <a:fontScheme name="Другая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16027</TotalTime>
  <Words>6057</Words>
  <Application>Microsoft Office PowerPoint</Application>
  <PresentationFormat>Широкоэкранный</PresentationFormat>
  <Paragraphs>657</Paragraphs>
  <Slides>51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63" baseType="lpstr">
      <vt:lpstr>Arial</vt:lpstr>
      <vt:lpstr>Arial Cyr</vt:lpstr>
      <vt:lpstr>Arial Narrow</vt:lpstr>
      <vt:lpstr>Calibri</vt:lpstr>
      <vt:lpstr>Franklin Gothic Book</vt:lpstr>
      <vt:lpstr>Franklin Gothic Medium</vt:lpstr>
      <vt:lpstr>Montserrat Bold</vt:lpstr>
      <vt:lpstr>Montserrat Medium</vt:lpstr>
      <vt:lpstr>Roboto Condensed Light</vt:lpstr>
      <vt:lpstr>Times New Roman</vt:lpstr>
      <vt:lpstr>Wingdings</vt:lpstr>
      <vt:lpstr>Тема Office</vt:lpstr>
      <vt:lpstr>Презентация PowerPoint</vt:lpstr>
      <vt:lpstr>Федеральные законы вступили в силу с 1 января 2023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ПФР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НАИМЕНОВАНИЕ ДЕПАРТАМЕНТА</dc:title>
  <dc:creator>Царева Анна Константиновна</dc:creator>
  <cp:lastModifiedBy>Зайкова Н Н</cp:lastModifiedBy>
  <cp:revision>416</cp:revision>
  <cp:lastPrinted>2023-02-20T16:34:12Z</cp:lastPrinted>
  <dcterms:created xsi:type="dcterms:W3CDTF">2021-02-19T06:17:16Z</dcterms:created>
  <dcterms:modified xsi:type="dcterms:W3CDTF">2023-06-25T13:57:23Z</dcterms:modified>
</cp:coreProperties>
</file>