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5" r:id="rId2"/>
    <p:sldId id="687" r:id="rId3"/>
    <p:sldId id="2266" r:id="rId4"/>
    <p:sldId id="667" r:id="rId5"/>
    <p:sldId id="721" r:id="rId6"/>
    <p:sldId id="1352" r:id="rId7"/>
    <p:sldId id="2255" r:id="rId8"/>
    <p:sldId id="2253" r:id="rId9"/>
    <p:sldId id="2252" r:id="rId10"/>
    <p:sldId id="1355" r:id="rId11"/>
    <p:sldId id="2257" r:id="rId12"/>
    <p:sldId id="2258" r:id="rId13"/>
    <p:sldId id="2259" r:id="rId14"/>
    <p:sldId id="863" r:id="rId15"/>
    <p:sldId id="1350" r:id="rId16"/>
    <p:sldId id="696" r:id="rId17"/>
    <p:sldId id="723" r:id="rId18"/>
    <p:sldId id="2260" r:id="rId19"/>
    <p:sldId id="2256" r:id="rId20"/>
    <p:sldId id="2263" r:id="rId21"/>
    <p:sldId id="713" r:id="rId22"/>
    <p:sldId id="1335" r:id="rId23"/>
    <p:sldId id="1304" r:id="rId24"/>
    <p:sldId id="719" r:id="rId25"/>
    <p:sldId id="1338" r:id="rId26"/>
    <p:sldId id="2264" r:id="rId27"/>
    <p:sldId id="2265" r:id="rId28"/>
    <p:sldId id="601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687"/>
            <p14:sldId id="2266"/>
            <p14:sldId id="667"/>
            <p14:sldId id="721"/>
            <p14:sldId id="1352"/>
            <p14:sldId id="2255"/>
            <p14:sldId id="2253"/>
            <p14:sldId id="2252"/>
            <p14:sldId id="1355"/>
            <p14:sldId id="2257"/>
            <p14:sldId id="2258"/>
            <p14:sldId id="2259"/>
            <p14:sldId id="863"/>
            <p14:sldId id="1350"/>
            <p14:sldId id="696"/>
            <p14:sldId id="723"/>
            <p14:sldId id="2260"/>
            <p14:sldId id="2256"/>
            <p14:sldId id="2263"/>
            <p14:sldId id="713"/>
            <p14:sldId id="1335"/>
            <p14:sldId id="1304"/>
            <p14:sldId id="719"/>
            <p14:sldId id="1338"/>
            <p14:sldId id="2264"/>
            <p14:sldId id="2265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C79023"/>
    <a:srgbClr val="FFFCC1"/>
    <a:srgbClr val="B3E4C5"/>
    <a:srgbClr val="66FFFF"/>
    <a:srgbClr val="E4C6D9"/>
    <a:srgbClr val="E4ABD2"/>
    <a:srgbClr val="FF99CC"/>
    <a:srgbClr val="FF9999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3" autoAdjust="0"/>
    <p:restoredTop sz="87783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560" y="19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60BD4-6CDC-4A99-9349-3100E664C174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3D800D3-26C2-4501-A2B0-DE76F967D67C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Счета бюджетного учета</a:t>
          </a:r>
        </a:p>
      </dgm:t>
    </dgm:pt>
    <dgm:pt modelId="{AF5357EB-EB28-48EF-ABF5-31C1AA74B81F}" type="parTrans" cxnId="{24FE296E-FB33-40D8-8F2D-AD3799076F9D}">
      <dgm:prSet/>
      <dgm:spPr/>
      <dgm:t>
        <a:bodyPr/>
        <a:lstStyle/>
        <a:p>
          <a:endParaRPr lang="ru-RU"/>
        </a:p>
      </dgm:t>
    </dgm:pt>
    <dgm:pt modelId="{AB080CB5-CE77-4D7B-80A8-538D9C5EBD3B}" type="sibTrans" cxnId="{24FE296E-FB33-40D8-8F2D-AD3799076F9D}">
      <dgm:prSet/>
      <dgm:spPr/>
      <dgm:t>
        <a:bodyPr/>
        <a:lstStyle/>
        <a:p>
          <a:endParaRPr lang="ru-RU"/>
        </a:p>
      </dgm:t>
    </dgm:pt>
    <dgm:pt modelId="{11BAD591-27F6-493F-B1CE-983C7E6A6109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103, 106, 205, 20641, 302, 215, 10 </a:t>
          </a:r>
          <a:endParaRPr lang="ru-RU" dirty="0"/>
        </a:p>
      </dgm:t>
    </dgm:pt>
    <dgm:pt modelId="{228C76B6-A39B-425C-BF57-82B959D6E943}" type="parTrans" cxnId="{518390F6-B1AB-4A2F-964C-BEFACF8FB6C5}">
      <dgm:prSet/>
      <dgm:spPr/>
      <dgm:t>
        <a:bodyPr/>
        <a:lstStyle/>
        <a:p>
          <a:endParaRPr lang="ru-RU"/>
        </a:p>
      </dgm:t>
    </dgm:pt>
    <dgm:pt modelId="{E682D6A9-D6B0-4444-AC75-40D216E6FE66}" type="sibTrans" cxnId="{518390F6-B1AB-4A2F-964C-BEFACF8FB6C5}">
      <dgm:prSet/>
      <dgm:spPr/>
      <dgm:t>
        <a:bodyPr/>
        <a:lstStyle/>
        <a:p>
          <a:endParaRPr lang="ru-RU"/>
        </a:p>
      </dgm:t>
    </dgm:pt>
    <dgm:pt modelId="{E6D36480-F0DC-426C-A1C9-6B2E8B08E0F8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Сверка с внешними информационными системами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6432E-F209-4053-990E-E0A9003E3004}" type="parTrans" cxnId="{72749F9F-09F9-4A34-805F-026B43A8C165}">
      <dgm:prSet/>
      <dgm:spPr/>
      <dgm:t>
        <a:bodyPr/>
        <a:lstStyle/>
        <a:p>
          <a:endParaRPr lang="ru-RU"/>
        </a:p>
      </dgm:t>
    </dgm:pt>
    <dgm:pt modelId="{A29491E5-41D3-44C4-B803-B990EDEB4C9E}" type="sibTrans" cxnId="{72749F9F-09F9-4A34-805F-026B43A8C165}">
      <dgm:prSet/>
      <dgm:spPr/>
      <dgm:t>
        <a:bodyPr/>
        <a:lstStyle/>
        <a:p>
          <a:endParaRPr lang="ru-RU"/>
        </a:p>
      </dgm:t>
    </dgm:pt>
    <dgm:pt modelId="{F2498080-57DA-400F-8724-90DB698D2279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ЕГРЮЛ (наличие контрагента, с которым имеются незавершенные расчеты)</a:t>
          </a:r>
          <a:endParaRPr lang="ru-RU" dirty="0"/>
        </a:p>
      </dgm:t>
    </dgm:pt>
    <dgm:pt modelId="{6675CE6B-BE88-425B-92AF-044D6ED86F9C}" type="parTrans" cxnId="{5F2238AC-2934-4371-8721-92B5EDF36D56}">
      <dgm:prSet/>
      <dgm:spPr/>
      <dgm:t>
        <a:bodyPr/>
        <a:lstStyle/>
        <a:p>
          <a:endParaRPr lang="ru-RU"/>
        </a:p>
      </dgm:t>
    </dgm:pt>
    <dgm:pt modelId="{A7D3F781-6A51-4AD9-B52A-76ECC9547175}" type="sibTrans" cxnId="{5F2238AC-2934-4371-8721-92B5EDF36D56}">
      <dgm:prSet/>
      <dgm:spPr/>
      <dgm:t>
        <a:bodyPr/>
        <a:lstStyle/>
        <a:p>
          <a:endParaRPr lang="ru-RU"/>
        </a:p>
      </dgm:t>
    </dgm:pt>
    <dgm:pt modelId="{CC35D20D-045A-4FB5-9FBF-ABAF0223CEBE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ЕГРН</a:t>
          </a:r>
          <a:endParaRPr lang="ru-RU" dirty="0"/>
        </a:p>
      </dgm:t>
    </dgm:pt>
    <dgm:pt modelId="{8F58930D-3D2B-4CE1-9B1A-25C309B1287E}" type="parTrans" cxnId="{BC87F631-FEB7-42DA-BF0B-43A43ABA83D7}">
      <dgm:prSet/>
      <dgm:spPr/>
      <dgm:t>
        <a:bodyPr/>
        <a:lstStyle/>
        <a:p>
          <a:endParaRPr lang="ru-RU"/>
        </a:p>
      </dgm:t>
    </dgm:pt>
    <dgm:pt modelId="{9F2DC977-7358-410E-86A5-CEAA502486B8}" type="sibTrans" cxnId="{BC87F631-FEB7-42DA-BF0B-43A43ABA83D7}">
      <dgm:prSet/>
      <dgm:spPr/>
      <dgm:t>
        <a:bodyPr/>
        <a:lstStyle/>
        <a:p>
          <a:endParaRPr lang="ru-RU"/>
        </a:p>
      </dgm:t>
    </dgm:pt>
    <dgm:pt modelId="{46DD2D42-43CF-4721-9795-34B3F6EAA460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реестр РИД,</a:t>
          </a:r>
          <a:endParaRPr lang="ru-RU" dirty="0"/>
        </a:p>
      </dgm:t>
    </dgm:pt>
    <dgm:pt modelId="{9DDF331E-8CC9-4C12-83B0-60D4B7DBFC65}" type="parTrans" cxnId="{6E7422C2-600D-4996-99A5-CD7F0BF24391}">
      <dgm:prSet/>
      <dgm:spPr/>
      <dgm:t>
        <a:bodyPr/>
        <a:lstStyle/>
        <a:p>
          <a:endParaRPr lang="ru-RU"/>
        </a:p>
      </dgm:t>
    </dgm:pt>
    <dgm:pt modelId="{193FDA0E-BDCA-4CE5-97B1-1393DCF5FEE4}" type="sibTrans" cxnId="{6E7422C2-600D-4996-99A5-CD7F0BF24391}">
      <dgm:prSet/>
      <dgm:spPr/>
      <dgm:t>
        <a:bodyPr/>
        <a:lstStyle/>
        <a:p>
          <a:endParaRPr lang="ru-RU"/>
        </a:p>
      </dgm:t>
    </dgm:pt>
    <dgm:pt modelId="{F2D51766-2F02-407B-AFAD-676BC0628F75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ЕИС (контракты, банковские гарантии)</a:t>
          </a:r>
          <a:endParaRPr lang="ru-RU" dirty="0"/>
        </a:p>
      </dgm:t>
    </dgm:pt>
    <dgm:pt modelId="{DABEE021-F77C-43AF-B93E-F15E027928E1}" type="parTrans" cxnId="{A5A619C3-54E4-4136-90DA-2E5879F58271}">
      <dgm:prSet/>
      <dgm:spPr/>
      <dgm:t>
        <a:bodyPr/>
        <a:lstStyle/>
        <a:p>
          <a:endParaRPr lang="ru-RU"/>
        </a:p>
      </dgm:t>
    </dgm:pt>
    <dgm:pt modelId="{4A9BF0C7-47F6-4C4B-8FF5-431B9423E2AC}" type="sibTrans" cxnId="{A5A619C3-54E4-4136-90DA-2E5879F58271}">
      <dgm:prSet/>
      <dgm:spPr/>
      <dgm:t>
        <a:bodyPr/>
        <a:lstStyle/>
        <a:p>
          <a:endParaRPr lang="ru-RU"/>
        </a:p>
      </dgm:t>
    </dgm:pt>
    <dgm:pt modelId="{B4D5A3C7-C016-4AA5-BF2E-D9D3EE8290AB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ГАСУ (капитальные вложения, концессия)</a:t>
          </a:r>
          <a:endParaRPr lang="ru-RU" dirty="0"/>
        </a:p>
      </dgm:t>
    </dgm:pt>
    <dgm:pt modelId="{71154A1C-A51B-4BFA-9163-ABC3D45C6932}" type="parTrans" cxnId="{C94D19CD-DCCA-48B9-83B6-690413544BFC}">
      <dgm:prSet/>
      <dgm:spPr/>
      <dgm:t>
        <a:bodyPr/>
        <a:lstStyle/>
        <a:p>
          <a:endParaRPr lang="ru-RU"/>
        </a:p>
      </dgm:t>
    </dgm:pt>
    <dgm:pt modelId="{28938DAD-9AA6-4137-BFAD-04D3CDEAF1BF}" type="sibTrans" cxnId="{C94D19CD-DCCA-48B9-83B6-690413544BFC}">
      <dgm:prSet/>
      <dgm:spPr/>
      <dgm:t>
        <a:bodyPr/>
        <a:lstStyle/>
        <a:p>
          <a:endParaRPr lang="ru-RU"/>
        </a:p>
      </dgm:t>
    </dgm:pt>
    <dgm:pt modelId="{B3F98995-78B3-47B2-BA93-3F3BD89F1CD8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Реестр акционеров</a:t>
          </a:r>
          <a:endParaRPr lang="ru-RU" dirty="0"/>
        </a:p>
      </dgm:t>
    </dgm:pt>
    <dgm:pt modelId="{A494B061-6624-4814-9439-57A0CF23E505}" type="parTrans" cxnId="{86DC2DD9-C17D-46DD-987C-D6ADCF8707BA}">
      <dgm:prSet/>
      <dgm:spPr/>
      <dgm:t>
        <a:bodyPr/>
        <a:lstStyle/>
        <a:p>
          <a:endParaRPr lang="ru-RU"/>
        </a:p>
      </dgm:t>
    </dgm:pt>
    <dgm:pt modelId="{C576AAF1-B068-458C-9300-5201D26F2389}" type="sibTrans" cxnId="{86DC2DD9-C17D-46DD-987C-D6ADCF8707BA}">
      <dgm:prSet/>
      <dgm:spPr/>
      <dgm:t>
        <a:bodyPr/>
        <a:lstStyle/>
        <a:p>
          <a:endParaRPr lang="ru-RU"/>
        </a:p>
      </dgm:t>
    </dgm:pt>
    <dgm:pt modelId="{A156E84E-9A99-4E00-8C2D-B5052A88F28B}" type="pres">
      <dgm:prSet presAssocID="{C2760BD4-6CDC-4A99-9349-3100E664C174}" presName="linear" presStyleCnt="0">
        <dgm:presLayoutVars>
          <dgm:animLvl val="lvl"/>
          <dgm:resizeHandles val="exact"/>
        </dgm:presLayoutVars>
      </dgm:prSet>
      <dgm:spPr/>
    </dgm:pt>
    <dgm:pt modelId="{0A1BB5C5-604B-43DB-BECB-27F3B1705CFA}" type="pres">
      <dgm:prSet presAssocID="{E3D800D3-26C2-4501-A2B0-DE76F967D6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65D5E1-7565-4200-8155-C83727389EF2}" type="pres">
      <dgm:prSet presAssocID="{E3D800D3-26C2-4501-A2B0-DE76F967D67C}" presName="childText" presStyleLbl="revTx" presStyleIdx="0" presStyleCnt="2">
        <dgm:presLayoutVars>
          <dgm:bulletEnabled val="1"/>
        </dgm:presLayoutVars>
      </dgm:prSet>
      <dgm:spPr/>
    </dgm:pt>
    <dgm:pt modelId="{8AA48E7B-5381-4713-A8B6-94C6571C2AA9}" type="pres">
      <dgm:prSet presAssocID="{E6D36480-F0DC-426C-A1C9-6B2E8B08E0F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EA0C3C2-A02E-47A4-A26D-13D3FC148D80}" type="pres">
      <dgm:prSet presAssocID="{E6D36480-F0DC-426C-A1C9-6B2E8B08E0F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C87F631-FEB7-42DA-BF0B-43A43ABA83D7}" srcId="{E6D36480-F0DC-426C-A1C9-6B2E8B08E0F8}" destId="{CC35D20D-045A-4FB5-9FBF-ABAF0223CEBE}" srcOrd="1" destOrd="0" parTransId="{8F58930D-3D2B-4CE1-9B1A-25C309B1287E}" sibTransId="{9F2DC977-7358-410E-86A5-CEAA502486B8}"/>
    <dgm:cxn modelId="{E95D3B3C-0E42-4E5D-B41C-7E73C6A8F15D}" type="presOf" srcId="{E3D800D3-26C2-4501-A2B0-DE76F967D67C}" destId="{0A1BB5C5-604B-43DB-BECB-27F3B1705CFA}" srcOrd="0" destOrd="0" presId="urn:microsoft.com/office/officeart/2005/8/layout/vList2"/>
    <dgm:cxn modelId="{7A77933E-C2BC-493C-9F3D-11204CDE8FDA}" type="presOf" srcId="{F2D51766-2F02-407B-AFAD-676BC0628F75}" destId="{1EA0C3C2-A02E-47A4-A26D-13D3FC148D80}" srcOrd="0" destOrd="3" presId="urn:microsoft.com/office/officeart/2005/8/layout/vList2"/>
    <dgm:cxn modelId="{8D03E44E-9E29-41A1-B017-223C89571BE6}" type="presOf" srcId="{F2498080-57DA-400F-8724-90DB698D2279}" destId="{1EA0C3C2-A02E-47A4-A26D-13D3FC148D80}" srcOrd="0" destOrd="0" presId="urn:microsoft.com/office/officeart/2005/8/layout/vList2"/>
    <dgm:cxn modelId="{E788835B-C773-4C2B-A262-CD19C173AEB5}" type="presOf" srcId="{C2760BD4-6CDC-4A99-9349-3100E664C174}" destId="{A156E84E-9A99-4E00-8C2D-B5052A88F28B}" srcOrd="0" destOrd="0" presId="urn:microsoft.com/office/officeart/2005/8/layout/vList2"/>
    <dgm:cxn modelId="{18628C63-4D48-490E-A414-AF905EA3AD5E}" type="presOf" srcId="{B3F98995-78B3-47B2-BA93-3F3BD89F1CD8}" destId="{1EA0C3C2-A02E-47A4-A26D-13D3FC148D80}" srcOrd="0" destOrd="5" presId="urn:microsoft.com/office/officeart/2005/8/layout/vList2"/>
    <dgm:cxn modelId="{24FE296E-FB33-40D8-8F2D-AD3799076F9D}" srcId="{C2760BD4-6CDC-4A99-9349-3100E664C174}" destId="{E3D800D3-26C2-4501-A2B0-DE76F967D67C}" srcOrd="0" destOrd="0" parTransId="{AF5357EB-EB28-48EF-ABF5-31C1AA74B81F}" sibTransId="{AB080CB5-CE77-4D7B-80A8-538D9C5EBD3B}"/>
    <dgm:cxn modelId="{D3251878-702C-4BD7-AB6C-62FA54FE79A0}" type="presOf" srcId="{E6D36480-F0DC-426C-A1C9-6B2E8B08E0F8}" destId="{8AA48E7B-5381-4713-A8B6-94C6571C2AA9}" srcOrd="0" destOrd="0" presId="urn:microsoft.com/office/officeart/2005/8/layout/vList2"/>
    <dgm:cxn modelId="{3EDDA87F-08A7-46DD-84FC-23403FEF0A7C}" type="presOf" srcId="{11BAD591-27F6-493F-B1CE-983C7E6A6109}" destId="{D365D5E1-7565-4200-8155-C83727389EF2}" srcOrd="0" destOrd="0" presId="urn:microsoft.com/office/officeart/2005/8/layout/vList2"/>
    <dgm:cxn modelId="{72749F9F-09F9-4A34-805F-026B43A8C165}" srcId="{C2760BD4-6CDC-4A99-9349-3100E664C174}" destId="{E6D36480-F0DC-426C-A1C9-6B2E8B08E0F8}" srcOrd="1" destOrd="0" parTransId="{1136432E-F209-4053-990E-E0A9003E3004}" sibTransId="{A29491E5-41D3-44C4-B803-B990EDEB4C9E}"/>
    <dgm:cxn modelId="{5F2238AC-2934-4371-8721-92B5EDF36D56}" srcId="{E6D36480-F0DC-426C-A1C9-6B2E8B08E0F8}" destId="{F2498080-57DA-400F-8724-90DB698D2279}" srcOrd="0" destOrd="0" parTransId="{6675CE6B-BE88-425B-92AF-044D6ED86F9C}" sibTransId="{A7D3F781-6A51-4AD9-B52A-76ECC9547175}"/>
    <dgm:cxn modelId="{C46399B1-FBDF-483A-8445-CCA79E00BFBA}" type="presOf" srcId="{B4D5A3C7-C016-4AA5-BF2E-D9D3EE8290AB}" destId="{1EA0C3C2-A02E-47A4-A26D-13D3FC148D80}" srcOrd="0" destOrd="4" presId="urn:microsoft.com/office/officeart/2005/8/layout/vList2"/>
    <dgm:cxn modelId="{6E7422C2-600D-4996-99A5-CD7F0BF24391}" srcId="{E6D36480-F0DC-426C-A1C9-6B2E8B08E0F8}" destId="{46DD2D42-43CF-4721-9795-34B3F6EAA460}" srcOrd="2" destOrd="0" parTransId="{9DDF331E-8CC9-4C12-83B0-60D4B7DBFC65}" sibTransId="{193FDA0E-BDCA-4CE5-97B1-1393DCF5FEE4}"/>
    <dgm:cxn modelId="{A5A619C3-54E4-4136-90DA-2E5879F58271}" srcId="{E6D36480-F0DC-426C-A1C9-6B2E8B08E0F8}" destId="{F2D51766-2F02-407B-AFAD-676BC0628F75}" srcOrd="3" destOrd="0" parTransId="{DABEE021-F77C-43AF-B93E-F15E027928E1}" sibTransId="{4A9BF0C7-47F6-4C4B-8FF5-431B9423E2AC}"/>
    <dgm:cxn modelId="{C94D19CD-DCCA-48B9-83B6-690413544BFC}" srcId="{E6D36480-F0DC-426C-A1C9-6B2E8B08E0F8}" destId="{B4D5A3C7-C016-4AA5-BF2E-D9D3EE8290AB}" srcOrd="4" destOrd="0" parTransId="{71154A1C-A51B-4BFA-9163-ABC3D45C6932}" sibTransId="{28938DAD-9AA6-4137-BFAD-04D3CDEAF1BF}"/>
    <dgm:cxn modelId="{86DC2DD9-C17D-46DD-987C-D6ADCF8707BA}" srcId="{E6D36480-F0DC-426C-A1C9-6B2E8B08E0F8}" destId="{B3F98995-78B3-47B2-BA93-3F3BD89F1CD8}" srcOrd="5" destOrd="0" parTransId="{A494B061-6624-4814-9439-57A0CF23E505}" sibTransId="{C576AAF1-B068-458C-9300-5201D26F2389}"/>
    <dgm:cxn modelId="{55219CDF-3F59-467A-A7EF-C389BC5E735A}" type="presOf" srcId="{46DD2D42-43CF-4721-9795-34B3F6EAA460}" destId="{1EA0C3C2-A02E-47A4-A26D-13D3FC148D80}" srcOrd="0" destOrd="2" presId="urn:microsoft.com/office/officeart/2005/8/layout/vList2"/>
    <dgm:cxn modelId="{92DC15EB-A7CA-44D4-B5B8-0B083279368E}" type="presOf" srcId="{CC35D20D-045A-4FB5-9FBF-ABAF0223CEBE}" destId="{1EA0C3C2-A02E-47A4-A26D-13D3FC148D80}" srcOrd="0" destOrd="1" presId="urn:microsoft.com/office/officeart/2005/8/layout/vList2"/>
    <dgm:cxn modelId="{518390F6-B1AB-4A2F-964C-BEFACF8FB6C5}" srcId="{E3D800D3-26C2-4501-A2B0-DE76F967D67C}" destId="{11BAD591-27F6-493F-B1CE-983C7E6A6109}" srcOrd="0" destOrd="0" parTransId="{228C76B6-A39B-425C-BF57-82B959D6E943}" sibTransId="{E682D6A9-D6B0-4444-AC75-40D216E6FE66}"/>
    <dgm:cxn modelId="{D8B74376-6C6E-4540-9DF3-AF626E9B7386}" type="presParOf" srcId="{A156E84E-9A99-4E00-8C2D-B5052A88F28B}" destId="{0A1BB5C5-604B-43DB-BECB-27F3B1705CFA}" srcOrd="0" destOrd="0" presId="urn:microsoft.com/office/officeart/2005/8/layout/vList2"/>
    <dgm:cxn modelId="{B7028372-3283-4F73-B953-859C55393826}" type="presParOf" srcId="{A156E84E-9A99-4E00-8C2D-B5052A88F28B}" destId="{D365D5E1-7565-4200-8155-C83727389EF2}" srcOrd="1" destOrd="0" presId="urn:microsoft.com/office/officeart/2005/8/layout/vList2"/>
    <dgm:cxn modelId="{58261F7E-A8CC-4D07-A169-7A95C0F3BA42}" type="presParOf" srcId="{A156E84E-9A99-4E00-8C2D-B5052A88F28B}" destId="{8AA48E7B-5381-4713-A8B6-94C6571C2AA9}" srcOrd="2" destOrd="0" presId="urn:microsoft.com/office/officeart/2005/8/layout/vList2"/>
    <dgm:cxn modelId="{05DBCE23-388F-496B-B850-60A536FA1A5E}" type="presParOf" srcId="{A156E84E-9A99-4E00-8C2D-B5052A88F28B}" destId="{1EA0C3C2-A02E-47A4-A26D-13D3FC148D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7D060A-30CE-4EB6-967E-C8C23A97FF17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53CFBAE-5EC3-4506-85CC-D0931075510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</a:t>
          </a:r>
          <a:endParaRPr lang="ru-RU" dirty="0"/>
        </a:p>
      </dgm:t>
    </dgm:pt>
    <dgm:pt modelId="{8CE128EB-8FCE-4FAB-8D13-2EF0C2F15D79}" type="parTrans" cxnId="{077669BF-5C00-426F-90DA-0BAB6BD1B588}">
      <dgm:prSet/>
      <dgm:spPr/>
      <dgm:t>
        <a:bodyPr/>
        <a:lstStyle/>
        <a:p>
          <a:endParaRPr lang="ru-RU"/>
        </a:p>
      </dgm:t>
    </dgm:pt>
    <dgm:pt modelId="{B290F04F-068E-4C0C-90EF-D90865DBE174}" type="sibTrans" cxnId="{077669BF-5C00-426F-90DA-0BAB6BD1B588}">
      <dgm:prSet/>
      <dgm:spPr/>
      <dgm:t>
        <a:bodyPr/>
        <a:lstStyle/>
        <a:p>
          <a:endParaRPr lang="ru-RU"/>
        </a:p>
      </dgm:t>
    </dgm:pt>
    <dgm:pt modelId="{D7F48F59-7700-4F52-B984-66FDDD802C2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Краткосрочная или долгосрочная</a:t>
          </a:r>
        </a:p>
        <a:p>
          <a:pPr>
            <a:spcAft>
              <a:spcPts val="0"/>
            </a:spcAft>
          </a:pP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(СГС «Представление отчетности»)</a:t>
          </a:r>
          <a:endParaRPr lang="ru-RU" b="0" dirty="0"/>
        </a:p>
      </dgm:t>
    </dgm:pt>
    <dgm:pt modelId="{F9132DAD-7021-491B-9B4A-165D86019696}" type="parTrans" cxnId="{7001A54F-C677-44E9-BDB3-6CF59644E92C}">
      <dgm:prSet/>
      <dgm:spPr/>
      <dgm:t>
        <a:bodyPr/>
        <a:lstStyle/>
        <a:p>
          <a:endParaRPr lang="ru-RU"/>
        </a:p>
      </dgm:t>
    </dgm:pt>
    <dgm:pt modelId="{F8A0305A-2C80-4931-BB17-8BA506001309}" type="sibTrans" cxnId="{7001A54F-C677-44E9-BDB3-6CF59644E92C}">
      <dgm:prSet/>
      <dgm:spPr/>
      <dgm:t>
        <a:bodyPr/>
        <a:lstStyle/>
        <a:p>
          <a:endParaRPr lang="ru-RU"/>
        </a:p>
      </dgm:t>
    </dgm:pt>
    <dgm:pt modelId="{40C3D706-5F2F-4FCA-B967-E2CB3DE78D9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(Инструкция 191н + системное письмо)</a:t>
          </a:r>
          <a:endParaRPr lang="ru-RU" dirty="0"/>
        </a:p>
      </dgm:t>
    </dgm:pt>
    <dgm:pt modelId="{643081C3-ECFE-48EF-93F0-2E954837451B}" type="parTrans" cxnId="{3F2B4E79-E411-4EDA-AC12-6C5C3D79004B}">
      <dgm:prSet/>
      <dgm:spPr/>
      <dgm:t>
        <a:bodyPr/>
        <a:lstStyle/>
        <a:p>
          <a:endParaRPr lang="ru-RU"/>
        </a:p>
      </dgm:t>
    </dgm:pt>
    <dgm:pt modelId="{2D93EFA5-88BA-43E1-BB5B-225E4E8C4D39}" type="sibTrans" cxnId="{3F2B4E79-E411-4EDA-AC12-6C5C3D79004B}">
      <dgm:prSet/>
      <dgm:spPr/>
      <dgm:t>
        <a:bodyPr/>
        <a:lstStyle/>
        <a:p>
          <a:endParaRPr lang="ru-RU"/>
        </a:p>
      </dgm:t>
    </dgm:pt>
    <dgm:pt modelId="{AC38D0E2-78CE-4B20-8FCD-9C05A22E0216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Сомнительная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(СГС «Доходы»)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9A5B2-79C3-4F39-9E62-CB1E786D3403}" type="parTrans" cxnId="{A4FD62C5-0B6E-44C3-864C-768570FE4F1F}">
      <dgm:prSet/>
      <dgm:spPr/>
      <dgm:t>
        <a:bodyPr/>
        <a:lstStyle/>
        <a:p>
          <a:endParaRPr lang="ru-RU"/>
        </a:p>
      </dgm:t>
    </dgm:pt>
    <dgm:pt modelId="{B90E3F21-2AD8-4E66-B0B8-FC21EEB8BB57}" type="sibTrans" cxnId="{A4FD62C5-0B6E-44C3-864C-768570FE4F1F}">
      <dgm:prSet/>
      <dgm:spPr/>
      <dgm:t>
        <a:bodyPr/>
        <a:lstStyle/>
        <a:p>
          <a:endParaRPr lang="ru-RU"/>
        </a:p>
      </dgm:t>
    </dgm:pt>
    <dgm:pt modelId="{330C32AA-B673-4840-B725-0F3CFE926F1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Безнадежная к взысканию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(статья 47.2 БК РФ)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2B750-DFBF-444C-986A-8264FC2BC26F}" type="parTrans" cxnId="{7EEC6D06-EA4D-46FF-82B4-59ABA741467A}">
      <dgm:prSet/>
      <dgm:spPr/>
      <dgm:t>
        <a:bodyPr/>
        <a:lstStyle/>
        <a:p>
          <a:endParaRPr lang="ru-RU"/>
        </a:p>
      </dgm:t>
    </dgm:pt>
    <dgm:pt modelId="{C330DF69-6C38-4D4B-A08F-1358A8E0895C}" type="sibTrans" cxnId="{7EEC6D06-EA4D-46FF-82B4-59ABA741467A}">
      <dgm:prSet/>
      <dgm:spPr/>
      <dgm:t>
        <a:bodyPr/>
        <a:lstStyle/>
        <a:p>
          <a:endParaRPr lang="ru-RU"/>
        </a:p>
      </dgm:t>
    </dgm:pt>
    <dgm:pt modelId="{36F3C00F-F5BF-450B-9C0C-55A9061DE287}" type="pres">
      <dgm:prSet presAssocID="{747D060A-30CE-4EB6-967E-C8C23A97FF17}" presName="Name0" presStyleCnt="0">
        <dgm:presLayoutVars>
          <dgm:chMax val="7"/>
          <dgm:chPref val="7"/>
          <dgm:dir/>
        </dgm:presLayoutVars>
      </dgm:prSet>
      <dgm:spPr/>
    </dgm:pt>
    <dgm:pt modelId="{60D6E6B2-B19B-4B79-86E4-63948B9EA9A6}" type="pres">
      <dgm:prSet presAssocID="{747D060A-30CE-4EB6-967E-C8C23A97FF17}" presName="Name1" presStyleCnt="0"/>
      <dgm:spPr/>
    </dgm:pt>
    <dgm:pt modelId="{F60E9EA9-26EE-4C74-AF1C-D5BCADF9DDBB}" type="pres">
      <dgm:prSet presAssocID="{747D060A-30CE-4EB6-967E-C8C23A97FF17}" presName="cycle" presStyleCnt="0"/>
      <dgm:spPr/>
    </dgm:pt>
    <dgm:pt modelId="{900E2B5D-ABE3-4D55-B174-98717717E8A9}" type="pres">
      <dgm:prSet presAssocID="{747D060A-30CE-4EB6-967E-C8C23A97FF17}" presName="srcNode" presStyleLbl="node1" presStyleIdx="0" presStyleCnt="5"/>
      <dgm:spPr/>
    </dgm:pt>
    <dgm:pt modelId="{9F125906-5CD5-4CB2-8135-C5EAD5446C69}" type="pres">
      <dgm:prSet presAssocID="{747D060A-30CE-4EB6-967E-C8C23A97FF17}" presName="conn" presStyleLbl="parChTrans1D2" presStyleIdx="0" presStyleCnt="1"/>
      <dgm:spPr/>
    </dgm:pt>
    <dgm:pt modelId="{AE045642-BE86-48CE-867C-AD3922C9CCA2}" type="pres">
      <dgm:prSet presAssocID="{747D060A-30CE-4EB6-967E-C8C23A97FF17}" presName="extraNode" presStyleLbl="node1" presStyleIdx="0" presStyleCnt="5"/>
      <dgm:spPr/>
    </dgm:pt>
    <dgm:pt modelId="{22CD91A7-31B4-47AB-9C10-13C4B4F2D617}" type="pres">
      <dgm:prSet presAssocID="{747D060A-30CE-4EB6-967E-C8C23A97FF17}" presName="dstNode" presStyleLbl="node1" presStyleIdx="0" presStyleCnt="5"/>
      <dgm:spPr/>
    </dgm:pt>
    <dgm:pt modelId="{469771BD-F3A0-417D-82C0-2876C29982DE}" type="pres">
      <dgm:prSet presAssocID="{453CFBAE-5EC3-4506-85CC-D0931075510C}" presName="text_1" presStyleLbl="node1" presStyleIdx="0" presStyleCnt="5">
        <dgm:presLayoutVars>
          <dgm:bulletEnabled val="1"/>
        </dgm:presLayoutVars>
      </dgm:prSet>
      <dgm:spPr/>
    </dgm:pt>
    <dgm:pt modelId="{1EA69CA4-AD04-4480-9CA4-2D29D9E39438}" type="pres">
      <dgm:prSet presAssocID="{453CFBAE-5EC3-4506-85CC-D0931075510C}" presName="accent_1" presStyleCnt="0"/>
      <dgm:spPr/>
    </dgm:pt>
    <dgm:pt modelId="{DF81B61C-5E75-4868-B374-4719BB545910}" type="pres">
      <dgm:prSet presAssocID="{453CFBAE-5EC3-4506-85CC-D0931075510C}" presName="accentRepeatNode" presStyleLbl="solidFgAcc1" presStyleIdx="0" presStyleCnt="5"/>
      <dgm:spPr/>
    </dgm:pt>
    <dgm:pt modelId="{790F1C30-6E85-4B8A-B7CF-A9BB32185D02}" type="pres">
      <dgm:prSet presAssocID="{D7F48F59-7700-4F52-B984-66FDDD802C26}" presName="text_2" presStyleLbl="node1" presStyleIdx="1" presStyleCnt="5">
        <dgm:presLayoutVars>
          <dgm:bulletEnabled val="1"/>
        </dgm:presLayoutVars>
      </dgm:prSet>
      <dgm:spPr/>
    </dgm:pt>
    <dgm:pt modelId="{E1E5A0EC-3FE2-46C7-B945-12EEE9619855}" type="pres">
      <dgm:prSet presAssocID="{D7F48F59-7700-4F52-B984-66FDDD802C26}" presName="accent_2" presStyleCnt="0"/>
      <dgm:spPr/>
    </dgm:pt>
    <dgm:pt modelId="{C195B5E0-E830-4333-8787-777FEF278B0A}" type="pres">
      <dgm:prSet presAssocID="{D7F48F59-7700-4F52-B984-66FDDD802C26}" presName="accentRepeatNode" presStyleLbl="solidFgAcc1" presStyleIdx="1" presStyleCnt="5"/>
      <dgm:spPr/>
    </dgm:pt>
    <dgm:pt modelId="{74489C8B-FA76-443C-AA49-A3CD06CD26E4}" type="pres">
      <dgm:prSet presAssocID="{40C3D706-5F2F-4FCA-B967-E2CB3DE78D9D}" presName="text_3" presStyleLbl="node1" presStyleIdx="2" presStyleCnt="5">
        <dgm:presLayoutVars>
          <dgm:bulletEnabled val="1"/>
        </dgm:presLayoutVars>
      </dgm:prSet>
      <dgm:spPr/>
    </dgm:pt>
    <dgm:pt modelId="{58A854D8-8050-4DA6-94B0-1BACF2B39683}" type="pres">
      <dgm:prSet presAssocID="{40C3D706-5F2F-4FCA-B967-E2CB3DE78D9D}" presName="accent_3" presStyleCnt="0"/>
      <dgm:spPr/>
    </dgm:pt>
    <dgm:pt modelId="{971DB53C-46C4-4B54-879D-B45EF258C005}" type="pres">
      <dgm:prSet presAssocID="{40C3D706-5F2F-4FCA-B967-E2CB3DE78D9D}" presName="accentRepeatNode" presStyleLbl="solidFgAcc1" presStyleIdx="2" presStyleCnt="5"/>
      <dgm:spPr/>
    </dgm:pt>
    <dgm:pt modelId="{EC50E11B-D600-48F5-B16B-AD040F0A233C}" type="pres">
      <dgm:prSet presAssocID="{AC38D0E2-78CE-4B20-8FCD-9C05A22E0216}" presName="text_4" presStyleLbl="node1" presStyleIdx="3" presStyleCnt="5">
        <dgm:presLayoutVars>
          <dgm:bulletEnabled val="1"/>
        </dgm:presLayoutVars>
      </dgm:prSet>
      <dgm:spPr/>
    </dgm:pt>
    <dgm:pt modelId="{5E616057-26DE-4711-92E5-94E28D6C02F2}" type="pres">
      <dgm:prSet presAssocID="{AC38D0E2-78CE-4B20-8FCD-9C05A22E0216}" presName="accent_4" presStyleCnt="0"/>
      <dgm:spPr/>
    </dgm:pt>
    <dgm:pt modelId="{884E9364-BC44-4A97-90DA-501174F40B9A}" type="pres">
      <dgm:prSet presAssocID="{AC38D0E2-78CE-4B20-8FCD-9C05A22E0216}" presName="accentRepeatNode" presStyleLbl="solidFgAcc1" presStyleIdx="3" presStyleCnt="5"/>
      <dgm:spPr/>
    </dgm:pt>
    <dgm:pt modelId="{06D77985-11F8-4153-AA65-4F65C93F9D29}" type="pres">
      <dgm:prSet presAssocID="{330C32AA-B673-4840-B725-0F3CFE926F1C}" presName="text_5" presStyleLbl="node1" presStyleIdx="4" presStyleCnt="5">
        <dgm:presLayoutVars>
          <dgm:bulletEnabled val="1"/>
        </dgm:presLayoutVars>
      </dgm:prSet>
      <dgm:spPr/>
    </dgm:pt>
    <dgm:pt modelId="{8C923A29-7CA1-453D-8F12-F7FDB4FE70A3}" type="pres">
      <dgm:prSet presAssocID="{330C32AA-B673-4840-B725-0F3CFE926F1C}" presName="accent_5" presStyleCnt="0"/>
      <dgm:spPr/>
    </dgm:pt>
    <dgm:pt modelId="{98291F75-9211-439C-99ED-B1D72B4A31FE}" type="pres">
      <dgm:prSet presAssocID="{330C32AA-B673-4840-B725-0F3CFE926F1C}" presName="accentRepeatNode" presStyleLbl="solidFgAcc1" presStyleIdx="4" presStyleCnt="5"/>
      <dgm:spPr/>
    </dgm:pt>
  </dgm:ptLst>
  <dgm:cxnLst>
    <dgm:cxn modelId="{7EEC6D06-EA4D-46FF-82B4-59ABA741467A}" srcId="{747D060A-30CE-4EB6-967E-C8C23A97FF17}" destId="{330C32AA-B673-4840-B725-0F3CFE926F1C}" srcOrd="4" destOrd="0" parTransId="{B862B750-DFBF-444C-986A-8264FC2BC26F}" sibTransId="{C330DF69-6C38-4D4B-A08F-1358A8E0895C}"/>
    <dgm:cxn modelId="{8337DD42-659A-4ACD-BE77-70F6B0241E1C}" type="presOf" srcId="{453CFBAE-5EC3-4506-85CC-D0931075510C}" destId="{469771BD-F3A0-417D-82C0-2876C29982DE}" srcOrd="0" destOrd="0" presId="urn:microsoft.com/office/officeart/2008/layout/VerticalCurvedList"/>
    <dgm:cxn modelId="{7001A54F-C677-44E9-BDB3-6CF59644E92C}" srcId="{747D060A-30CE-4EB6-967E-C8C23A97FF17}" destId="{D7F48F59-7700-4F52-B984-66FDDD802C26}" srcOrd="1" destOrd="0" parTransId="{F9132DAD-7021-491B-9B4A-165D86019696}" sibTransId="{F8A0305A-2C80-4931-BB17-8BA506001309}"/>
    <dgm:cxn modelId="{943A686C-727A-45A4-AC1E-DF8FB28A18CE}" type="presOf" srcId="{40C3D706-5F2F-4FCA-B967-E2CB3DE78D9D}" destId="{74489C8B-FA76-443C-AA49-A3CD06CD26E4}" srcOrd="0" destOrd="0" presId="urn:microsoft.com/office/officeart/2008/layout/VerticalCurvedList"/>
    <dgm:cxn modelId="{3F2B4E79-E411-4EDA-AC12-6C5C3D79004B}" srcId="{747D060A-30CE-4EB6-967E-C8C23A97FF17}" destId="{40C3D706-5F2F-4FCA-B967-E2CB3DE78D9D}" srcOrd="2" destOrd="0" parTransId="{643081C3-ECFE-48EF-93F0-2E954837451B}" sibTransId="{2D93EFA5-88BA-43E1-BB5B-225E4E8C4D39}"/>
    <dgm:cxn modelId="{3345A67B-4CFD-400E-B95C-F619FD66A5BA}" type="presOf" srcId="{747D060A-30CE-4EB6-967E-C8C23A97FF17}" destId="{36F3C00F-F5BF-450B-9C0C-55A9061DE287}" srcOrd="0" destOrd="0" presId="urn:microsoft.com/office/officeart/2008/layout/VerticalCurvedList"/>
    <dgm:cxn modelId="{184E1B7C-01A1-46C8-905A-9086123392C8}" type="presOf" srcId="{AC38D0E2-78CE-4B20-8FCD-9C05A22E0216}" destId="{EC50E11B-D600-48F5-B16B-AD040F0A233C}" srcOrd="0" destOrd="0" presId="urn:microsoft.com/office/officeart/2008/layout/VerticalCurvedList"/>
    <dgm:cxn modelId="{0CCF0F7D-6F05-40EE-80F7-6A521E79AC4B}" type="presOf" srcId="{330C32AA-B673-4840-B725-0F3CFE926F1C}" destId="{06D77985-11F8-4153-AA65-4F65C93F9D29}" srcOrd="0" destOrd="0" presId="urn:microsoft.com/office/officeart/2008/layout/VerticalCurvedList"/>
    <dgm:cxn modelId="{1E89368D-A2E3-4A87-881D-BA7D59DFB4B6}" type="presOf" srcId="{D7F48F59-7700-4F52-B984-66FDDD802C26}" destId="{790F1C30-6E85-4B8A-B7CF-A9BB32185D02}" srcOrd="0" destOrd="0" presId="urn:microsoft.com/office/officeart/2008/layout/VerticalCurvedList"/>
    <dgm:cxn modelId="{077669BF-5C00-426F-90DA-0BAB6BD1B588}" srcId="{747D060A-30CE-4EB6-967E-C8C23A97FF17}" destId="{453CFBAE-5EC3-4506-85CC-D0931075510C}" srcOrd="0" destOrd="0" parTransId="{8CE128EB-8FCE-4FAB-8D13-2EF0C2F15D79}" sibTransId="{B290F04F-068E-4C0C-90EF-D90865DBE174}"/>
    <dgm:cxn modelId="{A4FD62C5-0B6E-44C3-864C-768570FE4F1F}" srcId="{747D060A-30CE-4EB6-967E-C8C23A97FF17}" destId="{AC38D0E2-78CE-4B20-8FCD-9C05A22E0216}" srcOrd="3" destOrd="0" parTransId="{5EF9A5B2-79C3-4F39-9E62-CB1E786D3403}" sibTransId="{B90E3F21-2AD8-4E66-B0B8-FC21EEB8BB57}"/>
    <dgm:cxn modelId="{0C2AC7DC-EFF8-43D5-89AA-BEC5F3A7306F}" type="presOf" srcId="{B290F04F-068E-4C0C-90EF-D90865DBE174}" destId="{9F125906-5CD5-4CB2-8135-C5EAD5446C69}" srcOrd="0" destOrd="0" presId="urn:microsoft.com/office/officeart/2008/layout/VerticalCurvedList"/>
    <dgm:cxn modelId="{A830A7B3-EB0B-419D-A4DE-DB90802C6300}" type="presParOf" srcId="{36F3C00F-F5BF-450B-9C0C-55A9061DE287}" destId="{60D6E6B2-B19B-4B79-86E4-63948B9EA9A6}" srcOrd="0" destOrd="0" presId="urn:microsoft.com/office/officeart/2008/layout/VerticalCurvedList"/>
    <dgm:cxn modelId="{444A62BD-4C97-42B4-98C3-874171E1A5C9}" type="presParOf" srcId="{60D6E6B2-B19B-4B79-86E4-63948B9EA9A6}" destId="{F60E9EA9-26EE-4C74-AF1C-D5BCADF9DDBB}" srcOrd="0" destOrd="0" presId="urn:microsoft.com/office/officeart/2008/layout/VerticalCurvedList"/>
    <dgm:cxn modelId="{24B89BF0-AF28-4BE5-B6A0-0C83FF837478}" type="presParOf" srcId="{F60E9EA9-26EE-4C74-AF1C-D5BCADF9DDBB}" destId="{900E2B5D-ABE3-4D55-B174-98717717E8A9}" srcOrd="0" destOrd="0" presId="urn:microsoft.com/office/officeart/2008/layout/VerticalCurvedList"/>
    <dgm:cxn modelId="{53839996-4AC2-4ACA-BCC9-C586087775CE}" type="presParOf" srcId="{F60E9EA9-26EE-4C74-AF1C-D5BCADF9DDBB}" destId="{9F125906-5CD5-4CB2-8135-C5EAD5446C69}" srcOrd="1" destOrd="0" presId="urn:microsoft.com/office/officeart/2008/layout/VerticalCurvedList"/>
    <dgm:cxn modelId="{5DB17DB5-CFF0-42DE-A2A0-A3626DD2DA00}" type="presParOf" srcId="{F60E9EA9-26EE-4C74-AF1C-D5BCADF9DDBB}" destId="{AE045642-BE86-48CE-867C-AD3922C9CCA2}" srcOrd="2" destOrd="0" presId="urn:microsoft.com/office/officeart/2008/layout/VerticalCurvedList"/>
    <dgm:cxn modelId="{EEB18A8A-651F-4A03-99FD-76655B0B36EB}" type="presParOf" srcId="{F60E9EA9-26EE-4C74-AF1C-D5BCADF9DDBB}" destId="{22CD91A7-31B4-47AB-9C10-13C4B4F2D617}" srcOrd="3" destOrd="0" presId="urn:microsoft.com/office/officeart/2008/layout/VerticalCurvedList"/>
    <dgm:cxn modelId="{089CD266-FA44-4ED8-BA9F-32F1CA7AB974}" type="presParOf" srcId="{60D6E6B2-B19B-4B79-86E4-63948B9EA9A6}" destId="{469771BD-F3A0-417D-82C0-2876C29982DE}" srcOrd="1" destOrd="0" presId="urn:microsoft.com/office/officeart/2008/layout/VerticalCurvedList"/>
    <dgm:cxn modelId="{A17BF413-19A5-4451-B06A-B780170B38EB}" type="presParOf" srcId="{60D6E6B2-B19B-4B79-86E4-63948B9EA9A6}" destId="{1EA69CA4-AD04-4480-9CA4-2D29D9E39438}" srcOrd="2" destOrd="0" presId="urn:microsoft.com/office/officeart/2008/layout/VerticalCurvedList"/>
    <dgm:cxn modelId="{87BDA156-E99F-4A90-B5C7-DEC391945A1F}" type="presParOf" srcId="{1EA69CA4-AD04-4480-9CA4-2D29D9E39438}" destId="{DF81B61C-5E75-4868-B374-4719BB545910}" srcOrd="0" destOrd="0" presId="urn:microsoft.com/office/officeart/2008/layout/VerticalCurvedList"/>
    <dgm:cxn modelId="{C613B08F-9B8B-4E16-8F0E-FFDE2B9B9F19}" type="presParOf" srcId="{60D6E6B2-B19B-4B79-86E4-63948B9EA9A6}" destId="{790F1C30-6E85-4B8A-B7CF-A9BB32185D02}" srcOrd="3" destOrd="0" presId="urn:microsoft.com/office/officeart/2008/layout/VerticalCurvedList"/>
    <dgm:cxn modelId="{E5CA9616-4A84-4630-A75A-2D188B45C979}" type="presParOf" srcId="{60D6E6B2-B19B-4B79-86E4-63948B9EA9A6}" destId="{E1E5A0EC-3FE2-46C7-B945-12EEE9619855}" srcOrd="4" destOrd="0" presId="urn:microsoft.com/office/officeart/2008/layout/VerticalCurvedList"/>
    <dgm:cxn modelId="{3AB741BC-7897-4F4E-890B-7112AD707F76}" type="presParOf" srcId="{E1E5A0EC-3FE2-46C7-B945-12EEE9619855}" destId="{C195B5E0-E830-4333-8787-777FEF278B0A}" srcOrd="0" destOrd="0" presId="urn:microsoft.com/office/officeart/2008/layout/VerticalCurvedList"/>
    <dgm:cxn modelId="{41E8282B-F7CF-4149-9417-164287B05C63}" type="presParOf" srcId="{60D6E6B2-B19B-4B79-86E4-63948B9EA9A6}" destId="{74489C8B-FA76-443C-AA49-A3CD06CD26E4}" srcOrd="5" destOrd="0" presId="urn:microsoft.com/office/officeart/2008/layout/VerticalCurvedList"/>
    <dgm:cxn modelId="{1CC76745-FD6C-41CF-9CC6-6100393119A9}" type="presParOf" srcId="{60D6E6B2-B19B-4B79-86E4-63948B9EA9A6}" destId="{58A854D8-8050-4DA6-94B0-1BACF2B39683}" srcOrd="6" destOrd="0" presId="urn:microsoft.com/office/officeart/2008/layout/VerticalCurvedList"/>
    <dgm:cxn modelId="{6D4C0FE7-C223-425B-8917-0B9A06DE22D1}" type="presParOf" srcId="{58A854D8-8050-4DA6-94B0-1BACF2B39683}" destId="{971DB53C-46C4-4B54-879D-B45EF258C005}" srcOrd="0" destOrd="0" presId="urn:microsoft.com/office/officeart/2008/layout/VerticalCurvedList"/>
    <dgm:cxn modelId="{48AA172D-1BAA-4B9D-A756-E538D6ECC3EE}" type="presParOf" srcId="{60D6E6B2-B19B-4B79-86E4-63948B9EA9A6}" destId="{EC50E11B-D600-48F5-B16B-AD040F0A233C}" srcOrd="7" destOrd="0" presId="urn:microsoft.com/office/officeart/2008/layout/VerticalCurvedList"/>
    <dgm:cxn modelId="{CDE98AFA-5FED-476F-8232-C012CDE2F687}" type="presParOf" srcId="{60D6E6B2-B19B-4B79-86E4-63948B9EA9A6}" destId="{5E616057-26DE-4711-92E5-94E28D6C02F2}" srcOrd="8" destOrd="0" presId="urn:microsoft.com/office/officeart/2008/layout/VerticalCurvedList"/>
    <dgm:cxn modelId="{ED87399F-EF73-468D-A828-40F8E55F7F1B}" type="presParOf" srcId="{5E616057-26DE-4711-92E5-94E28D6C02F2}" destId="{884E9364-BC44-4A97-90DA-501174F40B9A}" srcOrd="0" destOrd="0" presId="urn:microsoft.com/office/officeart/2008/layout/VerticalCurvedList"/>
    <dgm:cxn modelId="{4E219CA7-74AE-4B31-B9E6-8C457590E439}" type="presParOf" srcId="{60D6E6B2-B19B-4B79-86E4-63948B9EA9A6}" destId="{06D77985-11F8-4153-AA65-4F65C93F9D29}" srcOrd="9" destOrd="0" presId="urn:microsoft.com/office/officeart/2008/layout/VerticalCurvedList"/>
    <dgm:cxn modelId="{31689ED8-F46F-4725-BE3C-7454118FEDBD}" type="presParOf" srcId="{60D6E6B2-B19B-4B79-86E4-63948B9EA9A6}" destId="{8C923A29-7CA1-453D-8F12-F7FDB4FE70A3}" srcOrd="10" destOrd="0" presId="urn:microsoft.com/office/officeart/2008/layout/VerticalCurvedList"/>
    <dgm:cxn modelId="{648248BA-78E8-4F06-8608-1787EC28A902}" type="presParOf" srcId="{8C923A29-7CA1-453D-8F12-F7FDB4FE70A3}" destId="{98291F75-9211-439C-99ED-B1D72B4A31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F604A3-1EEB-AF41-A701-589693EDF459}" type="doc">
      <dgm:prSet loTypeId="urn:microsoft.com/office/officeart/2005/8/layout/chevron2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4314168-1B12-984E-B509-F935B94D6283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2022</a:t>
          </a:r>
        </a:p>
      </dgm:t>
    </dgm:pt>
    <dgm:pt modelId="{9C3723EE-6526-404A-A168-FBC342D26475}" type="parTrans" cxnId="{EA377271-5C87-C946-A988-3ED2D7DA4BD8}">
      <dgm:prSet/>
      <dgm:spPr/>
      <dgm:t>
        <a:bodyPr/>
        <a:lstStyle/>
        <a:p>
          <a:endParaRPr lang="ru-RU"/>
        </a:p>
      </dgm:t>
    </dgm:pt>
    <dgm:pt modelId="{AC88A27A-3541-0E44-B326-9D4ED4B94D64}" type="sibTrans" cxnId="{EA377271-5C87-C946-A988-3ED2D7DA4BD8}">
      <dgm:prSet/>
      <dgm:spPr/>
      <dgm:t>
        <a:bodyPr/>
        <a:lstStyle/>
        <a:p>
          <a:endParaRPr lang="ru-RU"/>
        </a:p>
      </dgm:t>
    </dgm:pt>
    <dgm:pt modelId="{1E68FC54-81AD-234D-BD15-406D935D11D8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Консолидированная бухгалтерская (финансовая)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33402-6AAF-B547-9A53-A1B6E772F63C}" type="parTrans" cxnId="{EA79BB37-9238-3E4B-B81B-C93BB75E5623}">
      <dgm:prSet/>
      <dgm:spPr/>
      <dgm:t>
        <a:bodyPr/>
        <a:lstStyle/>
        <a:p>
          <a:endParaRPr lang="ru-RU"/>
        </a:p>
      </dgm:t>
    </dgm:pt>
    <dgm:pt modelId="{F2A63F7F-0F23-CD4F-9100-EC6170F65253}" type="sibTrans" cxnId="{EA79BB37-9238-3E4B-B81B-C93BB75E5623}">
      <dgm:prSet/>
      <dgm:spPr/>
      <dgm:t>
        <a:bodyPr/>
        <a:lstStyle/>
        <a:p>
          <a:endParaRPr lang="ru-RU"/>
        </a:p>
      </dgm:t>
    </dgm:pt>
    <dgm:pt modelId="{CE454B27-A85A-B047-8A4A-F2A603EE94E4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2022</a:t>
          </a:r>
        </a:p>
      </dgm:t>
    </dgm:pt>
    <dgm:pt modelId="{08E4FC70-C33D-C04F-A2F7-810D9F8E40A6}" type="parTrans" cxnId="{B3A269F8-CE13-D245-8D12-7C88C6A882A7}">
      <dgm:prSet/>
      <dgm:spPr/>
      <dgm:t>
        <a:bodyPr/>
        <a:lstStyle/>
        <a:p>
          <a:endParaRPr lang="ru-RU"/>
        </a:p>
      </dgm:t>
    </dgm:pt>
    <dgm:pt modelId="{225A8D1F-6454-B848-994C-2D6D42BAD665}" type="sibTrans" cxnId="{B3A269F8-CE13-D245-8D12-7C88C6A882A7}">
      <dgm:prSet/>
      <dgm:spPr/>
      <dgm:t>
        <a:bodyPr/>
        <a:lstStyle/>
        <a:p>
          <a:endParaRPr lang="ru-RU"/>
        </a:p>
      </dgm:t>
    </dgm:pt>
    <dgm:pt modelId="{5EE5B22F-F97D-5D47-9EEB-6F2C00A2ADA3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 показателях бухгалтерской (финансовой) отчетности по сегментам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2C6EE-EC65-124B-ACD8-DCC4DE5000FC}" type="parTrans" cxnId="{6E9667FA-A5A9-644F-AC98-A813EA04160C}">
      <dgm:prSet/>
      <dgm:spPr/>
      <dgm:t>
        <a:bodyPr/>
        <a:lstStyle/>
        <a:p>
          <a:endParaRPr lang="ru-RU"/>
        </a:p>
      </dgm:t>
    </dgm:pt>
    <dgm:pt modelId="{906C833D-C4A0-C748-8B37-A4961F40CC82}" type="sibTrans" cxnId="{6E9667FA-A5A9-644F-AC98-A813EA04160C}">
      <dgm:prSet/>
      <dgm:spPr/>
      <dgm:t>
        <a:bodyPr/>
        <a:lstStyle/>
        <a:p>
          <a:endParaRPr lang="ru-RU"/>
        </a:p>
      </dgm:t>
    </dgm:pt>
    <dgm:pt modelId="{BC2C0398-EA1C-F34F-8690-185AFB358C2E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2022</a:t>
          </a:r>
        </a:p>
      </dgm:t>
    </dgm:pt>
    <dgm:pt modelId="{6DFA70D9-1327-144A-AC85-849D9C3CCF7D}" type="parTrans" cxnId="{0436CA4D-3CBA-D84C-874A-127588F07B67}">
      <dgm:prSet/>
      <dgm:spPr/>
      <dgm:t>
        <a:bodyPr/>
        <a:lstStyle/>
        <a:p>
          <a:endParaRPr lang="ru-RU"/>
        </a:p>
      </dgm:t>
    </dgm:pt>
    <dgm:pt modelId="{240EA121-2790-7746-A10F-AB0F7079EBDD}" type="sibTrans" cxnId="{0436CA4D-3CBA-D84C-874A-127588F07B67}">
      <dgm:prSet/>
      <dgm:spPr/>
      <dgm:t>
        <a:bodyPr/>
        <a:lstStyle/>
        <a:p>
          <a:endParaRPr lang="ru-RU"/>
        </a:p>
      </dgm:t>
    </dgm:pt>
    <dgm:pt modelId="{50F827E6-84C3-AB4D-A8E4-68A82F7C01EF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долевого участия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AB28E-8D2D-BC49-B650-AC0C8F6E827F}" type="parTrans" cxnId="{27BBA270-282E-BB41-85D2-BBE4A2CA71F6}">
      <dgm:prSet/>
      <dgm:spPr/>
      <dgm:t>
        <a:bodyPr/>
        <a:lstStyle/>
        <a:p>
          <a:endParaRPr lang="ru-RU"/>
        </a:p>
      </dgm:t>
    </dgm:pt>
    <dgm:pt modelId="{78362268-808C-944C-9D38-637740B5DA59}" type="sibTrans" cxnId="{27BBA270-282E-BB41-85D2-BBE4A2CA71F6}">
      <dgm:prSet/>
      <dgm:spPr/>
      <dgm:t>
        <a:bodyPr/>
        <a:lstStyle/>
        <a:p>
          <a:endParaRPr lang="ru-RU"/>
        </a:p>
      </dgm:t>
    </dgm:pt>
    <dgm:pt modelId="{B582311D-DE54-1E4B-9D9B-5BE66D4A59C7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2023</a:t>
          </a:r>
        </a:p>
      </dgm:t>
    </dgm:pt>
    <dgm:pt modelId="{73049E61-EA86-7442-A9BC-720FAEEC84A2}" type="parTrans" cxnId="{8686A894-9751-DA41-AFEF-CB1A30198A18}">
      <dgm:prSet/>
      <dgm:spPr/>
      <dgm:t>
        <a:bodyPr/>
        <a:lstStyle/>
        <a:p>
          <a:endParaRPr lang="ru-RU"/>
        </a:p>
      </dgm:t>
    </dgm:pt>
    <dgm:pt modelId="{77AFCED1-825C-C74E-9D3F-54E2B13A92E1}" type="sibTrans" cxnId="{8686A894-9751-DA41-AFEF-CB1A30198A18}">
      <dgm:prSet/>
      <dgm:spPr/>
      <dgm:t>
        <a:bodyPr/>
        <a:lstStyle/>
        <a:p>
          <a:endParaRPr lang="ru-RU"/>
        </a:p>
      </dgm:t>
    </dgm:pt>
    <dgm:pt modelId="{0304354B-0956-454A-94EE-3ACBA0D9C812}">
      <dgm:prSet/>
      <dgm:spPr/>
      <dgm:t>
        <a:bodyPr/>
        <a:lstStyle/>
        <a:p>
          <a:r>
            <a:rPr lang="ru-RU" b="0" i="0" u="none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(муниципальная) казна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D6A37-A9F4-6747-8487-9CA88D7DF9DB}" type="parTrans" cxnId="{4BA7EA37-1EFE-AD48-A0C2-FC8E12F1589D}">
      <dgm:prSet/>
      <dgm:spPr/>
      <dgm:t>
        <a:bodyPr/>
        <a:lstStyle/>
        <a:p>
          <a:endParaRPr lang="ru-RU"/>
        </a:p>
      </dgm:t>
    </dgm:pt>
    <dgm:pt modelId="{8F1125FC-00A6-CD46-819E-4F0F8B7977A1}" type="sibTrans" cxnId="{4BA7EA37-1EFE-AD48-A0C2-FC8E12F1589D}">
      <dgm:prSet/>
      <dgm:spPr/>
      <dgm:t>
        <a:bodyPr/>
        <a:lstStyle/>
        <a:p>
          <a:endParaRPr lang="ru-RU"/>
        </a:p>
      </dgm:t>
    </dgm:pt>
    <dgm:pt modelId="{E066341F-02D6-6B49-9159-5D5F11BB29ED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2022</a:t>
          </a:r>
        </a:p>
      </dgm:t>
    </dgm:pt>
    <dgm:pt modelId="{9D3B1C33-8922-314F-8F51-C06FB4574914}" type="parTrans" cxnId="{A625E499-1900-EB42-BF40-6B56004F33F2}">
      <dgm:prSet/>
      <dgm:spPr/>
      <dgm:t>
        <a:bodyPr/>
        <a:lstStyle/>
        <a:p>
          <a:endParaRPr lang="ru-RU"/>
        </a:p>
      </dgm:t>
    </dgm:pt>
    <dgm:pt modelId="{BF97378C-F4F1-2645-B206-C10F15DC5A9F}" type="sibTrans" cxnId="{A625E499-1900-EB42-BF40-6B56004F33F2}">
      <dgm:prSet/>
      <dgm:spPr/>
      <dgm:t>
        <a:bodyPr/>
        <a:lstStyle/>
        <a:p>
          <a:endParaRPr lang="ru-RU"/>
        </a:p>
      </dgm:t>
    </dgm:pt>
    <dgm:pt modelId="{5F05749A-1603-6F49-BA80-97E2E7CAAC7B}">
      <dgm:prSet/>
      <dgm:spPr/>
      <dgm:t>
        <a:bodyPr/>
        <a:lstStyle/>
        <a:p>
          <a:r>
            <a:rPr lang="ru-RU" b="0" i="0" u="none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Биологические активы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D7ADF-8E81-C245-AB70-8CB455B124CB}" type="parTrans" cxnId="{25AC3C52-82EA-5D44-98D4-28276785D8C4}">
      <dgm:prSet/>
      <dgm:spPr/>
      <dgm:t>
        <a:bodyPr/>
        <a:lstStyle/>
        <a:p>
          <a:endParaRPr lang="ru-RU"/>
        </a:p>
      </dgm:t>
    </dgm:pt>
    <dgm:pt modelId="{0D149361-1C02-054C-87C9-658C59FAFD2D}" type="sibTrans" cxnId="{25AC3C52-82EA-5D44-98D4-28276785D8C4}">
      <dgm:prSet/>
      <dgm:spPr/>
      <dgm:t>
        <a:bodyPr/>
        <a:lstStyle/>
        <a:p>
          <a:endParaRPr lang="ru-RU"/>
        </a:p>
      </dgm:t>
    </dgm:pt>
    <dgm:pt modelId="{BEDAAA04-C40D-544F-882E-10E6675613A5}" type="pres">
      <dgm:prSet presAssocID="{F0F604A3-1EEB-AF41-A701-589693EDF459}" presName="linearFlow" presStyleCnt="0">
        <dgm:presLayoutVars>
          <dgm:dir/>
          <dgm:animLvl val="lvl"/>
          <dgm:resizeHandles val="exact"/>
        </dgm:presLayoutVars>
      </dgm:prSet>
      <dgm:spPr/>
    </dgm:pt>
    <dgm:pt modelId="{A5A35C82-29B6-B44A-83E7-EF04B0AA8651}" type="pres">
      <dgm:prSet presAssocID="{74314168-1B12-984E-B509-F935B94D6283}" presName="composite" presStyleCnt="0"/>
      <dgm:spPr/>
    </dgm:pt>
    <dgm:pt modelId="{4010138D-ECA4-3D45-BDA2-93557D1701A4}" type="pres">
      <dgm:prSet presAssocID="{74314168-1B12-984E-B509-F935B94D628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CDEE488-1D74-3744-B3E3-BB0768D20128}" type="pres">
      <dgm:prSet presAssocID="{74314168-1B12-984E-B509-F935B94D6283}" presName="descendantText" presStyleLbl="alignAcc1" presStyleIdx="0" presStyleCnt="5">
        <dgm:presLayoutVars>
          <dgm:bulletEnabled val="1"/>
        </dgm:presLayoutVars>
      </dgm:prSet>
      <dgm:spPr/>
    </dgm:pt>
    <dgm:pt modelId="{0EF7D263-6A1A-744E-84E5-4EA26DCD1123}" type="pres">
      <dgm:prSet presAssocID="{AC88A27A-3541-0E44-B326-9D4ED4B94D64}" presName="sp" presStyleCnt="0"/>
      <dgm:spPr/>
    </dgm:pt>
    <dgm:pt modelId="{98757095-A990-B447-AFF0-4065CC09E858}" type="pres">
      <dgm:prSet presAssocID="{CE454B27-A85A-B047-8A4A-F2A603EE94E4}" presName="composite" presStyleCnt="0"/>
      <dgm:spPr/>
    </dgm:pt>
    <dgm:pt modelId="{8B084D35-11CE-D74F-AED9-E3DBEF813034}" type="pres">
      <dgm:prSet presAssocID="{CE454B27-A85A-B047-8A4A-F2A603EE94E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C336D97-D568-6F46-9CDD-CFCAFCDE9D11}" type="pres">
      <dgm:prSet presAssocID="{CE454B27-A85A-B047-8A4A-F2A603EE94E4}" presName="descendantText" presStyleLbl="alignAcc1" presStyleIdx="1" presStyleCnt="5">
        <dgm:presLayoutVars>
          <dgm:bulletEnabled val="1"/>
        </dgm:presLayoutVars>
      </dgm:prSet>
      <dgm:spPr/>
    </dgm:pt>
    <dgm:pt modelId="{D6AB7559-42E9-BE4E-AC6C-76ABE5A29747}" type="pres">
      <dgm:prSet presAssocID="{225A8D1F-6454-B848-994C-2D6D42BAD665}" presName="sp" presStyleCnt="0"/>
      <dgm:spPr/>
    </dgm:pt>
    <dgm:pt modelId="{39F83019-7368-494C-BF93-F5D312819429}" type="pres">
      <dgm:prSet presAssocID="{BC2C0398-EA1C-F34F-8690-185AFB358C2E}" presName="composite" presStyleCnt="0"/>
      <dgm:spPr/>
    </dgm:pt>
    <dgm:pt modelId="{49B2C5BD-4956-5D40-8ACB-08BFD3A2E5B3}" type="pres">
      <dgm:prSet presAssocID="{BC2C0398-EA1C-F34F-8690-185AFB358C2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A22A108-9EE4-1B4A-BE75-70A5EEAE2D2D}" type="pres">
      <dgm:prSet presAssocID="{BC2C0398-EA1C-F34F-8690-185AFB358C2E}" presName="descendantText" presStyleLbl="alignAcc1" presStyleIdx="2" presStyleCnt="5">
        <dgm:presLayoutVars>
          <dgm:bulletEnabled val="1"/>
        </dgm:presLayoutVars>
      </dgm:prSet>
      <dgm:spPr/>
    </dgm:pt>
    <dgm:pt modelId="{3FED4E45-D082-F14C-98B3-6F55B85B7EEE}" type="pres">
      <dgm:prSet presAssocID="{240EA121-2790-7746-A10F-AB0F7079EBDD}" presName="sp" presStyleCnt="0"/>
      <dgm:spPr/>
    </dgm:pt>
    <dgm:pt modelId="{48A377D6-9CDA-314B-ABA0-05F537243325}" type="pres">
      <dgm:prSet presAssocID="{B582311D-DE54-1E4B-9D9B-5BE66D4A59C7}" presName="composite" presStyleCnt="0"/>
      <dgm:spPr/>
    </dgm:pt>
    <dgm:pt modelId="{AD4D25D7-03F7-6949-B334-3D53370655B7}" type="pres">
      <dgm:prSet presAssocID="{B582311D-DE54-1E4B-9D9B-5BE66D4A59C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FE20461-D4C8-C54F-8338-C865A4CF5317}" type="pres">
      <dgm:prSet presAssocID="{B582311D-DE54-1E4B-9D9B-5BE66D4A59C7}" presName="descendantText" presStyleLbl="alignAcc1" presStyleIdx="3" presStyleCnt="5">
        <dgm:presLayoutVars>
          <dgm:bulletEnabled val="1"/>
        </dgm:presLayoutVars>
      </dgm:prSet>
      <dgm:spPr/>
    </dgm:pt>
    <dgm:pt modelId="{6713F012-E2B5-C74D-9450-5EC734DFABDC}" type="pres">
      <dgm:prSet presAssocID="{77AFCED1-825C-C74E-9D3F-54E2B13A92E1}" presName="sp" presStyleCnt="0"/>
      <dgm:spPr/>
    </dgm:pt>
    <dgm:pt modelId="{09D01B30-8F7E-F646-B47F-06737259CFE7}" type="pres">
      <dgm:prSet presAssocID="{E066341F-02D6-6B49-9159-5D5F11BB29ED}" presName="composite" presStyleCnt="0"/>
      <dgm:spPr/>
    </dgm:pt>
    <dgm:pt modelId="{5DFB3771-290C-0045-A837-40662A6F8961}" type="pres">
      <dgm:prSet presAssocID="{E066341F-02D6-6B49-9159-5D5F11BB29E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229FBA6-B4B3-CC40-99A5-BBDB88CD948D}" type="pres">
      <dgm:prSet presAssocID="{E066341F-02D6-6B49-9159-5D5F11BB29E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E45A902-68B8-5343-806E-CFC494440343}" type="presOf" srcId="{E066341F-02D6-6B49-9159-5D5F11BB29ED}" destId="{5DFB3771-290C-0045-A837-40662A6F8961}" srcOrd="0" destOrd="0" presId="urn:microsoft.com/office/officeart/2005/8/layout/chevron2"/>
    <dgm:cxn modelId="{A1CD5D1B-0FD1-C140-A71C-8C02B861F71C}" type="presOf" srcId="{CE454B27-A85A-B047-8A4A-F2A603EE94E4}" destId="{8B084D35-11CE-D74F-AED9-E3DBEF813034}" srcOrd="0" destOrd="0" presId="urn:microsoft.com/office/officeart/2005/8/layout/chevron2"/>
    <dgm:cxn modelId="{EA79BB37-9238-3E4B-B81B-C93BB75E5623}" srcId="{74314168-1B12-984E-B509-F935B94D6283}" destId="{1E68FC54-81AD-234D-BD15-406D935D11D8}" srcOrd="0" destOrd="0" parTransId="{3EA33402-6AAF-B547-9A53-A1B6E772F63C}" sibTransId="{F2A63F7F-0F23-CD4F-9100-EC6170F65253}"/>
    <dgm:cxn modelId="{4BA7EA37-1EFE-AD48-A0C2-FC8E12F1589D}" srcId="{B582311D-DE54-1E4B-9D9B-5BE66D4A59C7}" destId="{0304354B-0956-454A-94EE-3ACBA0D9C812}" srcOrd="0" destOrd="0" parTransId="{BF0D6A37-A9F4-6747-8487-9CA88D7DF9DB}" sibTransId="{8F1125FC-00A6-CD46-819E-4F0F8B7977A1}"/>
    <dgm:cxn modelId="{AC963143-65E3-CD40-8813-61C82F05A5A0}" type="presOf" srcId="{B582311D-DE54-1E4B-9D9B-5BE66D4A59C7}" destId="{AD4D25D7-03F7-6949-B334-3D53370655B7}" srcOrd="0" destOrd="0" presId="urn:microsoft.com/office/officeart/2005/8/layout/chevron2"/>
    <dgm:cxn modelId="{0436CA4D-3CBA-D84C-874A-127588F07B67}" srcId="{F0F604A3-1EEB-AF41-A701-589693EDF459}" destId="{BC2C0398-EA1C-F34F-8690-185AFB358C2E}" srcOrd="2" destOrd="0" parTransId="{6DFA70D9-1327-144A-AC85-849D9C3CCF7D}" sibTransId="{240EA121-2790-7746-A10F-AB0F7079EBDD}"/>
    <dgm:cxn modelId="{25AC3C52-82EA-5D44-98D4-28276785D8C4}" srcId="{E066341F-02D6-6B49-9159-5D5F11BB29ED}" destId="{5F05749A-1603-6F49-BA80-97E2E7CAAC7B}" srcOrd="0" destOrd="0" parTransId="{4B9D7ADF-8E81-C245-AB70-8CB455B124CB}" sibTransId="{0D149361-1C02-054C-87C9-658C59FAFD2D}"/>
    <dgm:cxn modelId="{4BB3CA5E-6130-7B40-A69A-9DDFDF4881DC}" type="presOf" srcId="{0304354B-0956-454A-94EE-3ACBA0D9C812}" destId="{9FE20461-D4C8-C54F-8338-C865A4CF5317}" srcOrd="0" destOrd="0" presId="urn:microsoft.com/office/officeart/2005/8/layout/chevron2"/>
    <dgm:cxn modelId="{27BBA270-282E-BB41-85D2-BBE4A2CA71F6}" srcId="{BC2C0398-EA1C-F34F-8690-185AFB358C2E}" destId="{50F827E6-84C3-AB4D-A8E4-68A82F7C01EF}" srcOrd="0" destOrd="0" parTransId="{B35AB28E-8D2D-BC49-B650-AC0C8F6E827F}" sibTransId="{78362268-808C-944C-9D38-637740B5DA59}"/>
    <dgm:cxn modelId="{EA377271-5C87-C946-A988-3ED2D7DA4BD8}" srcId="{F0F604A3-1EEB-AF41-A701-589693EDF459}" destId="{74314168-1B12-984E-B509-F935B94D6283}" srcOrd="0" destOrd="0" parTransId="{9C3723EE-6526-404A-A168-FBC342D26475}" sibTransId="{AC88A27A-3541-0E44-B326-9D4ED4B94D64}"/>
    <dgm:cxn modelId="{F37F5D7C-4386-8C47-8AA5-CF97F2538E35}" type="presOf" srcId="{5EE5B22F-F97D-5D47-9EEB-6F2C00A2ADA3}" destId="{EC336D97-D568-6F46-9CDD-CFCAFCDE9D11}" srcOrd="0" destOrd="0" presId="urn:microsoft.com/office/officeart/2005/8/layout/chevron2"/>
    <dgm:cxn modelId="{8686A894-9751-DA41-AFEF-CB1A30198A18}" srcId="{F0F604A3-1EEB-AF41-A701-589693EDF459}" destId="{B582311D-DE54-1E4B-9D9B-5BE66D4A59C7}" srcOrd="3" destOrd="0" parTransId="{73049E61-EA86-7442-A9BC-720FAEEC84A2}" sibTransId="{77AFCED1-825C-C74E-9D3F-54E2B13A92E1}"/>
    <dgm:cxn modelId="{667D1198-1318-9D4D-82B9-CC6C5BDA9767}" type="presOf" srcId="{BC2C0398-EA1C-F34F-8690-185AFB358C2E}" destId="{49B2C5BD-4956-5D40-8ACB-08BFD3A2E5B3}" srcOrd="0" destOrd="0" presId="urn:microsoft.com/office/officeart/2005/8/layout/chevron2"/>
    <dgm:cxn modelId="{A625E499-1900-EB42-BF40-6B56004F33F2}" srcId="{F0F604A3-1EEB-AF41-A701-589693EDF459}" destId="{E066341F-02D6-6B49-9159-5D5F11BB29ED}" srcOrd="4" destOrd="0" parTransId="{9D3B1C33-8922-314F-8F51-C06FB4574914}" sibTransId="{BF97378C-F4F1-2645-B206-C10F15DC5A9F}"/>
    <dgm:cxn modelId="{786FD99B-CCC8-0D4F-9E81-BF4A5C8706C6}" type="presOf" srcId="{74314168-1B12-984E-B509-F935B94D6283}" destId="{4010138D-ECA4-3D45-BDA2-93557D1701A4}" srcOrd="0" destOrd="0" presId="urn:microsoft.com/office/officeart/2005/8/layout/chevron2"/>
    <dgm:cxn modelId="{394293A6-2C3E-8247-AC4F-8029C2661127}" type="presOf" srcId="{F0F604A3-1EEB-AF41-A701-589693EDF459}" destId="{BEDAAA04-C40D-544F-882E-10E6675613A5}" srcOrd="0" destOrd="0" presId="urn:microsoft.com/office/officeart/2005/8/layout/chevron2"/>
    <dgm:cxn modelId="{97A244CC-A60D-1742-A275-C672FC41BFB0}" type="presOf" srcId="{1E68FC54-81AD-234D-BD15-406D935D11D8}" destId="{CCDEE488-1D74-3744-B3E3-BB0768D20128}" srcOrd="0" destOrd="0" presId="urn:microsoft.com/office/officeart/2005/8/layout/chevron2"/>
    <dgm:cxn modelId="{1C495ECD-EEC8-7F4E-B587-20A2BAC67B8E}" type="presOf" srcId="{5F05749A-1603-6F49-BA80-97E2E7CAAC7B}" destId="{0229FBA6-B4B3-CC40-99A5-BBDB88CD948D}" srcOrd="0" destOrd="0" presId="urn:microsoft.com/office/officeart/2005/8/layout/chevron2"/>
    <dgm:cxn modelId="{0376F7E6-DE0E-9544-BCD1-BE194A5968C7}" type="presOf" srcId="{50F827E6-84C3-AB4D-A8E4-68A82F7C01EF}" destId="{0A22A108-9EE4-1B4A-BE75-70A5EEAE2D2D}" srcOrd="0" destOrd="0" presId="urn:microsoft.com/office/officeart/2005/8/layout/chevron2"/>
    <dgm:cxn modelId="{B3A269F8-CE13-D245-8D12-7C88C6A882A7}" srcId="{F0F604A3-1EEB-AF41-A701-589693EDF459}" destId="{CE454B27-A85A-B047-8A4A-F2A603EE94E4}" srcOrd="1" destOrd="0" parTransId="{08E4FC70-C33D-C04F-A2F7-810D9F8E40A6}" sibTransId="{225A8D1F-6454-B848-994C-2D6D42BAD665}"/>
    <dgm:cxn modelId="{6E9667FA-A5A9-644F-AC98-A813EA04160C}" srcId="{CE454B27-A85A-B047-8A4A-F2A603EE94E4}" destId="{5EE5B22F-F97D-5D47-9EEB-6F2C00A2ADA3}" srcOrd="0" destOrd="0" parTransId="{B002C6EE-EC65-124B-ACD8-DCC4DE5000FC}" sibTransId="{906C833D-C4A0-C748-8B37-A4961F40CC82}"/>
    <dgm:cxn modelId="{D948CF0C-9924-0848-841C-49C8EC0B3DDB}" type="presParOf" srcId="{BEDAAA04-C40D-544F-882E-10E6675613A5}" destId="{A5A35C82-29B6-B44A-83E7-EF04B0AA8651}" srcOrd="0" destOrd="0" presId="urn:microsoft.com/office/officeart/2005/8/layout/chevron2"/>
    <dgm:cxn modelId="{24132DDA-9F79-964A-A5BE-E0563784256F}" type="presParOf" srcId="{A5A35C82-29B6-B44A-83E7-EF04B0AA8651}" destId="{4010138D-ECA4-3D45-BDA2-93557D1701A4}" srcOrd="0" destOrd="0" presId="urn:microsoft.com/office/officeart/2005/8/layout/chevron2"/>
    <dgm:cxn modelId="{86C60D78-0B0F-4343-86B3-3C508D19949E}" type="presParOf" srcId="{A5A35C82-29B6-B44A-83E7-EF04B0AA8651}" destId="{CCDEE488-1D74-3744-B3E3-BB0768D20128}" srcOrd="1" destOrd="0" presId="urn:microsoft.com/office/officeart/2005/8/layout/chevron2"/>
    <dgm:cxn modelId="{B7027714-6853-2F40-9A0C-C0436B1D156A}" type="presParOf" srcId="{BEDAAA04-C40D-544F-882E-10E6675613A5}" destId="{0EF7D263-6A1A-744E-84E5-4EA26DCD1123}" srcOrd="1" destOrd="0" presId="urn:microsoft.com/office/officeart/2005/8/layout/chevron2"/>
    <dgm:cxn modelId="{9A518B95-03DF-A340-BFEE-7F060943C426}" type="presParOf" srcId="{BEDAAA04-C40D-544F-882E-10E6675613A5}" destId="{98757095-A990-B447-AFF0-4065CC09E858}" srcOrd="2" destOrd="0" presId="urn:microsoft.com/office/officeart/2005/8/layout/chevron2"/>
    <dgm:cxn modelId="{0A4CBE70-E442-F748-806C-0A136C6FE94B}" type="presParOf" srcId="{98757095-A990-B447-AFF0-4065CC09E858}" destId="{8B084D35-11CE-D74F-AED9-E3DBEF813034}" srcOrd="0" destOrd="0" presId="urn:microsoft.com/office/officeart/2005/8/layout/chevron2"/>
    <dgm:cxn modelId="{383728B5-7E75-9949-9EF1-69A02CF5FEBA}" type="presParOf" srcId="{98757095-A990-B447-AFF0-4065CC09E858}" destId="{EC336D97-D568-6F46-9CDD-CFCAFCDE9D11}" srcOrd="1" destOrd="0" presId="urn:microsoft.com/office/officeart/2005/8/layout/chevron2"/>
    <dgm:cxn modelId="{999CB2BB-1A54-B743-9BC7-42E9A8A6E1AE}" type="presParOf" srcId="{BEDAAA04-C40D-544F-882E-10E6675613A5}" destId="{D6AB7559-42E9-BE4E-AC6C-76ABE5A29747}" srcOrd="3" destOrd="0" presId="urn:microsoft.com/office/officeart/2005/8/layout/chevron2"/>
    <dgm:cxn modelId="{C131CC0B-9978-A946-A7E9-1D61B1C9969D}" type="presParOf" srcId="{BEDAAA04-C40D-544F-882E-10E6675613A5}" destId="{39F83019-7368-494C-BF93-F5D312819429}" srcOrd="4" destOrd="0" presId="urn:microsoft.com/office/officeart/2005/8/layout/chevron2"/>
    <dgm:cxn modelId="{482C979D-C216-5E49-A1F8-67C9E084FBBB}" type="presParOf" srcId="{39F83019-7368-494C-BF93-F5D312819429}" destId="{49B2C5BD-4956-5D40-8ACB-08BFD3A2E5B3}" srcOrd="0" destOrd="0" presId="urn:microsoft.com/office/officeart/2005/8/layout/chevron2"/>
    <dgm:cxn modelId="{28B86D61-D6CC-6342-84DC-449852EEC252}" type="presParOf" srcId="{39F83019-7368-494C-BF93-F5D312819429}" destId="{0A22A108-9EE4-1B4A-BE75-70A5EEAE2D2D}" srcOrd="1" destOrd="0" presId="urn:microsoft.com/office/officeart/2005/8/layout/chevron2"/>
    <dgm:cxn modelId="{D6ADA2FB-8A80-244D-8825-8EA76BC0B56D}" type="presParOf" srcId="{BEDAAA04-C40D-544F-882E-10E6675613A5}" destId="{3FED4E45-D082-F14C-98B3-6F55B85B7EEE}" srcOrd="5" destOrd="0" presId="urn:microsoft.com/office/officeart/2005/8/layout/chevron2"/>
    <dgm:cxn modelId="{0C569D74-4175-1641-8402-679D5DCDABF5}" type="presParOf" srcId="{BEDAAA04-C40D-544F-882E-10E6675613A5}" destId="{48A377D6-9CDA-314B-ABA0-05F537243325}" srcOrd="6" destOrd="0" presId="urn:microsoft.com/office/officeart/2005/8/layout/chevron2"/>
    <dgm:cxn modelId="{5602201E-8874-BC4C-96BD-4E1195B27CA6}" type="presParOf" srcId="{48A377D6-9CDA-314B-ABA0-05F537243325}" destId="{AD4D25D7-03F7-6949-B334-3D53370655B7}" srcOrd="0" destOrd="0" presId="urn:microsoft.com/office/officeart/2005/8/layout/chevron2"/>
    <dgm:cxn modelId="{91A9AD42-B6C2-D441-8BB8-E83B54A014D8}" type="presParOf" srcId="{48A377D6-9CDA-314B-ABA0-05F537243325}" destId="{9FE20461-D4C8-C54F-8338-C865A4CF5317}" srcOrd="1" destOrd="0" presId="urn:microsoft.com/office/officeart/2005/8/layout/chevron2"/>
    <dgm:cxn modelId="{93313D85-172B-CD43-A388-AA185E0C34D2}" type="presParOf" srcId="{BEDAAA04-C40D-544F-882E-10E6675613A5}" destId="{6713F012-E2B5-C74D-9450-5EC734DFABDC}" srcOrd="7" destOrd="0" presId="urn:microsoft.com/office/officeart/2005/8/layout/chevron2"/>
    <dgm:cxn modelId="{BA13F87C-477E-404B-AA94-D414882EE155}" type="presParOf" srcId="{BEDAAA04-C40D-544F-882E-10E6675613A5}" destId="{09D01B30-8F7E-F646-B47F-06737259CFE7}" srcOrd="8" destOrd="0" presId="urn:microsoft.com/office/officeart/2005/8/layout/chevron2"/>
    <dgm:cxn modelId="{6EEB29B9-B2B5-C94D-90E6-C8CD7E0AE918}" type="presParOf" srcId="{09D01B30-8F7E-F646-B47F-06737259CFE7}" destId="{5DFB3771-290C-0045-A837-40662A6F8961}" srcOrd="0" destOrd="0" presId="urn:microsoft.com/office/officeart/2005/8/layout/chevron2"/>
    <dgm:cxn modelId="{D9CF43C7-BCC3-D84C-84A2-99F89D27D693}" type="presParOf" srcId="{09D01B30-8F7E-F646-B47F-06737259CFE7}" destId="{0229FBA6-B4B3-CC40-99A5-BBDB88CD94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E0AFC8-B3A8-6344-9018-14F0FB35FD30}" type="doc">
      <dgm:prSet loTypeId="urn:microsoft.com/office/officeart/2005/8/layout/hChevron3" loCatId="" qsTypeId="urn:microsoft.com/office/officeart/2005/8/quickstyle/simple3" qsCatId="simple" csTypeId="urn:microsoft.com/office/officeart/2005/8/colors/colorful3" csCatId="colorful" phldr="1"/>
      <dgm:spPr/>
    </dgm:pt>
    <dgm:pt modelId="{A77EA5A6-C8AE-7149-A2AD-B7C5ADB3FB71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gm:t>
    </dgm:pt>
    <dgm:pt modelId="{4FDEDDE0-10C4-F347-93BA-5D87E333860F}" type="parTrans" cxnId="{78C462F6-B3A3-D14E-8031-3F87274C52B9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B8D95-D49B-054C-9533-5E43297F64BE}" type="sibTrans" cxnId="{78C462F6-B3A3-D14E-8031-3F87274C52B9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0BAC1-F916-CB47-95EF-F7B67D515F74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Глава</a:t>
          </a:r>
        </a:p>
      </dgm:t>
    </dgm:pt>
    <dgm:pt modelId="{839CE86A-B43D-E246-83C8-0D45F5EAB2BA}" type="parTrans" cxnId="{1A4149B3-6E7B-324D-8B5C-B4FB12D1B135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C459D-AB36-5D41-93EF-D6FE352A3F9B}" type="sibTrans" cxnId="{1A4149B3-6E7B-324D-8B5C-B4FB12D1B135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0EB05-05C4-244B-B17C-0E3F659A8A8C}">
      <dgm:prSet phldrT="[Текст]"/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Вид </a:t>
          </a:r>
          <a:r>
            <a:rPr lang="ru-RU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Учр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81501-B497-4B46-A0D0-869C862AA447}" type="parTrans" cxnId="{7FD9966B-4AE7-BA4A-A847-C60CBA84396B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E8A1A-009B-A341-A43C-885F16853645}" type="sibTrans" cxnId="{7FD9966B-4AE7-BA4A-A847-C60CBA84396B}">
      <dgm:prSet/>
      <dgm:spPr/>
      <dgm:t>
        <a:bodyPr/>
        <a:lstStyle/>
        <a:p>
          <a:endParaRPr lang="ru-RU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645B1-20A4-AF40-8DEA-C577058739A4}" type="pres">
      <dgm:prSet presAssocID="{4BE0AFC8-B3A8-6344-9018-14F0FB35FD30}" presName="Name0" presStyleCnt="0">
        <dgm:presLayoutVars>
          <dgm:dir/>
          <dgm:resizeHandles val="exact"/>
        </dgm:presLayoutVars>
      </dgm:prSet>
      <dgm:spPr/>
    </dgm:pt>
    <dgm:pt modelId="{95B82781-9699-4B4B-AC17-7160316851D5}" type="pres">
      <dgm:prSet presAssocID="{A77EA5A6-C8AE-7149-A2AD-B7C5ADB3FB71}" presName="parTxOnly" presStyleLbl="node1" presStyleIdx="0" presStyleCnt="3">
        <dgm:presLayoutVars>
          <dgm:bulletEnabled val="1"/>
        </dgm:presLayoutVars>
      </dgm:prSet>
      <dgm:spPr/>
    </dgm:pt>
    <dgm:pt modelId="{36922D32-90AA-534F-97B3-A4F67DC40F13}" type="pres">
      <dgm:prSet presAssocID="{F35B8D95-D49B-054C-9533-5E43297F64BE}" presName="parSpace" presStyleCnt="0"/>
      <dgm:spPr/>
    </dgm:pt>
    <dgm:pt modelId="{5E3F566F-1EF5-2A41-9926-4AC440BFD5AC}" type="pres">
      <dgm:prSet presAssocID="{F980BAC1-F916-CB47-95EF-F7B67D515F74}" presName="parTxOnly" presStyleLbl="node1" presStyleIdx="1" presStyleCnt="3">
        <dgm:presLayoutVars>
          <dgm:bulletEnabled val="1"/>
        </dgm:presLayoutVars>
      </dgm:prSet>
      <dgm:spPr/>
    </dgm:pt>
    <dgm:pt modelId="{FA9A3B0E-8E99-2A4D-A241-A764432C0E38}" type="pres">
      <dgm:prSet presAssocID="{2E7C459D-AB36-5D41-93EF-D6FE352A3F9B}" presName="parSpace" presStyleCnt="0"/>
      <dgm:spPr/>
    </dgm:pt>
    <dgm:pt modelId="{56314A23-0C65-B94F-B14F-6DC443A751D4}" type="pres">
      <dgm:prSet presAssocID="{1380EB05-05C4-244B-B17C-0E3F659A8A8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72FD95A-7F98-D44B-8937-8915C7D430D4}" type="presOf" srcId="{1380EB05-05C4-244B-B17C-0E3F659A8A8C}" destId="{56314A23-0C65-B94F-B14F-6DC443A751D4}" srcOrd="0" destOrd="0" presId="urn:microsoft.com/office/officeart/2005/8/layout/hChevron3"/>
    <dgm:cxn modelId="{7FD9966B-4AE7-BA4A-A847-C60CBA84396B}" srcId="{4BE0AFC8-B3A8-6344-9018-14F0FB35FD30}" destId="{1380EB05-05C4-244B-B17C-0E3F659A8A8C}" srcOrd="2" destOrd="0" parTransId="{63381501-B497-4B46-A0D0-869C862AA447}" sibTransId="{5C0E8A1A-009B-A341-A43C-885F16853645}"/>
    <dgm:cxn modelId="{2CECF29E-1745-E145-84DF-44671513FCF7}" type="presOf" srcId="{4BE0AFC8-B3A8-6344-9018-14F0FB35FD30}" destId="{6B1645B1-20A4-AF40-8DEA-C577058739A4}" srcOrd="0" destOrd="0" presId="urn:microsoft.com/office/officeart/2005/8/layout/hChevron3"/>
    <dgm:cxn modelId="{1A4149B3-6E7B-324D-8B5C-B4FB12D1B135}" srcId="{4BE0AFC8-B3A8-6344-9018-14F0FB35FD30}" destId="{F980BAC1-F916-CB47-95EF-F7B67D515F74}" srcOrd="1" destOrd="0" parTransId="{839CE86A-B43D-E246-83C8-0D45F5EAB2BA}" sibTransId="{2E7C459D-AB36-5D41-93EF-D6FE352A3F9B}"/>
    <dgm:cxn modelId="{DE4BEDC0-13CA-AC4C-B5D5-566B7D8D8C96}" type="presOf" srcId="{A77EA5A6-C8AE-7149-A2AD-B7C5ADB3FB71}" destId="{95B82781-9699-4B4B-AC17-7160316851D5}" srcOrd="0" destOrd="0" presId="urn:microsoft.com/office/officeart/2005/8/layout/hChevron3"/>
    <dgm:cxn modelId="{78C462F6-B3A3-D14E-8031-3F87274C52B9}" srcId="{4BE0AFC8-B3A8-6344-9018-14F0FB35FD30}" destId="{A77EA5A6-C8AE-7149-A2AD-B7C5ADB3FB71}" srcOrd="0" destOrd="0" parTransId="{4FDEDDE0-10C4-F347-93BA-5D87E333860F}" sibTransId="{F35B8D95-D49B-054C-9533-5E43297F64BE}"/>
    <dgm:cxn modelId="{73D997F9-D2A6-854C-9868-580D8AB39E63}" type="presOf" srcId="{F980BAC1-F916-CB47-95EF-F7B67D515F74}" destId="{5E3F566F-1EF5-2A41-9926-4AC440BFD5AC}" srcOrd="0" destOrd="0" presId="urn:microsoft.com/office/officeart/2005/8/layout/hChevron3"/>
    <dgm:cxn modelId="{6023D381-9391-6148-9F05-58AF1F6C571F}" type="presParOf" srcId="{6B1645B1-20A4-AF40-8DEA-C577058739A4}" destId="{95B82781-9699-4B4B-AC17-7160316851D5}" srcOrd="0" destOrd="0" presId="urn:microsoft.com/office/officeart/2005/8/layout/hChevron3"/>
    <dgm:cxn modelId="{01947D04-B8C8-8D41-9883-6A20C297319B}" type="presParOf" srcId="{6B1645B1-20A4-AF40-8DEA-C577058739A4}" destId="{36922D32-90AA-534F-97B3-A4F67DC40F13}" srcOrd="1" destOrd="0" presId="urn:microsoft.com/office/officeart/2005/8/layout/hChevron3"/>
    <dgm:cxn modelId="{1ABD7FEE-BB0D-DA46-BCFE-38944AA11590}" type="presParOf" srcId="{6B1645B1-20A4-AF40-8DEA-C577058739A4}" destId="{5E3F566F-1EF5-2A41-9926-4AC440BFD5AC}" srcOrd="2" destOrd="0" presId="urn:microsoft.com/office/officeart/2005/8/layout/hChevron3"/>
    <dgm:cxn modelId="{ED621ACD-EE58-0643-8E1D-CB233D89A187}" type="presParOf" srcId="{6B1645B1-20A4-AF40-8DEA-C577058739A4}" destId="{FA9A3B0E-8E99-2A4D-A241-A764432C0E38}" srcOrd="3" destOrd="0" presId="urn:microsoft.com/office/officeart/2005/8/layout/hChevron3"/>
    <dgm:cxn modelId="{A4EB183F-C1E4-2840-AFB6-05C88B474C82}" type="presParOf" srcId="{6B1645B1-20A4-AF40-8DEA-C577058739A4}" destId="{56314A23-0C65-B94F-B14F-6DC443A751D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257231-37C3-D749-9DD7-8051F61BC95A}" type="doc">
      <dgm:prSet loTypeId="urn:microsoft.com/office/officeart/2005/8/layout/lProcess3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70F091C-B99F-AA4A-B3D2-AB3EC603857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безвозмездная передача (получение) финансовых, нефинансовых активов и обязательств между субъектами отчетности</a:t>
          </a:r>
        </a:p>
      </dgm:t>
    </dgm:pt>
    <dgm:pt modelId="{8C28DC2D-968D-0747-B4A6-9242009032BE}" type="parTrans" cxnId="{BD06522F-8457-8D44-ABC9-7BC805A187A1}">
      <dgm:prSet/>
      <dgm:spPr/>
      <dgm:t>
        <a:bodyPr/>
        <a:lstStyle/>
        <a:p>
          <a:endParaRPr lang="ru-RU"/>
        </a:p>
      </dgm:t>
    </dgm:pt>
    <dgm:pt modelId="{27439BD0-84A4-A04E-B614-BB88BD0284A9}" type="sibTrans" cxnId="{BD06522F-8457-8D44-ABC9-7BC805A187A1}">
      <dgm:prSet/>
      <dgm:spPr/>
      <dgm:t>
        <a:bodyPr/>
        <a:lstStyle/>
        <a:p>
          <a:endParaRPr lang="ru-RU"/>
        </a:p>
      </dgm:t>
    </dgm:pt>
    <dgm:pt modelId="{A082DB63-0B93-5643-A02F-C04B2F10E889}">
      <dgm:prSet phldrT="[Текст]" custT="1"/>
      <dgm:spPr>
        <a:solidFill>
          <a:srgbClr val="FFFCC1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Внутри ППО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 ППО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Старые счета</a:t>
          </a:r>
        </a:p>
      </dgm:t>
    </dgm:pt>
    <dgm:pt modelId="{4141BECF-C903-FD40-9F5C-B0A466E3554C}" type="parTrans" cxnId="{316F9E05-D39E-004C-873C-C025738D108D}">
      <dgm:prSet/>
      <dgm:spPr/>
      <dgm:t>
        <a:bodyPr/>
        <a:lstStyle/>
        <a:p>
          <a:endParaRPr lang="ru-RU"/>
        </a:p>
      </dgm:t>
    </dgm:pt>
    <dgm:pt modelId="{62D39C9B-DB99-4546-B83C-EDA7F84320AC}" type="sibTrans" cxnId="{316F9E05-D39E-004C-873C-C025738D108D}">
      <dgm:prSet/>
      <dgm:spPr/>
      <dgm:t>
        <a:bodyPr/>
        <a:lstStyle/>
        <a:p>
          <a:endParaRPr lang="ru-RU"/>
        </a:p>
      </dgm:t>
    </dgm:pt>
    <dgm:pt modelId="{DC3826A6-5A08-2B48-B912-1DD74DAA0E2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(перечисление) межбюджетных трансфертов и возврат их остатков </a:t>
          </a:r>
        </a:p>
      </dgm:t>
    </dgm:pt>
    <dgm:pt modelId="{B73312C6-3CE0-1043-B1F4-CCD13EEBD7A0}" type="parTrans" cxnId="{3B7EE9F9-B9D0-964B-8B05-247C3F6A958E}">
      <dgm:prSet/>
      <dgm:spPr/>
      <dgm:t>
        <a:bodyPr/>
        <a:lstStyle/>
        <a:p>
          <a:endParaRPr lang="ru-RU"/>
        </a:p>
      </dgm:t>
    </dgm:pt>
    <dgm:pt modelId="{58C7C206-22EA-974B-9E9D-F9E1F15560A5}" type="sibTrans" cxnId="{3B7EE9F9-B9D0-964B-8B05-247C3F6A958E}">
      <dgm:prSet/>
      <dgm:spPr/>
      <dgm:t>
        <a:bodyPr/>
        <a:lstStyle/>
        <a:p>
          <a:endParaRPr lang="ru-RU"/>
        </a:p>
      </dgm:t>
    </dgm:pt>
    <dgm:pt modelId="{63B20325-2584-FF42-A465-2183A217EE9A}">
      <dgm:prSet phldrT="[Текст]" custT="1"/>
      <dgm:spPr>
        <a:solidFill>
          <a:srgbClr val="FFFCC1">
            <a:alpha val="90000"/>
          </a:srgbClr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изменений: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205, 206, 302, 30305, 40110, 40120, 40140</a:t>
          </a:r>
        </a:p>
      </dgm:t>
    </dgm:pt>
    <dgm:pt modelId="{CB9931CC-B642-3F4C-A59F-F30FA959A0DF}" type="parTrans" cxnId="{BB6A37F8-2E63-4C4C-B014-6A4A812C9928}">
      <dgm:prSet/>
      <dgm:spPr/>
      <dgm:t>
        <a:bodyPr/>
        <a:lstStyle/>
        <a:p>
          <a:endParaRPr lang="ru-RU"/>
        </a:p>
      </dgm:t>
    </dgm:pt>
    <dgm:pt modelId="{2495D5BF-3E79-CF4E-948E-C60E24631D57}" type="sibTrans" cxnId="{BB6A37F8-2E63-4C4C-B014-6A4A812C9928}">
      <dgm:prSet/>
      <dgm:spPr/>
      <dgm:t>
        <a:bodyPr/>
        <a:lstStyle/>
        <a:p>
          <a:endParaRPr lang="ru-RU"/>
        </a:p>
      </dgm:t>
    </dgm:pt>
    <dgm:pt modelId="{8DEC5999-A17E-B449-B25B-03CC8408479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(перечисление) субсидий, грантов, имеющих целевое назначение, бюджетным, автономным учреждениям и возврат </a:t>
          </a:r>
        </a:p>
      </dgm:t>
    </dgm:pt>
    <dgm:pt modelId="{87ACC04B-C44C-CB44-B95E-5C944841DDA6}" type="parTrans" cxnId="{78E92627-D877-464D-8378-1F5D4E605427}">
      <dgm:prSet/>
      <dgm:spPr/>
      <dgm:t>
        <a:bodyPr/>
        <a:lstStyle/>
        <a:p>
          <a:endParaRPr lang="ru-RU"/>
        </a:p>
      </dgm:t>
    </dgm:pt>
    <dgm:pt modelId="{7A227C72-79D5-C94E-95EB-5BFE2445E94C}" type="sibTrans" cxnId="{78E92627-D877-464D-8378-1F5D4E605427}">
      <dgm:prSet/>
      <dgm:spPr/>
      <dgm:t>
        <a:bodyPr/>
        <a:lstStyle/>
        <a:p>
          <a:endParaRPr lang="ru-RU"/>
        </a:p>
      </dgm:t>
    </dgm:pt>
    <dgm:pt modelId="{838A3FA8-7DA3-9B40-BC51-B4AA656BE5A2}">
      <dgm:prSet phldrT="[Текст]" custT="1"/>
      <dgm:spPr>
        <a:solidFill>
          <a:srgbClr val="FFFCC1">
            <a:alpha val="90000"/>
          </a:srgbClr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Новое!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205, 206, 302, 30305, 40110, 40120, 40140</a:t>
          </a:r>
        </a:p>
      </dgm:t>
    </dgm:pt>
    <dgm:pt modelId="{B582C33B-7221-AE48-9CD5-F98B6328176A}" type="parTrans" cxnId="{FB08A98B-7045-5742-810C-1EB448F1C48B}">
      <dgm:prSet/>
      <dgm:spPr/>
      <dgm:t>
        <a:bodyPr/>
        <a:lstStyle/>
        <a:p>
          <a:endParaRPr lang="ru-RU"/>
        </a:p>
      </dgm:t>
    </dgm:pt>
    <dgm:pt modelId="{E29689AA-7558-6744-9411-BA7208234BEE}" type="sibTrans" cxnId="{FB08A98B-7045-5742-810C-1EB448F1C48B}">
      <dgm:prSet/>
      <dgm:spPr/>
      <dgm:t>
        <a:bodyPr/>
        <a:lstStyle/>
        <a:p>
          <a:endParaRPr lang="ru-RU"/>
        </a:p>
      </dgm:t>
    </dgm:pt>
    <dgm:pt modelId="{06A44CFE-1151-D547-B9EE-CF9838ACD272}" type="pres">
      <dgm:prSet presAssocID="{D3257231-37C3-D749-9DD7-8051F61BC95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1548067-D0DF-8F42-AADE-92DCC8811E60}" type="pres">
      <dgm:prSet presAssocID="{570F091C-B99F-AA4A-B3D2-AB3EC6038570}" presName="horFlow" presStyleCnt="0"/>
      <dgm:spPr/>
    </dgm:pt>
    <dgm:pt modelId="{A94A8AEC-8F43-3945-98D2-759316F05DED}" type="pres">
      <dgm:prSet presAssocID="{570F091C-B99F-AA4A-B3D2-AB3EC6038570}" presName="bigChev" presStyleLbl="node1" presStyleIdx="0" presStyleCnt="3" custScaleX="133671"/>
      <dgm:spPr/>
    </dgm:pt>
    <dgm:pt modelId="{356CBE2B-A739-9D48-8201-A22EE29AF200}" type="pres">
      <dgm:prSet presAssocID="{4141BECF-C903-FD40-9F5C-B0A466E3554C}" presName="parTrans" presStyleCnt="0"/>
      <dgm:spPr/>
    </dgm:pt>
    <dgm:pt modelId="{E6BC20A7-3480-4E47-8B8D-92B126957A1A}" type="pres">
      <dgm:prSet presAssocID="{A082DB63-0B93-5643-A02F-C04B2F10E889}" presName="node" presStyleLbl="alignAccFollowNode1" presStyleIdx="0" presStyleCnt="3" custScaleX="121000" custScaleY="121000">
        <dgm:presLayoutVars>
          <dgm:bulletEnabled val="1"/>
        </dgm:presLayoutVars>
      </dgm:prSet>
      <dgm:spPr/>
    </dgm:pt>
    <dgm:pt modelId="{C6FBEDE1-EFA9-9E42-AB7B-F034F27106EA}" type="pres">
      <dgm:prSet presAssocID="{570F091C-B99F-AA4A-B3D2-AB3EC6038570}" presName="vSp" presStyleCnt="0"/>
      <dgm:spPr/>
    </dgm:pt>
    <dgm:pt modelId="{DBC97AAB-D46B-B842-B528-7CA9932C8402}" type="pres">
      <dgm:prSet presAssocID="{DC3826A6-5A08-2B48-B912-1DD74DAA0E29}" presName="horFlow" presStyleCnt="0"/>
      <dgm:spPr/>
    </dgm:pt>
    <dgm:pt modelId="{4AD5B323-D6E4-C343-BF84-06D179488DF0}" type="pres">
      <dgm:prSet presAssocID="{DC3826A6-5A08-2B48-B912-1DD74DAA0E29}" presName="bigChev" presStyleLbl="node1" presStyleIdx="1" presStyleCnt="3" custScaleX="133671"/>
      <dgm:spPr/>
    </dgm:pt>
    <dgm:pt modelId="{B88DA88C-E71F-A745-AD9B-BD84C78285C7}" type="pres">
      <dgm:prSet presAssocID="{CB9931CC-B642-3F4C-A59F-F30FA959A0DF}" presName="parTrans" presStyleCnt="0"/>
      <dgm:spPr/>
    </dgm:pt>
    <dgm:pt modelId="{B0F7A8A2-61DA-6B41-9F11-4D352DDBBDD5}" type="pres">
      <dgm:prSet presAssocID="{63B20325-2584-FF42-A465-2183A217EE9A}" presName="node" presStyleLbl="alignAccFollowNode1" presStyleIdx="1" presStyleCnt="3" custScaleX="121000" custScaleY="121000">
        <dgm:presLayoutVars>
          <dgm:bulletEnabled val="1"/>
        </dgm:presLayoutVars>
      </dgm:prSet>
      <dgm:spPr/>
    </dgm:pt>
    <dgm:pt modelId="{2937822E-2F37-824D-B39C-4EBD976B34D8}" type="pres">
      <dgm:prSet presAssocID="{DC3826A6-5A08-2B48-B912-1DD74DAA0E29}" presName="vSp" presStyleCnt="0"/>
      <dgm:spPr/>
    </dgm:pt>
    <dgm:pt modelId="{100A3AB0-6DA2-D946-9AAA-8CB18FA8C066}" type="pres">
      <dgm:prSet presAssocID="{8DEC5999-A17E-B449-B25B-03CC84084793}" presName="horFlow" presStyleCnt="0"/>
      <dgm:spPr/>
    </dgm:pt>
    <dgm:pt modelId="{1D8E19C6-F117-6F49-B32E-B02A37BA61C3}" type="pres">
      <dgm:prSet presAssocID="{8DEC5999-A17E-B449-B25B-03CC84084793}" presName="bigChev" presStyleLbl="node1" presStyleIdx="2" presStyleCnt="3" custScaleX="133671"/>
      <dgm:spPr/>
    </dgm:pt>
    <dgm:pt modelId="{16DC4396-1440-F244-965E-2DCA1EE32E69}" type="pres">
      <dgm:prSet presAssocID="{B582C33B-7221-AE48-9CD5-F98B6328176A}" presName="parTrans" presStyleCnt="0"/>
      <dgm:spPr/>
    </dgm:pt>
    <dgm:pt modelId="{577579F7-4B2E-9743-8460-F2A4DF848F26}" type="pres">
      <dgm:prSet presAssocID="{838A3FA8-7DA3-9B40-BC51-B4AA656BE5A2}" presName="node" presStyleLbl="alignAccFollowNode1" presStyleIdx="2" presStyleCnt="3" custScaleX="121000" custScaleY="121000">
        <dgm:presLayoutVars>
          <dgm:bulletEnabled val="1"/>
        </dgm:presLayoutVars>
      </dgm:prSet>
      <dgm:spPr/>
    </dgm:pt>
  </dgm:ptLst>
  <dgm:cxnLst>
    <dgm:cxn modelId="{316F9E05-D39E-004C-873C-C025738D108D}" srcId="{570F091C-B99F-AA4A-B3D2-AB3EC6038570}" destId="{A082DB63-0B93-5643-A02F-C04B2F10E889}" srcOrd="0" destOrd="0" parTransId="{4141BECF-C903-FD40-9F5C-B0A466E3554C}" sibTransId="{62D39C9B-DB99-4546-B83C-EDA7F84320AC}"/>
    <dgm:cxn modelId="{66B6020E-E6FB-2341-8FC3-D6CFB723CCC1}" type="presOf" srcId="{A082DB63-0B93-5643-A02F-C04B2F10E889}" destId="{E6BC20A7-3480-4E47-8B8D-92B126957A1A}" srcOrd="0" destOrd="0" presId="urn:microsoft.com/office/officeart/2005/8/layout/lProcess3"/>
    <dgm:cxn modelId="{78E92627-D877-464D-8378-1F5D4E605427}" srcId="{D3257231-37C3-D749-9DD7-8051F61BC95A}" destId="{8DEC5999-A17E-B449-B25B-03CC84084793}" srcOrd="2" destOrd="0" parTransId="{87ACC04B-C44C-CB44-B95E-5C944841DDA6}" sibTransId="{7A227C72-79D5-C94E-95EB-5BFE2445E94C}"/>
    <dgm:cxn modelId="{BD06522F-8457-8D44-ABC9-7BC805A187A1}" srcId="{D3257231-37C3-D749-9DD7-8051F61BC95A}" destId="{570F091C-B99F-AA4A-B3D2-AB3EC6038570}" srcOrd="0" destOrd="0" parTransId="{8C28DC2D-968D-0747-B4A6-9242009032BE}" sibTransId="{27439BD0-84A4-A04E-B614-BB88BD0284A9}"/>
    <dgm:cxn modelId="{8A795E31-37CA-7146-B45C-BE400102AE46}" type="presOf" srcId="{570F091C-B99F-AA4A-B3D2-AB3EC6038570}" destId="{A94A8AEC-8F43-3945-98D2-759316F05DED}" srcOrd="0" destOrd="0" presId="urn:microsoft.com/office/officeart/2005/8/layout/lProcess3"/>
    <dgm:cxn modelId="{C23CBF70-9BA1-FA4D-8B37-8251775DC317}" type="presOf" srcId="{838A3FA8-7DA3-9B40-BC51-B4AA656BE5A2}" destId="{577579F7-4B2E-9743-8460-F2A4DF848F26}" srcOrd="0" destOrd="0" presId="urn:microsoft.com/office/officeart/2005/8/layout/lProcess3"/>
    <dgm:cxn modelId="{FB08A98B-7045-5742-810C-1EB448F1C48B}" srcId="{8DEC5999-A17E-B449-B25B-03CC84084793}" destId="{838A3FA8-7DA3-9B40-BC51-B4AA656BE5A2}" srcOrd="0" destOrd="0" parTransId="{B582C33B-7221-AE48-9CD5-F98B6328176A}" sibTransId="{E29689AA-7558-6744-9411-BA7208234BEE}"/>
    <dgm:cxn modelId="{6F5FA9BC-BB88-F24D-BA7D-9D71B4004C39}" type="presOf" srcId="{63B20325-2584-FF42-A465-2183A217EE9A}" destId="{B0F7A8A2-61DA-6B41-9F11-4D352DDBBDD5}" srcOrd="0" destOrd="0" presId="urn:microsoft.com/office/officeart/2005/8/layout/lProcess3"/>
    <dgm:cxn modelId="{10634FC5-2327-7844-8926-2043E3446C27}" type="presOf" srcId="{D3257231-37C3-D749-9DD7-8051F61BC95A}" destId="{06A44CFE-1151-D547-B9EE-CF9838ACD272}" srcOrd="0" destOrd="0" presId="urn:microsoft.com/office/officeart/2005/8/layout/lProcess3"/>
    <dgm:cxn modelId="{134C2BD3-AD21-1441-BB78-83BD8D113D39}" type="presOf" srcId="{8DEC5999-A17E-B449-B25B-03CC84084793}" destId="{1D8E19C6-F117-6F49-B32E-B02A37BA61C3}" srcOrd="0" destOrd="0" presId="urn:microsoft.com/office/officeart/2005/8/layout/lProcess3"/>
    <dgm:cxn modelId="{4AC7F8D3-E2CC-BC45-86AD-2B427D834D9A}" type="presOf" srcId="{DC3826A6-5A08-2B48-B912-1DD74DAA0E29}" destId="{4AD5B323-D6E4-C343-BF84-06D179488DF0}" srcOrd="0" destOrd="0" presId="urn:microsoft.com/office/officeart/2005/8/layout/lProcess3"/>
    <dgm:cxn modelId="{BB6A37F8-2E63-4C4C-B014-6A4A812C9928}" srcId="{DC3826A6-5A08-2B48-B912-1DD74DAA0E29}" destId="{63B20325-2584-FF42-A465-2183A217EE9A}" srcOrd="0" destOrd="0" parTransId="{CB9931CC-B642-3F4C-A59F-F30FA959A0DF}" sibTransId="{2495D5BF-3E79-CF4E-948E-C60E24631D57}"/>
    <dgm:cxn modelId="{3B7EE9F9-B9D0-964B-8B05-247C3F6A958E}" srcId="{D3257231-37C3-D749-9DD7-8051F61BC95A}" destId="{DC3826A6-5A08-2B48-B912-1DD74DAA0E29}" srcOrd="1" destOrd="0" parTransId="{B73312C6-3CE0-1043-B1F4-CCD13EEBD7A0}" sibTransId="{58C7C206-22EA-974B-9E9D-F9E1F15560A5}"/>
    <dgm:cxn modelId="{D3B5BEA9-2C91-C847-8611-F5DCB54B406D}" type="presParOf" srcId="{06A44CFE-1151-D547-B9EE-CF9838ACD272}" destId="{91548067-D0DF-8F42-AADE-92DCC8811E60}" srcOrd="0" destOrd="0" presId="urn:microsoft.com/office/officeart/2005/8/layout/lProcess3"/>
    <dgm:cxn modelId="{FE7AFEF1-FBE8-564A-8589-B35F6FD981F1}" type="presParOf" srcId="{91548067-D0DF-8F42-AADE-92DCC8811E60}" destId="{A94A8AEC-8F43-3945-98D2-759316F05DED}" srcOrd="0" destOrd="0" presId="urn:microsoft.com/office/officeart/2005/8/layout/lProcess3"/>
    <dgm:cxn modelId="{89BA27F7-CFA7-8140-B350-A91E24CC6934}" type="presParOf" srcId="{91548067-D0DF-8F42-AADE-92DCC8811E60}" destId="{356CBE2B-A739-9D48-8201-A22EE29AF200}" srcOrd="1" destOrd="0" presId="urn:microsoft.com/office/officeart/2005/8/layout/lProcess3"/>
    <dgm:cxn modelId="{15DB2618-5663-0149-8B96-A5A4E9D1DFAC}" type="presParOf" srcId="{91548067-D0DF-8F42-AADE-92DCC8811E60}" destId="{E6BC20A7-3480-4E47-8B8D-92B126957A1A}" srcOrd="2" destOrd="0" presId="urn:microsoft.com/office/officeart/2005/8/layout/lProcess3"/>
    <dgm:cxn modelId="{9FC33D70-787D-9144-AF3A-CBC3E17E1E7A}" type="presParOf" srcId="{06A44CFE-1151-D547-B9EE-CF9838ACD272}" destId="{C6FBEDE1-EFA9-9E42-AB7B-F034F27106EA}" srcOrd="1" destOrd="0" presId="urn:microsoft.com/office/officeart/2005/8/layout/lProcess3"/>
    <dgm:cxn modelId="{38229472-D3B4-3743-893A-FC9A0E3BAE21}" type="presParOf" srcId="{06A44CFE-1151-D547-B9EE-CF9838ACD272}" destId="{DBC97AAB-D46B-B842-B528-7CA9932C8402}" srcOrd="2" destOrd="0" presId="urn:microsoft.com/office/officeart/2005/8/layout/lProcess3"/>
    <dgm:cxn modelId="{167BF3E4-B2BC-594D-A59E-BEE8A713B497}" type="presParOf" srcId="{DBC97AAB-D46B-B842-B528-7CA9932C8402}" destId="{4AD5B323-D6E4-C343-BF84-06D179488DF0}" srcOrd="0" destOrd="0" presId="urn:microsoft.com/office/officeart/2005/8/layout/lProcess3"/>
    <dgm:cxn modelId="{65C17546-094A-4E46-8E06-2F799F012BDF}" type="presParOf" srcId="{DBC97AAB-D46B-B842-B528-7CA9932C8402}" destId="{B88DA88C-E71F-A745-AD9B-BD84C78285C7}" srcOrd="1" destOrd="0" presId="urn:microsoft.com/office/officeart/2005/8/layout/lProcess3"/>
    <dgm:cxn modelId="{BA8FC076-FB11-E246-BF08-35862C70F8EA}" type="presParOf" srcId="{DBC97AAB-D46B-B842-B528-7CA9932C8402}" destId="{B0F7A8A2-61DA-6B41-9F11-4D352DDBBDD5}" srcOrd="2" destOrd="0" presId="urn:microsoft.com/office/officeart/2005/8/layout/lProcess3"/>
    <dgm:cxn modelId="{968EE2D7-F268-CE42-AEF0-CC3AF60CA315}" type="presParOf" srcId="{06A44CFE-1151-D547-B9EE-CF9838ACD272}" destId="{2937822E-2F37-824D-B39C-4EBD976B34D8}" srcOrd="3" destOrd="0" presId="urn:microsoft.com/office/officeart/2005/8/layout/lProcess3"/>
    <dgm:cxn modelId="{76D436B0-2FC3-1245-9DB8-A8D664287A27}" type="presParOf" srcId="{06A44CFE-1151-D547-B9EE-CF9838ACD272}" destId="{100A3AB0-6DA2-D946-9AAA-8CB18FA8C066}" srcOrd="4" destOrd="0" presId="urn:microsoft.com/office/officeart/2005/8/layout/lProcess3"/>
    <dgm:cxn modelId="{00570875-0DD5-5646-B587-26EA212C12CE}" type="presParOf" srcId="{100A3AB0-6DA2-D946-9AAA-8CB18FA8C066}" destId="{1D8E19C6-F117-6F49-B32E-B02A37BA61C3}" srcOrd="0" destOrd="0" presId="urn:microsoft.com/office/officeart/2005/8/layout/lProcess3"/>
    <dgm:cxn modelId="{35859FAA-6616-B548-90BE-63961C9650C7}" type="presParOf" srcId="{100A3AB0-6DA2-D946-9AAA-8CB18FA8C066}" destId="{16DC4396-1440-F244-965E-2DCA1EE32E69}" srcOrd="1" destOrd="0" presId="urn:microsoft.com/office/officeart/2005/8/layout/lProcess3"/>
    <dgm:cxn modelId="{7930CACE-9BEF-2B4F-86F3-0FC326E480A4}" type="presParOf" srcId="{100A3AB0-6DA2-D946-9AAA-8CB18FA8C066}" destId="{577579F7-4B2E-9743-8460-F2A4DF848F2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32F6DE-5924-DC49-A522-F8B3AA781270}" type="doc">
      <dgm:prSet loTypeId="urn:microsoft.com/office/officeart/2008/layout/VerticalCurvedList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72A1A9-9035-6F42-B401-88C541AD221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казенным учреждением другого ГРБС</a:t>
          </a:r>
        </a:p>
      </dgm:t>
    </dgm:pt>
    <dgm:pt modelId="{E90EDC18-EC9A-D646-84D2-71FF47473E80}" type="parTrans" cxnId="{5434181D-90D2-154C-9B0A-5EA740F809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F9A4A-0CF7-D148-9518-F84B482FA3D2}" type="sibTrans" cxnId="{5434181D-90D2-154C-9B0A-5EA740F809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2B166-8C4C-284C-BC38-753EFEE2674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бюджетным (автономным) учреждением (своим, другого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ГРБс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7F9A5AB3-A276-7243-A24E-44CA1B5A246F}" type="parTrans" cxnId="{531B3D0C-865F-F947-8430-4189613B00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D437B-3EF0-944C-BCBF-0B0F76135E1C}" type="sibTrans" cxnId="{531B3D0C-865F-F947-8430-4189613B00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2B9E2-CC19-C548-B3E7-DCE1B926EAD7}" type="pres">
      <dgm:prSet presAssocID="{1932F6DE-5924-DC49-A522-F8B3AA781270}" presName="Name0" presStyleCnt="0">
        <dgm:presLayoutVars>
          <dgm:chMax val="7"/>
          <dgm:chPref val="7"/>
          <dgm:dir/>
        </dgm:presLayoutVars>
      </dgm:prSet>
      <dgm:spPr/>
    </dgm:pt>
    <dgm:pt modelId="{74539BD8-D08F-EF4A-A7BF-4C66143C62C2}" type="pres">
      <dgm:prSet presAssocID="{1932F6DE-5924-DC49-A522-F8B3AA781270}" presName="Name1" presStyleCnt="0"/>
      <dgm:spPr/>
    </dgm:pt>
    <dgm:pt modelId="{948FFDD7-3A33-764D-92AE-30D350BA55C3}" type="pres">
      <dgm:prSet presAssocID="{1932F6DE-5924-DC49-A522-F8B3AA781270}" presName="cycle" presStyleCnt="0"/>
      <dgm:spPr/>
    </dgm:pt>
    <dgm:pt modelId="{21C2506C-42E8-C742-9D46-81DC6C650133}" type="pres">
      <dgm:prSet presAssocID="{1932F6DE-5924-DC49-A522-F8B3AA781270}" presName="srcNode" presStyleLbl="node1" presStyleIdx="0" presStyleCnt="2"/>
      <dgm:spPr/>
    </dgm:pt>
    <dgm:pt modelId="{6B5F0A27-FC33-F54B-A076-AE81F3BC8550}" type="pres">
      <dgm:prSet presAssocID="{1932F6DE-5924-DC49-A522-F8B3AA781270}" presName="conn" presStyleLbl="parChTrans1D2" presStyleIdx="0" presStyleCnt="1"/>
      <dgm:spPr/>
    </dgm:pt>
    <dgm:pt modelId="{0C7F12A3-14AD-B64B-A0F1-2D96E0575635}" type="pres">
      <dgm:prSet presAssocID="{1932F6DE-5924-DC49-A522-F8B3AA781270}" presName="extraNode" presStyleLbl="node1" presStyleIdx="0" presStyleCnt="2"/>
      <dgm:spPr/>
    </dgm:pt>
    <dgm:pt modelId="{B0216AD3-BA1F-7548-A37D-00A0BADA7C9B}" type="pres">
      <dgm:prSet presAssocID="{1932F6DE-5924-DC49-A522-F8B3AA781270}" presName="dstNode" presStyleLbl="node1" presStyleIdx="0" presStyleCnt="2"/>
      <dgm:spPr/>
    </dgm:pt>
    <dgm:pt modelId="{265EA6DF-282D-0942-B236-04249104F681}" type="pres">
      <dgm:prSet presAssocID="{2772A1A9-9035-6F42-B401-88C541AD221C}" presName="text_1" presStyleLbl="node1" presStyleIdx="0" presStyleCnt="2">
        <dgm:presLayoutVars>
          <dgm:bulletEnabled val="1"/>
        </dgm:presLayoutVars>
      </dgm:prSet>
      <dgm:spPr/>
    </dgm:pt>
    <dgm:pt modelId="{753F1414-1243-BE4A-854D-30D0CD25CB17}" type="pres">
      <dgm:prSet presAssocID="{2772A1A9-9035-6F42-B401-88C541AD221C}" presName="accent_1" presStyleCnt="0"/>
      <dgm:spPr/>
    </dgm:pt>
    <dgm:pt modelId="{065D54B0-53F6-F54E-8A7C-32D8574E7602}" type="pres">
      <dgm:prSet presAssocID="{2772A1A9-9035-6F42-B401-88C541AD221C}" presName="accentRepeatNode" presStyleLbl="solidFgAcc1" presStyleIdx="0" presStyleCnt="2"/>
      <dgm:spPr/>
    </dgm:pt>
    <dgm:pt modelId="{B9B9B9E2-7E47-3747-9E6F-03980057F7CC}" type="pres">
      <dgm:prSet presAssocID="{31D2B166-8C4C-284C-BC38-753EFEE26740}" presName="text_2" presStyleLbl="node1" presStyleIdx="1" presStyleCnt="2">
        <dgm:presLayoutVars>
          <dgm:bulletEnabled val="1"/>
        </dgm:presLayoutVars>
      </dgm:prSet>
      <dgm:spPr/>
    </dgm:pt>
    <dgm:pt modelId="{2AAD3688-FECA-CB43-A313-1BBB488C8A4E}" type="pres">
      <dgm:prSet presAssocID="{31D2B166-8C4C-284C-BC38-753EFEE26740}" presName="accent_2" presStyleCnt="0"/>
      <dgm:spPr/>
    </dgm:pt>
    <dgm:pt modelId="{AF19D9B4-51AB-B94B-BA8A-A004D3E4F894}" type="pres">
      <dgm:prSet presAssocID="{31D2B166-8C4C-284C-BC38-753EFEE26740}" presName="accentRepeatNode" presStyleLbl="solidFgAcc1" presStyleIdx="1" presStyleCnt="2"/>
      <dgm:spPr/>
    </dgm:pt>
  </dgm:ptLst>
  <dgm:cxnLst>
    <dgm:cxn modelId="{531B3D0C-865F-F947-8430-4189613B00AA}" srcId="{1932F6DE-5924-DC49-A522-F8B3AA781270}" destId="{31D2B166-8C4C-284C-BC38-753EFEE26740}" srcOrd="1" destOrd="0" parTransId="{7F9A5AB3-A276-7243-A24E-44CA1B5A246F}" sibTransId="{BE4D437B-3EF0-944C-BCBF-0B0F76135E1C}"/>
    <dgm:cxn modelId="{5434181D-90D2-154C-9B0A-5EA740F80984}" srcId="{1932F6DE-5924-DC49-A522-F8B3AA781270}" destId="{2772A1A9-9035-6F42-B401-88C541AD221C}" srcOrd="0" destOrd="0" parTransId="{E90EDC18-EC9A-D646-84D2-71FF47473E80}" sibTransId="{C6AF9A4A-0CF7-D148-9518-F84B482FA3D2}"/>
    <dgm:cxn modelId="{6798FA33-AAAE-7B44-BD0E-74B6F8128105}" type="presOf" srcId="{C6AF9A4A-0CF7-D148-9518-F84B482FA3D2}" destId="{6B5F0A27-FC33-F54B-A076-AE81F3BC8550}" srcOrd="0" destOrd="0" presId="urn:microsoft.com/office/officeart/2008/layout/VerticalCurvedList"/>
    <dgm:cxn modelId="{B2515D34-FA66-EB40-8719-028F4CE280B3}" type="presOf" srcId="{31D2B166-8C4C-284C-BC38-753EFEE26740}" destId="{B9B9B9E2-7E47-3747-9E6F-03980057F7CC}" srcOrd="0" destOrd="0" presId="urn:microsoft.com/office/officeart/2008/layout/VerticalCurvedList"/>
    <dgm:cxn modelId="{76F9756C-93FF-714B-BA25-B381F158D202}" type="presOf" srcId="{2772A1A9-9035-6F42-B401-88C541AD221C}" destId="{265EA6DF-282D-0942-B236-04249104F681}" srcOrd="0" destOrd="0" presId="urn:microsoft.com/office/officeart/2008/layout/VerticalCurvedList"/>
    <dgm:cxn modelId="{44E83B75-5F04-2845-875F-1506FFE99D68}" type="presOf" srcId="{1932F6DE-5924-DC49-A522-F8B3AA781270}" destId="{3852B9E2-CC19-C548-B3E7-DCE1B926EAD7}" srcOrd="0" destOrd="0" presId="urn:microsoft.com/office/officeart/2008/layout/VerticalCurvedList"/>
    <dgm:cxn modelId="{CF61CCB9-78DC-0842-B09B-2DF072CFA81B}" type="presParOf" srcId="{3852B9E2-CC19-C548-B3E7-DCE1B926EAD7}" destId="{74539BD8-D08F-EF4A-A7BF-4C66143C62C2}" srcOrd="0" destOrd="0" presId="urn:microsoft.com/office/officeart/2008/layout/VerticalCurvedList"/>
    <dgm:cxn modelId="{3FC9EAC5-0B80-ED42-B1E3-EEF7E3429C25}" type="presParOf" srcId="{74539BD8-D08F-EF4A-A7BF-4C66143C62C2}" destId="{948FFDD7-3A33-764D-92AE-30D350BA55C3}" srcOrd="0" destOrd="0" presId="urn:microsoft.com/office/officeart/2008/layout/VerticalCurvedList"/>
    <dgm:cxn modelId="{DC9571FA-935A-AF42-9FFA-275AC9E1279E}" type="presParOf" srcId="{948FFDD7-3A33-764D-92AE-30D350BA55C3}" destId="{21C2506C-42E8-C742-9D46-81DC6C650133}" srcOrd="0" destOrd="0" presId="urn:microsoft.com/office/officeart/2008/layout/VerticalCurvedList"/>
    <dgm:cxn modelId="{5A97E43C-ACA2-1F4D-9EA3-C4070E44CC8B}" type="presParOf" srcId="{948FFDD7-3A33-764D-92AE-30D350BA55C3}" destId="{6B5F0A27-FC33-F54B-A076-AE81F3BC8550}" srcOrd="1" destOrd="0" presId="urn:microsoft.com/office/officeart/2008/layout/VerticalCurvedList"/>
    <dgm:cxn modelId="{30D464A4-945B-0841-A627-2A8E3924DDB2}" type="presParOf" srcId="{948FFDD7-3A33-764D-92AE-30D350BA55C3}" destId="{0C7F12A3-14AD-B64B-A0F1-2D96E0575635}" srcOrd="2" destOrd="0" presId="urn:microsoft.com/office/officeart/2008/layout/VerticalCurvedList"/>
    <dgm:cxn modelId="{8D3374BC-B721-8E43-AD81-D1333C60DCC7}" type="presParOf" srcId="{948FFDD7-3A33-764D-92AE-30D350BA55C3}" destId="{B0216AD3-BA1F-7548-A37D-00A0BADA7C9B}" srcOrd="3" destOrd="0" presId="urn:microsoft.com/office/officeart/2008/layout/VerticalCurvedList"/>
    <dgm:cxn modelId="{E94FB405-4A12-F941-BF53-293D1B1BAED5}" type="presParOf" srcId="{74539BD8-D08F-EF4A-A7BF-4C66143C62C2}" destId="{265EA6DF-282D-0942-B236-04249104F681}" srcOrd="1" destOrd="0" presId="urn:microsoft.com/office/officeart/2008/layout/VerticalCurvedList"/>
    <dgm:cxn modelId="{017C5C71-C344-B74A-8C5E-045B18DA1150}" type="presParOf" srcId="{74539BD8-D08F-EF4A-A7BF-4C66143C62C2}" destId="{753F1414-1243-BE4A-854D-30D0CD25CB17}" srcOrd="2" destOrd="0" presId="urn:microsoft.com/office/officeart/2008/layout/VerticalCurvedList"/>
    <dgm:cxn modelId="{74E77115-C163-7240-A53A-C8EF290AE5B3}" type="presParOf" srcId="{753F1414-1243-BE4A-854D-30D0CD25CB17}" destId="{065D54B0-53F6-F54E-8A7C-32D8574E7602}" srcOrd="0" destOrd="0" presId="urn:microsoft.com/office/officeart/2008/layout/VerticalCurvedList"/>
    <dgm:cxn modelId="{2F66D99B-0AD3-EC4D-898C-88C2666D2943}" type="presParOf" srcId="{74539BD8-D08F-EF4A-A7BF-4C66143C62C2}" destId="{B9B9B9E2-7E47-3747-9E6F-03980057F7CC}" srcOrd="3" destOrd="0" presId="urn:microsoft.com/office/officeart/2008/layout/VerticalCurvedList"/>
    <dgm:cxn modelId="{028A1A4E-1B41-2E4C-AFB4-9214795767E8}" type="presParOf" srcId="{74539BD8-D08F-EF4A-A7BF-4C66143C62C2}" destId="{2AAD3688-FECA-CB43-A313-1BBB488C8A4E}" srcOrd="4" destOrd="0" presId="urn:microsoft.com/office/officeart/2008/layout/VerticalCurvedList"/>
    <dgm:cxn modelId="{C2F5006E-B2DE-874C-8C3B-1B723FF41E2F}" type="presParOf" srcId="{2AAD3688-FECA-CB43-A313-1BBB488C8A4E}" destId="{AF19D9B4-51AB-B94B-BA8A-A004D3E4F8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A437E-2E9D-BD4B-BE10-212FDA4AB52C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760B09-C6B6-F949-B3BC-14F53AB4B60E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9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b="1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Нормативно-правовое регулирование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19A61-80E8-144C-835C-6353C7F3D49D}" type="parTrans" cxnId="{386A5EAC-E6A9-0041-BC67-24BF8FAEB1D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BB586-1C38-2F4E-933A-2B33D447FB55}" type="sibTrans" cxnId="{386A5EAC-E6A9-0041-BC67-24BF8FAEB1D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6E977-0969-CD4C-8745-A9695F37BE93}">
      <dgm:prSet phldrT="[Текст]" custT="1"/>
      <dgm:spPr>
        <a:solidFill>
          <a:srgbClr val="DBF4E8"/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</a:p>
      </dgm:t>
    </dgm:pt>
    <dgm:pt modelId="{19FFB023-4341-D54E-BA6C-D1F306007753}" type="parTrans" cxnId="{5657F037-96BD-3748-8743-0ECE3282AD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FFE0C-5338-D447-9E18-70541B34EB42}" type="sibTrans" cxnId="{5657F037-96BD-3748-8743-0ECE3282AD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DB938-447D-9147-83AD-AE1FA7D0AEA7}">
      <dgm:prSet phldrT="[Текст]" custT="1"/>
      <dgm:spPr>
        <a:solidFill>
          <a:srgbClr val="DBF4E8"/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стандарты бухгалтерского учета государственных финансов</a:t>
          </a:r>
        </a:p>
      </dgm:t>
    </dgm:pt>
    <dgm:pt modelId="{28C567AA-4DCB-DD4D-A9A7-9A6B096ED99C}" type="parTrans" cxnId="{7361E4D0-2CC7-504B-99F3-464B87A9DCA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D7E04-5836-9046-9E4E-2213A9CEAF62}" type="sibTrans" cxnId="{7361E4D0-2CC7-504B-99F3-464B87A9DCA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4D2A7-AB22-2D4C-A372-A18832EA24DE}">
      <dgm:prSet phldrT="[Текст]" custT="1"/>
      <dgm:spPr>
        <a:solidFill>
          <a:srgbClr val="DBF4E8"/>
        </a:soli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Инструкции по отчетности</a:t>
          </a:r>
        </a:p>
      </dgm:t>
    </dgm:pt>
    <dgm:pt modelId="{8779C2D9-3EE7-C245-8155-35078770E95F}" type="parTrans" cxnId="{3A9F5436-D48B-454E-858A-EAC34890680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EB32F-7ABA-C249-BB67-10A712CA94BB}" type="sibTrans" cxnId="{3A9F5436-D48B-454E-858A-EAC34890680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A22BD-55D7-A74A-9737-B1B119D7C826}" type="pres">
      <dgm:prSet presAssocID="{EC6A437E-2E9D-BD4B-BE10-212FDA4AB5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0D88D9-B93F-B844-B0EB-10DDEF5B6F47}" type="pres">
      <dgm:prSet presAssocID="{B0760B09-C6B6-F949-B3BC-14F53AB4B60E}" presName="root1" presStyleCnt="0"/>
      <dgm:spPr/>
    </dgm:pt>
    <dgm:pt modelId="{BFCAD6E6-46EB-C849-8D84-1CD827538C63}" type="pres">
      <dgm:prSet presAssocID="{B0760B09-C6B6-F949-B3BC-14F53AB4B60E}" presName="LevelOneTextNode" presStyleLbl="node0" presStyleIdx="0" presStyleCnt="1" custScaleX="176155">
        <dgm:presLayoutVars>
          <dgm:chPref val="3"/>
        </dgm:presLayoutVars>
      </dgm:prSet>
      <dgm:spPr/>
    </dgm:pt>
    <dgm:pt modelId="{7F9FF7FD-15A6-2D4C-94A2-23997103ADC2}" type="pres">
      <dgm:prSet presAssocID="{B0760B09-C6B6-F949-B3BC-14F53AB4B60E}" presName="level2hierChild" presStyleCnt="0"/>
      <dgm:spPr/>
    </dgm:pt>
    <dgm:pt modelId="{FB1A5C5C-9633-E44D-A43C-C188FCB52649}" type="pres">
      <dgm:prSet presAssocID="{19FFB023-4341-D54E-BA6C-D1F306007753}" presName="conn2-1" presStyleLbl="parChTrans1D2" presStyleIdx="0" presStyleCnt="3"/>
      <dgm:spPr/>
    </dgm:pt>
    <dgm:pt modelId="{CECA86FF-E291-CD40-9429-6B82E3D12ADA}" type="pres">
      <dgm:prSet presAssocID="{19FFB023-4341-D54E-BA6C-D1F306007753}" presName="connTx" presStyleLbl="parChTrans1D2" presStyleIdx="0" presStyleCnt="3"/>
      <dgm:spPr/>
    </dgm:pt>
    <dgm:pt modelId="{6F1AF22B-67B6-0B4D-B521-EBE1D5323E6E}" type="pres">
      <dgm:prSet presAssocID="{0546E977-0969-CD4C-8745-A9695F37BE93}" presName="root2" presStyleCnt="0"/>
      <dgm:spPr/>
    </dgm:pt>
    <dgm:pt modelId="{171DF9D1-BFE1-5546-87F8-309819824266}" type="pres">
      <dgm:prSet presAssocID="{0546E977-0969-CD4C-8745-A9695F37BE93}" presName="LevelTwoTextNode" presStyleLbl="node2" presStyleIdx="0" presStyleCnt="3" custScaleX="278654">
        <dgm:presLayoutVars>
          <dgm:chPref val="3"/>
        </dgm:presLayoutVars>
      </dgm:prSet>
      <dgm:spPr/>
    </dgm:pt>
    <dgm:pt modelId="{897823C6-BBEB-3646-A3CA-3ACBED0F3B0D}" type="pres">
      <dgm:prSet presAssocID="{0546E977-0969-CD4C-8745-A9695F37BE93}" presName="level3hierChild" presStyleCnt="0"/>
      <dgm:spPr/>
    </dgm:pt>
    <dgm:pt modelId="{480189B6-CB04-1943-A857-93A76052D984}" type="pres">
      <dgm:prSet presAssocID="{28C567AA-4DCB-DD4D-A9A7-9A6B096ED99C}" presName="conn2-1" presStyleLbl="parChTrans1D2" presStyleIdx="1" presStyleCnt="3"/>
      <dgm:spPr/>
    </dgm:pt>
    <dgm:pt modelId="{C14328BD-1D0A-044C-9558-5B11AAC9BDA0}" type="pres">
      <dgm:prSet presAssocID="{28C567AA-4DCB-DD4D-A9A7-9A6B096ED99C}" presName="connTx" presStyleLbl="parChTrans1D2" presStyleIdx="1" presStyleCnt="3"/>
      <dgm:spPr/>
    </dgm:pt>
    <dgm:pt modelId="{C9375612-DBAC-144B-ABEC-DA4B2B074239}" type="pres">
      <dgm:prSet presAssocID="{E0EDB938-447D-9147-83AD-AE1FA7D0AEA7}" presName="root2" presStyleCnt="0"/>
      <dgm:spPr/>
    </dgm:pt>
    <dgm:pt modelId="{D5796BEA-7D8D-8A42-966C-E4F4E3F021A4}" type="pres">
      <dgm:prSet presAssocID="{E0EDB938-447D-9147-83AD-AE1FA7D0AEA7}" presName="LevelTwoTextNode" presStyleLbl="node2" presStyleIdx="1" presStyleCnt="3" custScaleX="278654">
        <dgm:presLayoutVars>
          <dgm:chPref val="3"/>
        </dgm:presLayoutVars>
      </dgm:prSet>
      <dgm:spPr/>
    </dgm:pt>
    <dgm:pt modelId="{34F9DA00-7000-5F47-A510-14E9B9E00806}" type="pres">
      <dgm:prSet presAssocID="{E0EDB938-447D-9147-83AD-AE1FA7D0AEA7}" presName="level3hierChild" presStyleCnt="0"/>
      <dgm:spPr/>
    </dgm:pt>
    <dgm:pt modelId="{EE063788-E5C5-E548-A252-A8D85B78EEEB}" type="pres">
      <dgm:prSet presAssocID="{8779C2D9-3EE7-C245-8155-35078770E95F}" presName="conn2-1" presStyleLbl="parChTrans1D2" presStyleIdx="2" presStyleCnt="3"/>
      <dgm:spPr/>
    </dgm:pt>
    <dgm:pt modelId="{E88A18E9-BCF3-A54C-A86F-A8BC4001B8C7}" type="pres">
      <dgm:prSet presAssocID="{8779C2D9-3EE7-C245-8155-35078770E95F}" presName="connTx" presStyleLbl="parChTrans1D2" presStyleIdx="2" presStyleCnt="3"/>
      <dgm:spPr/>
    </dgm:pt>
    <dgm:pt modelId="{D9BBDA9D-2C02-CB48-9E24-456CBF81B7CA}" type="pres">
      <dgm:prSet presAssocID="{3A24D2A7-AB22-2D4C-A372-A18832EA24DE}" presName="root2" presStyleCnt="0"/>
      <dgm:spPr/>
    </dgm:pt>
    <dgm:pt modelId="{EE6BA95A-17EE-DA4D-8B31-FE138B5651E1}" type="pres">
      <dgm:prSet presAssocID="{3A24D2A7-AB22-2D4C-A372-A18832EA24DE}" presName="LevelTwoTextNode" presStyleLbl="node2" presStyleIdx="2" presStyleCnt="3" custScaleX="278654">
        <dgm:presLayoutVars>
          <dgm:chPref val="3"/>
        </dgm:presLayoutVars>
      </dgm:prSet>
      <dgm:spPr/>
    </dgm:pt>
    <dgm:pt modelId="{1578BE5A-B6E8-1349-9E31-8357B0359FA3}" type="pres">
      <dgm:prSet presAssocID="{3A24D2A7-AB22-2D4C-A372-A18832EA24DE}" presName="level3hierChild" presStyleCnt="0"/>
      <dgm:spPr/>
    </dgm:pt>
  </dgm:ptLst>
  <dgm:cxnLst>
    <dgm:cxn modelId="{534EF30D-7170-F846-8DB1-2D9D310AADD8}" type="presOf" srcId="{E0EDB938-447D-9147-83AD-AE1FA7D0AEA7}" destId="{D5796BEA-7D8D-8A42-966C-E4F4E3F021A4}" srcOrd="0" destOrd="0" presId="urn:microsoft.com/office/officeart/2008/layout/HorizontalMultiLevelHierarchy"/>
    <dgm:cxn modelId="{B850C215-9986-5941-AC34-5D1F7A2840A0}" type="presOf" srcId="{8779C2D9-3EE7-C245-8155-35078770E95F}" destId="{E88A18E9-BCF3-A54C-A86F-A8BC4001B8C7}" srcOrd="1" destOrd="0" presId="urn:microsoft.com/office/officeart/2008/layout/HorizontalMultiLevelHierarchy"/>
    <dgm:cxn modelId="{9502BF2B-9F23-6C49-A555-E87584A3DA49}" type="presOf" srcId="{8779C2D9-3EE7-C245-8155-35078770E95F}" destId="{EE063788-E5C5-E548-A252-A8D85B78EEEB}" srcOrd="0" destOrd="0" presId="urn:microsoft.com/office/officeart/2008/layout/HorizontalMultiLevelHierarchy"/>
    <dgm:cxn modelId="{83AD4632-AB0B-DE49-AC36-8324329EFAB2}" type="presOf" srcId="{EC6A437E-2E9D-BD4B-BE10-212FDA4AB52C}" destId="{0A8A22BD-55D7-A74A-9737-B1B119D7C826}" srcOrd="0" destOrd="0" presId="urn:microsoft.com/office/officeart/2008/layout/HorizontalMultiLevelHierarchy"/>
    <dgm:cxn modelId="{3A9F5436-D48B-454E-858A-EAC348906808}" srcId="{B0760B09-C6B6-F949-B3BC-14F53AB4B60E}" destId="{3A24D2A7-AB22-2D4C-A372-A18832EA24DE}" srcOrd="2" destOrd="0" parTransId="{8779C2D9-3EE7-C245-8155-35078770E95F}" sibTransId="{F86EB32F-7ABA-C249-BB67-10A712CA94BB}"/>
    <dgm:cxn modelId="{5657F037-96BD-3748-8743-0ECE3282AD17}" srcId="{B0760B09-C6B6-F949-B3BC-14F53AB4B60E}" destId="{0546E977-0969-CD4C-8745-A9695F37BE93}" srcOrd="0" destOrd="0" parTransId="{19FFB023-4341-D54E-BA6C-D1F306007753}" sibTransId="{4DFFFE0C-5338-D447-9E18-70541B34EB42}"/>
    <dgm:cxn modelId="{69CC1B4E-D0EB-3F4B-B8C7-6DD22FC54DFC}" type="presOf" srcId="{B0760B09-C6B6-F949-B3BC-14F53AB4B60E}" destId="{BFCAD6E6-46EB-C849-8D84-1CD827538C63}" srcOrd="0" destOrd="0" presId="urn:microsoft.com/office/officeart/2008/layout/HorizontalMultiLevelHierarchy"/>
    <dgm:cxn modelId="{F0E10461-CE67-2743-A6DF-BEBC5E24E087}" type="presOf" srcId="{3A24D2A7-AB22-2D4C-A372-A18832EA24DE}" destId="{EE6BA95A-17EE-DA4D-8B31-FE138B5651E1}" srcOrd="0" destOrd="0" presId="urn:microsoft.com/office/officeart/2008/layout/HorizontalMultiLevelHierarchy"/>
    <dgm:cxn modelId="{1986446B-7793-7A40-855A-73ED90BB2472}" type="presOf" srcId="{0546E977-0969-CD4C-8745-A9695F37BE93}" destId="{171DF9D1-BFE1-5546-87F8-309819824266}" srcOrd="0" destOrd="0" presId="urn:microsoft.com/office/officeart/2008/layout/HorizontalMultiLevelHierarchy"/>
    <dgm:cxn modelId="{F05BB16B-D3AA-F045-9AFA-6E0D0B57C10C}" type="presOf" srcId="{19FFB023-4341-D54E-BA6C-D1F306007753}" destId="{CECA86FF-E291-CD40-9429-6B82E3D12ADA}" srcOrd="1" destOrd="0" presId="urn:microsoft.com/office/officeart/2008/layout/HorizontalMultiLevelHierarchy"/>
    <dgm:cxn modelId="{7F44A875-185D-7847-9517-B1BAB038DB17}" type="presOf" srcId="{19FFB023-4341-D54E-BA6C-D1F306007753}" destId="{FB1A5C5C-9633-E44D-A43C-C188FCB52649}" srcOrd="0" destOrd="0" presId="urn:microsoft.com/office/officeart/2008/layout/HorizontalMultiLevelHierarchy"/>
    <dgm:cxn modelId="{386A5EAC-E6A9-0041-BC67-24BF8FAEB1D2}" srcId="{EC6A437E-2E9D-BD4B-BE10-212FDA4AB52C}" destId="{B0760B09-C6B6-F949-B3BC-14F53AB4B60E}" srcOrd="0" destOrd="0" parTransId="{EC419A61-80E8-144C-835C-6353C7F3D49D}" sibTransId="{F72BB586-1C38-2F4E-933A-2B33D447FB55}"/>
    <dgm:cxn modelId="{078613C0-B1B8-7D48-97CF-BE5C13D516A2}" type="presOf" srcId="{28C567AA-4DCB-DD4D-A9A7-9A6B096ED99C}" destId="{C14328BD-1D0A-044C-9558-5B11AAC9BDA0}" srcOrd="1" destOrd="0" presId="urn:microsoft.com/office/officeart/2008/layout/HorizontalMultiLevelHierarchy"/>
    <dgm:cxn modelId="{7361E4D0-2CC7-504B-99F3-464B87A9DCAE}" srcId="{B0760B09-C6B6-F949-B3BC-14F53AB4B60E}" destId="{E0EDB938-447D-9147-83AD-AE1FA7D0AEA7}" srcOrd="1" destOrd="0" parTransId="{28C567AA-4DCB-DD4D-A9A7-9A6B096ED99C}" sibTransId="{4EAD7E04-5836-9046-9E4E-2213A9CEAF62}"/>
    <dgm:cxn modelId="{38A1B7D7-CB30-4944-80F8-00423518752A}" type="presOf" srcId="{28C567AA-4DCB-DD4D-A9A7-9A6B096ED99C}" destId="{480189B6-CB04-1943-A857-93A76052D984}" srcOrd="0" destOrd="0" presId="urn:microsoft.com/office/officeart/2008/layout/HorizontalMultiLevelHierarchy"/>
    <dgm:cxn modelId="{0E56E093-1C8B-1945-AF91-094E9F82A51A}" type="presParOf" srcId="{0A8A22BD-55D7-A74A-9737-B1B119D7C826}" destId="{AC0D88D9-B93F-B844-B0EB-10DDEF5B6F47}" srcOrd="0" destOrd="0" presId="urn:microsoft.com/office/officeart/2008/layout/HorizontalMultiLevelHierarchy"/>
    <dgm:cxn modelId="{00ADB480-AB24-8B4A-B3D4-0E7542339825}" type="presParOf" srcId="{AC0D88D9-B93F-B844-B0EB-10DDEF5B6F47}" destId="{BFCAD6E6-46EB-C849-8D84-1CD827538C63}" srcOrd="0" destOrd="0" presId="urn:microsoft.com/office/officeart/2008/layout/HorizontalMultiLevelHierarchy"/>
    <dgm:cxn modelId="{D81A4051-55BF-6941-8325-209EBF97A3D0}" type="presParOf" srcId="{AC0D88D9-B93F-B844-B0EB-10DDEF5B6F47}" destId="{7F9FF7FD-15A6-2D4C-94A2-23997103ADC2}" srcOrd="1" destOrd="0" presId="urn:microsoft.com/office/officeart/2008/layout/HorizontalMultiLevelHierarchy"/>
    <dgm:cxn modelId="{D2E31092-6285-6B42-9A72-09BA493A2DAB}" type="presParOf" srcId="{7F9FF7FD-15A6-2D4C-94A2-23997103ADC2}" destId="{FB1A5C5C-9633-E44D-A43C-C188FCB52649}" srcOrd="0" destOrd="0" presId="urn:microsoft.com/office/officeart/2008/layout/HorizontalMultiLevelHierarchy"/>
    <dgm:cxn modelId="{15E2F799-4F87-804A-AE07-E50374021536}" type="presParOf" srcId="{FB1A5C5C-9633-E44D-A43C-C188FCB52649}" destId="{CECA86FF-E291-CD40-9429-6B82E3D12ADA}" srcOrd="0" destOrd="0" presId="urn:microsoft.com/office/officeart/2008/layout/HorizontalMultiLevelHierarchy"/>
    <dgm:cxn modelId="{B2BB9EBD-9663-784F-BE68-9B6C302F0AAA}" type="presParOf" srcId="{7F9FF7FD-15A6-2D4C-94A2-23997103ADC2}" destId="{6F1AF22B-67B6-0B4D-B521-EBE1D5323E6E}" srcOrd="1" destOrd="0" presId="urn:microsoft.com/office/officeart/2008/layout/HorizontalMultiLevelHierarchy"/>
    <dgm:cxn modelId="{31A4F4F3-C37E-D243-9DB7-8B24C1616273}" type="presParOf" srcId="{6F1AF22B-67B6-0B4D-B521-EBE1D5323E6E}" destId="{171DF9D1-BFE1-5546-87F8-309819824266}" srcOrd="0" destOrd="0" presId="urn:microsoft.com/office/officeart/2008/layout/HorizontalMultiLevelHierarchy"/>
    <dgm:cxn modelId="{3EFFC6B9-0EFB-4B47-9AB4-044EB17CFEC0}" type="presParOf" srcId="{6F1AF22B-67B6-0B4D-B521-EBE1D5323E6E}" destId="{897823C6-BBEB-3646-A3CA-3ACBED0F3B0D}" srcOrd="1" destOrd="0" presId="urn:microsoft.com/office/officeart/2008/layout/HorizontalMultiLevelHierarchy"/>
    <dgm:cxn modelId="{593CDA4B-0B30-8E48-BC22-FF695A6B0C9B}" type="presParOf" srcId="{7F9FF7FD-15A6-2D4C-94A2-23997103ADC2}" destId="{480189B6-CB04-1943-A857-93A76052D984}" srcOrd="2" destOrd="0" presId="urn:microsoft.com/office/officeart/2008/layout/HorizontalMultiLevelHierarchy"/>
    <dgm:cxn modelId="{680CE104-40F0-0547-A011-DE5FDE8310DB}" type="presParOf" srcId="{480189B6-CB04-1943-A857-93A76052D984}" destId="{C14328BD-1D0A-044C-9558-5B11AAC9BDA0}" srcOrd="0" destOrd="0" presId="urn:microsoft.com/office/officeart/2008/layout/HorizontalMultiLevelHierarchy"/>
    <dgm:cxn modelId="{706BA17D-4AF5-7848-AC1F-A50C3D46E5B9}" type="presParOf" srcId="{7F9FF7FD-15A6-2D4C-94A2-23997103ADC2}" destId="{C9375612-DBAC-144B-ABEC-DA4B2B074239}" srcOrd="3" destOrd="0" presId="urn:microsoft.com/office/officeart/2008/layout/HorizontalMultiLevelHierarchy"/>
    <dgm:cxn modelId="{61952448-EE56-FF4F-B545-093D0A983F71}" type="presParOf" srcId="{C9375612-DBAC-144B-ABEC-DA4B2B074239}" destId="{D5796BEA-7D8D-8A42-966C-E4F4E3F021A4}" srcOrd="0" destOrd="0" presId="urn:microsoft.com/office/officeart/2008/layout/HorizontalMultiLevelHierarchy"/>
    <dgm:cxn modelId="{3443B2B6-30CA-4643-AE66-39401F50B240}" type="presParOf" srcId="{C9375612-DBAC-144B-ABEC-DA4B2B074239}" destId="{34F9DA00-7000-5F47-A510-14E9B9E00806}" srcOrd="1" destOrd="0" presId="urn:microsoft.com/office/officeart/2008/layout/HorizontalMultiLevelHierarchy"/>
    <dgm:cxn modelId="{BDB39F02-AD4E-EE42-8569-94B8B1DE218B}" type="presParOf" srcId="{7F9FF7FD-15A6-2D4C-94A2-23997103ADC2}" destId="{EE063788-E5C5-E548-A252-A8D85B78EEEB}" srcOrd="4" destOrd="0" presId="urn:microsoft.com/office/officeart/2008/layout/HorizontalMultiLevelHierarchy"/>
    <dgm:cxn modelId="{E831D66D-8A8D-554D-AB5D-A89A529FC0CC}" type="presParOf" srcId="{EE063788-E5C5-E548-A252-A8D85B78EEEB}" destId="{E88A18E9-BCF3-A54C-A86F-A8BC4001B8C7}" srcOrd="0" destOrd="0" presId="urn:microsoft.com/office/officeart/2008/layout/HorizontalMultiLevelHierarchy"/>
    <dgm:cxn modelId="{D54750DA-50CF-0C48-9816-2BED2FBBBA5E}" type="presParOf" srcId="{7F9FF7FD-15A6-2D4C-94A2-23997103ADC2}" destId="{D9BBDA9D-2C02-CB48-9E24-456CBF81B7CA}" srcOrd="5" destOrd="0" presId="urn:microsoft.com/office/officeart/2008/layout/HorizontalMultiLevelHierarchy"/>
    <dgm:cxn modelId="{54577770-1AD6-2441-9EAF-D1B446A23A93}" type="presParOf" srcId="{D9BBDA9D-2C02-CB48-9E24-456CBF81B7CA}" destId="{EE6BA95A-17EE-DA4D-8B31-FE138B5651E1}" srcOrd="0" destOrd="0" presId="urn:microsoft.com/office/officeart/2008/layout/HorizontalMultiLevelHierarchy"/>
    <dgm:cxn modelId="{5FBB18A7-BD7C-AF4B-80BB-A4CB1C78F57A}" type="presParOf" srcId="{D9BBDA9D-2C02-CB48-9E24-456CBF81B7CA}" destId="{1578BE5A-B6E8-1349-9E31-8357B0359F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A566F-354B-F44B-91EB-AF1D6791096D}" type="doc">
      <dgm:prSet loTypeId="urn:microsoft.com/office/officeart/2005/8/layout/vList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C5899A-94D1-544B-8C44-C2C5F23DC96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3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Пояснительная записка (ф760) – </a:t>
          </a:r>
          <a:r>
            <a: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реальный пример</a:t>
          </a:r>
        </a:p>
      </dgm:t>
    </dgm:pt>
    <dgm:pt modelId="{5A369AF4-71D5-634A-A18F-59C25AD2C0BD}" type="par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8E2F0EC-12EF-1042-9C5E-874EB2C14DC2}" type="sib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692CCB4-3920-4C64-9C2F-2B591E3B71EE}">
      <dgm:prSet phldrT="[Текст]"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поводу представленной бухгалтерской отчетности поясняем следующее:</a:t>
          </a:r>
          <a:endParaRPr lang="ru-RU" sz="2000" b="0" u="none" kern="1200" dirty="0">
            <a:solidFill>
              <a:schemeClr val="tx1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gm:t>
    </dgm:pt>
    <dgm:pt modelId="{BBA845B9-568E-4D07-B673-69F915EBAFF4}" type="parTrans" cxnId="{E481F882-E387-4FED-8090-CD619FE45496}">
      <dgm:prSet/>
      <dgm:spPr/>
      <dgm:t>
        <a:bodyPr/>
        <a:lstStyle/>
        <a:p>
          <a:endParaRPr lang="ru-RU"/>
        </a:p>
      </dgm:t>
    </dgm:pt>
    <dgm:pt modelId="{D3AA8C18-F6C3-41A3-9A4C-5FF19A53ADDC}" type="sibTrans" cxnId="{E481F882-E387-4FED-8090-CD619FE45496}">
      <dgm:prSet/>
      <dgm:spPr/>
      <dgm:t>
        <a:bodyPr/>
        <a:lstStyle/>
        <a:p>
          <a:endParaRPr lang="ru-RU"/>
        </a:p>
      </dgm:t>
    </dgm:pt>
    <dgm:pt modelId="{250F5B95-507D-8641-8EA9-35B774312362}">
      <dgm:prSet/>
      <dgm:spPr/>
      <dgm:t>
        <a:bodyPr/>
        <a:lstStyle/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ru-RU" sz="3600" kern="1200" dirty="0"/>
        </a:p>
      </dgm:t>
    </dgm:pt>
    <dgm:pt modelId="{84E7462D-28CE-AD49-A864-1128D2CD80BD}" type="parTrans" cxnId="{101AA7A0-7B8F-9843-88B5-25B894553CCF}">
      <dgm:prSet/>
      <dgm:spPr/>
      <dgm:t>
        <a:bodyPr/>
        <a:lstStyle/>
        <a:p>
          <a:endParaRPr lang="ru-RU"/>
        </a:p>
      </dgm:t>
    </dgm:pt>
    <dgm:pt modelId="{4C5F7627-2243-C041-8C28-22BB2AB4550C}" type="sibTrans" cxnId="{101AA7A0-7B8F-9843-88B5-25B894553CCF}">
      <dgm:prSet/>
      <dgm:spPr/>
      <dgm:t>
        <a:bodyPr/>
        <a:lstStyle/>
        <a:p>
          <a:endParaRPr lang="ru-RU"/>
        </a:p>
      </dgm:t>
    </dgm:pt>
    <dgm:pt modelId="{877897C8-28DB-3A4E-B45D-EB23066CB82D}">
      <dgm:prSet phldrT="[Текст]"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 2021г. на выполнение государственного задания выделено …руб. за счет субсидий федерального бюджета. На иные цели были доведены субсидии в сумме …руб., из них…</a:t>
          </a:r>
        </a:p>
      </dgm:t>
    </dgm:pt>
    <dgm:pt modelId="{2A18205C-2709-5445-AB8E-81FCA2040DB0}" type="parTrans" cxnId="{4AD3E215-928A-A243-9B31-130E99AA70E0}">
      <dgm:prSet/>
      <dgm:spPr/>
    </dgm:pt>
    <dgm:pt modelId="{5A34E67D-DB5C-6749-A828-B717A8FCC178}" type="sibTrans" cxnId="{4AD3E215-928A-A243-9B31-130E99AA70E0}">
      <dgm:prSet/>
      <dgm:spPr/>
    </dgm:pt>
    <dgm:pt modelId="{E8059ED4-B58E-084F-B597-236A87478284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конец отчетного периода исполнение плана финансово-хозяйственной деятельности в части субсидий на выполнение государственного задания составило 100% от выделенных субсидий на 2021 год</a:t>
          </a:r>
        </a:p>
      </dgm:t>
    </dgm:pt>
    <dgm:pt modelId="{B6EA8164-2DB7-4D4F-B1DD-85FC5CAA6881}" type="parTrans" cxnId="{2863B451-947A-8744-9EF0-6FF682263FB4}">
      <dgm:prSet/>
      <dgm:spPr/>
      <dgm:t>
        <a:bodyPr/>
        <a:lstStyle/>
        <a:p>
          <a:endParaRPr lang="ru-RU"/>
        </a:p>
      </dgm:t>
    </dgm:pt>
    <dgm:pt modelId="{76E94ABD-11CE-D847-BEC9-4E18E9EE2199}" type="sibTrans" cxnId="{2863B451-947A-8744-9EF0-6FF682263FB4}">
      <dgm:prSet/>
      <dgm:spPr/>
      <dgm:t>
        <a:bodyPr/>
        <a:lstStyle/>
        <a:p>
          <a:endParaRPr lang="ru-RU"/>
        </a:p>
      </dgm:t>
    </dgm:pt>
    <dgm:pt modelId="{74E36D4B-496B-ED4E-B16B-A8B7902A62BF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Исполнение плана финансово-хозяйственной деятельности в части субсидий на иные цели составило 100% от выделенных субсидий на 2021год. </a:t>
          </a:r>
        </a:p>
      </dgm:t>
    </dgm:pt>
    <dgm:pt modelId="{3EE78DE5-F783-5142-85EA-CCADF04014B1}" type="parTrans" cxnId="{FAA9322E-D6AD-1341-8EDE-9B006F6429EB}">
      <dgm:prSet/>
      <dgm:spPr/>
      <dgm:t>
        <a:bodyPr/>
        <a:lstStyle/>
        <a:p>
          <a:endParaRPr lang="ru-RU"/>
        </a:p>
      </dgm:t>
    </dgm:pt>
    <dgm:pt modelId="{807B32C3-30C7-0043-ADA6-8A0750527746}" type="sibTrans" cxnId="{FAA9322E-D6AD-1341-8EDE-9B006F6429EB}">
      <dgm:prSet/>
      <dgm:spPr/>
      <dgm:t>
        <a:bodyPr/>
        <a:lstStyle/>
        <a:p>
          <a:endParaRPr lang="ru-RU"/>
        </a:p>
      </dgm:t>
    </dgm:pt>
    <dgm:pt modelId="{9FAD69B4-DFF6-174F-A452-4B3A6C19D91A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Вся кредиторская и дебиторская задолженность носит текущий характер и не является просроченной. </a:t>
          </a:r>
        </a:p>
      </dgm:t>
    </dgm:pt>
    <dgm:pt modelId="{B4E24376-6E56-3342-A1D3-5058F9EE19C3}" type="parTrans" cxnId="{EF19FA96-D767-8346-AA17-30092464D09C}">
      <dgm:prSet/>
      <dgm:spPr/>
    </dgm:pt>
    <dgm:pt modelId="{03D3C601-D93C-1D48-A3DB-6FA5329C0A4E}" type="sibTrans" cxnId="{EF19FA96-D767-8346-AA17-30092464D09C}">
      <dgm:prSet/>
      <dgm:spPr/>
    </dgm:pt>
    <dgm:pt modelId="{FF1FFED0-87C5-0D4B-B94A-0E38E9766F7D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Годовая отчетность за 2021г. представлена формами…</a:t>
          </a:r>
        </a:p>
      </dgm:t>
    </dgm:pt>
    <dgm:pt modelId="{D6068B91-549D-8944-A38A-185085A4BFA3}" type="parTrans" cxnId="{98273976-7A0B-0E48-80E6-2327DC227796}">
      <dgm:prSet/>
      <dgm:spPr/>
      <dgm:t>
        <a:bodyPr/>
        <a:lstStyle/>
        <a:p>
          <a:endParaRPr lang="ru-RU"/>
        </a:p>
      </dgm:t>
    </dgm:pt>
    <dgm:pt modelId="{BFDA9E93-0248-7248-997C-C7C5D9B5F8F8}" type="sibTrans" cxnId="{98273976-7A0B-0E48-80E6-2327DC227796}">
      <dgm:prSet/>
      <dgm:spPr/>
      <dgm:t>
        <a:bodyPr/>
        <a:lstStyle/>
        <a:p>
          <a:endParaRPr lang="ru-RU"/>
        </a:p>
      </dgm:t>
    </dgm:pt>
    <dgm:pt modelId="{49C2F877-EE69-9545-B309-EC01D5BDF12B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формах показатели отсутствуют…</a:t>
          </a:r>
        </a:p>
      </dgm:t>
    </dgm:pt>
    <dgm:pt modelId="{A9D6EE86-8D15-B14A-8FAD-C6EBD455F262}" type="parTrans" cxnId="{C6654250-0CFC-8240-ABDC-33017DF61C89}">
      <dgm:prSet/>
      <dgm:spPr/>
    </dgm:pt>
    <dgm:pt modelId="{BD7BBA99-3E51-7F46-8BEC-AD697D841289}" type="sibTrans" cxnId="{C6654250-0CFC-8240-ABDC-33017DF61C89}">
      <dgm:prSet/>
      <dgm:spPr/>
    </dgm:pt>
    <dgm:pt modelId="{B706B9B8-4C04-964E-80C8-B54661623B2D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поводу  отклонений поясняем…</a:t>
          </a:r>
        </a:p>
      </dgm:t>
    </dgm:pt>
    <dgm:pt modelId="{EDE1653D-3645-0243-BE27-3AEE643FB55E}" type="parTrans" cxnId="{282CE0FF-258E-534B-A0F1-32691B683B95}">
      <dgm:prSet/>
      <dgm:spPr/>
    </dgm:pt>
    <dgm:pt modelId="{110368A9-E1A5-9A42-A99B-A813A504DACA}" type="sibTrans" cxnId="{282CE0FF-258E-534B-A0F1-32691B683B95}">
      <dgm:prSet/>
      <dgm:spPr/>
    </dgm:pt>
    <dgm:pt modelId="{89C49F5F-19F0-1448-A8FF-C54A9680179F}">
      <dgm:prSet phldrT="[Текст]"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304214-D0EC-6E41-8F08-AEB2BF6E835D}" type="parTrans" cxnId="{59D1CC7E-A9F3-1547-937C-EBD0295CC70B}">
      <dgm:prSet/>
      <dgm:spPr/>
    </dgm:pt>
    <dgm:pt modelId="{802B1441-4AA2-1A43-87D6-9F332AE6DBE1}" type="sibTrans" cxnId="{59D1CC7E-A9F3-1547-937C-EBD0295CC70B}">
      <dgm:prSet/>
      <dgm:spPr/>
    </dgm:pt>
    <dgm:pt modelId="{E6EE509D-0AD2-9049-BCCB-FA025E8ADFB8}">
      <dgm:prSet custT="1"/>
      <dgm:spPr/>
      <dgm:t>
        <a:bodyPr/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CFEE654-D397-3843-BE1D-29BE23D7F551}" type="parTrans" cxnId="{C0AAB842-A9E1-2949-B1AC-18DB12DA9E12}">
      <dgm:prSet/>
      <dgm:spPr/>
    </dgm:pt>
    <dgm:pt modelId="{CDE7DD88-210C-0141-83DA-73F7DCB4E02F}" type="sibTrans" cxnId="{C0AAB842-A9E1-2949-B1AC-18DB12DA9E12}">
      <dgm:prSet/>
      <dgm:spPr/>
    </dgm:pt>
    <dgm:pt modelId="{0464B875-F826-B14F-906B-E7DE77983105}" type="pres">
      <dgm:prSet presAssocID="{769A566F-354B-F44B-91EB-AF1D6791096D}" presName="linear" presStyleCnt="0">
        <dgm:presLayoutVars>
          <dgm:animLvl val="lvl"/>
          <dgm:resizeHandles val="exact"/>
        </dgm:presLayoutVars>
      </dgm:prSet>
      <dgm:spPr/>
    </dgm:pt>
    <dgm:pt modelId="{01B9009C-338A-A742-828F-C885CF37E640}" type="pres">
      <dgm:prSet presAssocID="{E3C5899A-94D1-544B-8C44-C2C5F23DC96D}" presName="parentText" presStyleLbl="node1" presStyleIdx="0" presStyleCnt="1" custScaleY="110310" custLinFactNeighborX="-395" custLinFactNeighborY="-19233">
        <dgm:presLayoutVars>
          <dgm:chMax val="0"/>
          <dgm:bulletEnabled val="1"/>
        </dgm:presLayoutVars>
      </dgm:prSet>
      <dgm:spPr/>
    </dgm:pt>
    <dgm:pt modelId="{AE73F45A-8AAB-B946-B3BE-71401357CFF4}" type="pres">
      <dgm:prSet presAssocID="{E3C5899A-94D1-544B-8C44-C2C5F23DC96D}" presName="childText" presStyleLbl="revTx" presStyleIdx="0" presStyleCnt="1" custScaleY="124996">
        <dgm:presLayoutVars>
          <dgm:bulletEnabled val="1"/>
        </dgm:presLayoutVars>
      </dgm:prSet>
      <dgm:spPr/>
    </dgm:pt>
  </dgm:ptLst>
  <dgm:cxnLst>
    <dgm:cxn modelId="{4AD3E215-928A-A243-9B31-130E99AA70E0}" srcId="{E3C5899A-94D1-544B-8C44-C2C5F23DC96D}" destId="{877897C8-28DB-3A4E-B45D-EB23066CB82D}" srcOrd="2" destOrd="0" parTransId="{2A18205C-2709-5445-AB8E-81FCA2040DB0}" sibTransId="{5A34E67D-DB5C-6749-A828-B717A8FCC178}"/>
    <dgm:cxn modelId="{40B19E26-1482-884F-AF01-311B69751C8E}" type="presOf" srcId="{877897C8-28DB-3A4E-B45D-EB23066CB82D}" destId="{AE73F45A-8AAB-B946-B3BE-71401357CFF4}" srcOrd="0" destOrd="2" presId="urn:microsoft.com/office/officeart/2005/8/layout/vList2"/>
    <dgm:cxn modelId="{A74E2729-8086-8747-8723-2FC620A10FDF}" type="presOf" srcId="{769A566F-354B-F44B-91EB-AF1D6791096D}" destId="{0464B875-F826-B14F-906B-E7DE77983105}" srcOrd="0" destOrd="0" presId="urn:microsoft.com/office/officeart/2005/8/layout/vList2"/>
    <dgm:cxn modelId="{7F0BF62D-AE96-5B49-AB21-3048828A29E7}" type="presOf" srcId="{250F5B95-507D-8641-8EA9-35B774312362}" destId="{AE73F45A-8AAB-B946-B3BE-71401357CFF4}" srcOrd="0" destOrd="10" presId="urn:microsoft.com/office/officeart/2005/8/layout/vList2"/>
    <dgm:cxn modelId="{FAA9322E-D6AD-1341-8EDE-9B006F6429EB}" srcId="{E3C5899A-94D1-544B-8C44-C2C5F23DC96D}" destId="{74E36D4B-496B-ED4E-B16B-A8B7902A62BF}" srcOrd="4" destOrd="0" parTransId="{3EE78DE5-F783-5142-85EA-CCADF04014B1}" sibTransId="{807B32C3-30C7-0043-ADA6-8A0750527746}"/>
    <dgm:cxn modelId="{C0AAB842-A9E1-2949-B1AC-18DB12DA9E12}" srcId="{E3C5899A-94D1-544B-8C44-C2C5F23DC96D}" destId="{E6EE509D-0AD2-9049-BCCB-FA025E8ADFB8}" srcOrd="6" destOrd="0" parTransId="{1CFEE654-D397-3843-BE1D-29BE23D7F551}" sibTransId="{CDE7DD88-210C-0141-83DA-73F7DCB4E02F}"/>
    <dgm:cxn modelId="{C6654250-0CFC-8240-ABDC-33017DF61C89}" srcId="{E3C5899A-94D1-544B-8C44-C2C5F23DC96D}" destId="{49C2F877-EE69-9545-B309-EC01D5BDF12B}" srcOrd="8" destOrd="0" parTransId="{A9D6EE86-8D15-B14A-8FAD-C6EBD455F262}" sibTransId="{BD7BBA99-3E51-7F46-8BEC-AD697D841289}"/>
    <dgm:cxn modelId="{2863B451-947A-8744-9EF0-6FF682263FB4}" srcId="{E3C5899A-94D1-544B-8C44-C2C5F23DC96D}" destId="{E8059ED4-B58E-084F-B597-236A87478284}" srcOrd="3" destOrd="0" parTransId="{B6EA8164-2DB7-4D4F-B1DD-85FC5CAA6881}" sibTransId="{76E94ABD-11CE-D847-BEC9-4E18E9EE2199}"/>
    <dgm:cxn modelId="{EAE20755-72D8-344D-B0AB-DAA73EA163AE}" type="presOf" srcId="{9FAD69B4-DFF6-174F-A452-4B3A6C19D91A}" destId="{AE73F45A-8AAB-B946-B3BE-71401357CFF4}" srcOrd="0" destOrd="5" presId="urn:microsoft.com/office/officeart/2005/8/layout/vList2"/>
    <dgm:cxn modelId="{98273976-7A0B-0E48-80E6-2327DC227796}" srcId="{E3C5899A-94D1-544B-8C44-C2C5F23DC96D}" destId="{FF1FFED0-87C5-0D4B-B94A-0E38E9766F7D}" srcOrd="7" destOrd="0" parTransId="{D6068B91-549D-8944-A38A-185085A4BFA3}" sibTransId="{BFDA9E93-0248-7248-997C-C7C5D9B5F8F8}"/>
    <dgm:cxn modelId="{59D1CC7E-A9F3-1547-937C-EBD0295CC70B}" srcId="{E3C5899A-94D1-544B-8C44-C2C5F23DC96D}" destId="{89C49F5F-19F0-1448-A8FF-C54A9680179F}" srcOrd="1" destOrd="0" parTransId="{DF304214-D0EC-6E41-8F08-AEB2BF6E835D}" sibTransId="{802B1441-4AA2-1A43-87D6-9F332AE6DBE1}"/>
    <dgm:cxn modelId="{E481F882-E387-4FED-8090-CD619FE45496}" srcId="{E3C5899A-94D1-544B-8C44-C2C5F23DC96D}" destId="{0692CCB4-3920-4C64-9C2F-2B591E3B71EE}" srcOrd="0" destOrd="0" parTransId="{BBA845B9-568E-4D07-B673-69F915EBAFF4}" sibTransId="{D3AA8C18-F6C3-41A3-9A4C-5FF19A53ADDC}"/>
    <dgm:cxn modelId="{311DED8C-F8EB-7848-994D-40D4EAD13D83}" type="presOf" srcId="{49C2F877-EE69-9545-B309-EC01D5BDF12B}" destId="{AE73F45A-8AAB-B946-B3BE-71401357CFF4}" srcOrd="0" destOrd="8" presId="urn:microsoft.com/office/officeart/2005/8/layout/vList2"/>
    <dgm:cxn modelId="{EF19FA96-D767-8346-AA17-30092464D09C}" srcId="{E3C5899A-94D1-544B-8C44-C2C5F23DC96D}" destId="{9FAD69B4-DFF6-174F-A452-4B3A6C19D91A}" srcOrd="5" destOrd="0" parTransId="{B4E24376-6E56-3342-A1D3-5058F9EE19C3}" sibTransId="{03D3C601-D93C-1D48-A3DB-6FA5329C0A4E}"/>
    <dgm:cxn modelId="{9970E79E-15E9-624A-A824-2C4AA685B1D3}" type="presOf" srcId="{0692CCB4-3920-4C64-9C2F-2B591E3B71EE}" destId="{AE73F45A-8AAB-B946-B3BE-71401357CFF4}" srcOrd="0" destOrd="0" presId="urn:microsoft.com/office/officeart/2005/8/layout/vList2"/>
    <dgm:cxn modelId="{101AA7A0-7B8F-9843-88B5-25B894553CCF}" srcId="{E3C5899A-94D1-544B-8C44-C2C5F23DC96D}" destId="{250F5B95-507D-8641-8EA9-35B774312362}" srcOrd="10" destOrd="0" parTransId="{84E7462D-28CE-AD49-A864-1128D2CD80BD}" sibTransId="{4C5F7627-2243-C041-8C28-22BB2AB4550C}"/>
    <dgm:cxn modelId="{E9BEA8A0-77FD-D641-ADCB-834E9C1E856D}" type="presOf" srcId="{E3C5899A-94D1-544B-8C44-C2C5F23DC96D}" destId="{01B9009C-338A-A742-828F-C885CF37E640}" srcOrd="0" destOrd="0" presId="urn:microsoft.com/office/officeart/2005/8/layout/vList2"/>
    <dgm:cxn modelId="{B39BE7AC-E434-4E42-AF49-9B945488E62B}" type="presOf" srcId="{89C49F5F-19F0-1448-A8FF-C54A9680179F}" destId="{AE73F45A-8AAB-B946-B3BE-71401357CFF4}" srcOrd="0" destOrd="1" presId="urn:microsoft.com/office/officeart/2005/8/layout/vList2"/>
    <dgm:cxn modelId="{A21A88AF-C1BA-2244-93D7-00C54E978B8F}" type="presOf" srcId="{FF1FFED0-87C5-0D4B-B94A-0E38E9766F7D}" destId="{AE73F45A-8AAB-B946-B3BE-71401357CFF4}" srcOrd="0" destOrd="7" presId="urn:microsoft.com/office/officeart/2005/8/layout/vList2"/>
    <dgm:cxn modelId="{418D65B0-6BC7-A341-82CF-287C9959A090}" type="presOf" srcId="{74E36D4B-496B-ED4E-B16B-A8B7902A62BF}" destId="{AE73F45A-8AAB-B946-B3BE-71401357CFF4}" srcOrd="0" destOrd="4" presId="urn:microsoft.com/office/officeart/2005/8/layout/vList2"/>
    <dgm:cxn modelId="{1AE2A2B8-EB9F-4749-82F6-85555DA3904B}" type="presOf" srcId="{B706B9B8-4C04-964E-80C8-B54661623B2D}" destId="{AE73F45A-8AAB-B946-B3BE-71401357CFF4}" srcOrd="0" destOrd="9" presId="urn:microsoft.com/office/officeart/2005/8/layout/vList2"/>
    <dgm:cxn modelId="{2D5C14C2-F974-E64D-9431-57D17392C69F}" type="presOf" srcId="{E8059ED4-B58E-084F-B597-236A87478284}" destId="{AE73F45A-8AAB-B946-B3BE-71401357CFF4}" srcOrd="0" destOrd="3" presId="urn:microsoft.com/office/officeart/2005/8/layout/vList2"/>
    <dgm:cxn modelId="{C89D0FD0-533D-C54A-8091-378E7C185247}" type="presOf" srcId="{E6EE509D-0AD2-9049-BCCB-FA025E8ADFB8}" destId="{AE73F45A-8AAB-B946-B3BE-71401357CFF4}" srcOrd="0" destOrd="6" presId="urn:microsoft.com/office/officeart/2005/8/layout/vList2"/>
    <dgm:cxn modelId="{ACFB24E2-3485-B444-A6BF-7F5C37A3770F}" srcId="{769A566F-354B-F44B-91EB-AF1D6791096D}" destId="{E3C5899A-94D1-544B-8C44-C2C5F23DC96D}" srcOrd="0" destOrd="0" parTransId="{5A369AF4-71D5-634A-A18F-59C25AD2C0BD}" sibTransId="{68E2F0EC-12EF-1042-9C5E-874EB2C14DC2}"/>
    <dgm:cxn modelId="{282CE0FF-258E-534B-A0F1-32691B683B95}" srcId="{E3C5899A-94D1-544B-8C44-C2C5F23DC96D}" destId="{B706B9B8-4C04-964E-80C8-B54661623B2D}" srcOrd="9" destOrd="0" parTransId="{EDE1653D-3645-0243-BE27-3AEE643FB55E}" sibTransId="{110368A9-E1A5-9A42-A99B-A813A504DACA}"/>
    <dgm:cxn modelId="{34B687F5-3693-5C46-AD7F-9047B20C2CD0}" type="presParOf" srcId="{0464B875-F826-B14F-906B-E7DE77983105}" destId="{01B9009C-338A-A742-828F-C885CF37E640}" srcOrd="0" destOrd="0" presId="urn:microsoft.com/office/officeart/2005/8/layout/vList2"/>
    <dgm:cxn modelId="{2CA6E095-BBC9-7C44-BDB1-0D34C79AAC4A}" type="presParOf" srcId="{0464B875-F826-B14F-906B-E7DE77983105}" destId="{AE73F45A-8AAB-B946-B3BE-71401357CF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A566F-354B-F44B-91EB-AF1D6791096D}" type="doc">
      <dgm:prSet loTypeId="urn:microsoft.com/office/officeart/2005/8/layout/vList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C5899A-94D1-544B-8C44-C2C5F23DC96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Отчетность 2022 год – письма ГРБС</a:t>
          </a:r>
        </a:p>
      </dgm:t>
    </dgm:pt>
    <dgm:pt modelId="{5A369AF4-71D5-634A-A18F-59C25AD2C0BD}" type="par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8E2F0EC-12EF-1042-9C5E-874EB2C14DC2}" type="sib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692CCB4-3920-4C64-9C2F-2B591E3B71E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  <a:spcAft>
              <a:spcPts val="1200"/>
            </a:spcAft>
          </a:pPr>
          <a:r>
            <a:rPr lang="ru-RU" sz="4000" b="1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06.04.2022 №02-06-07/29936 / 07-04-05/02-8204</a:t>
          </a:r>
        </a:p>
      </dgm:t>
    </dgm:pt>
    <dgm:pt modelId="{BBA845B9-568E-4D07-B673-69F915EBAFF4}" type="parTrans" cxnId="{E481F882-E387-4FED-8090-CD619FE45496}">
      <dgm:prSet/>
      <dgm:spPr/>
      <dgm:t>
        <a:bodyPr/>
        <a:lstStyle/>
        <a:p>
          <a:endParaRPr lang="ru-RU"/>
        </a:p>
      </dgm:t>
    </dgm:pt>
    <dgm:pt modelId="{D3AA8C18-F6C3-41A3-9A4C-5FF19A53ADDC}" type="sibTrans" cxnId="{E481F882-E387-4FED-8090-CD619FE45496}">
      <dgm:prSet/>
      <dgm:spPr/>
      <dgm:t>
        <a:bodyPr/>
        <a:lstStyle/>
        <a:p>
          <a:endParaRPr lang="ru-RU"/>
        </a:p>
      </dgm:t>
    </dgm:pt>
    <dgm:pt modelId="{0D9B66A2-07F2-46C4-8564-04127C62ECC1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  <a:spcAft>
              <a:spcPts val="1200"/>
            </a:spcAft>
          </a:pPr>
          <a:r>
            <a:rPr lang="ru-RU" sz="4000" b="1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25</a:t>
          </a:r>
          <a:r>
            <a:rPr lang="ru-RU" sz="4000" b="1" u="none" dirty="0">
              <a:solidFill>
                <a:schemeClr val="tx1"/>
              </a:solidFill>
              <a:latin typeface="Times New Roman" charset="0"/>
              <a:cs typeface="Times New Roman" charset="0"/>
            </a:rPr>
            <a:t>.04.2022 №02-06-07/37315 / 07-04-05/02-10034 (Регламент)</a:t>
          </a:r>
          <a:endParaRPr lang="ru-RU" sz="4000" b="1" u="none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A75671D-670F-4786-A32C-D4856A42B27C}" type="parTrans" cxnId="{4D343430-4AD1-477C-861C-C146C069E06A}">
      <dgm:prSet/>
      <dgm:spPr/>
      <dgm:t>
        <a:bodyPr/>
        <a:lstStyle/>
        <a:p>
          <a:endParaRPr lang="ru-RU"/>
        </a:p>
      </dgm:t>
    </dgm:pt>
    <dgm:pt modelId="{E2C92DE3-F578-4217-BA42-550DBD8F580F}" type="sibTrans" cxnId="{4D343430-4AD1-477C-861C-C146C069E06A}">
      <dgm:prSet/>
      <dgm:spPr/>
      <dgm:t>
        <a:bodyPr/>
        <a:lstStyle/>
        <a:p>
          <a:endParaRPr lang="ru-RU"/>
        </a:p>
      </dgm:t>
    </dgm:pt>
    <dgm:pt modelId="{E552C191-58EB-4D26-BFA5-F13B5A14DF5F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  <a:spcAft>
              <a:spcPts val="1200"/>
            </a:spcAft>
          </a:pPr>
          <a:r>
            <a:rPr lang="ru-RU" sz="4000" b="1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25.04.2022 №02-06-07/37312 / 07-04-05/02-10035 (</a:t>
          </a:r>
          <a:r>
            <a:rPr lang="ru-RU" sz="4000" b="1" u="none" dirty="0" err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доп</a:t>
          </a:r>
          <a:r>
            <a:rPr lang="ru-RU" sz="4000" b="1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по 0503173)</a:t>
          </a:r>
        </a:p>
      </dgm:t>
    </dgm:pt>
    <dgm:pt modelId="{66B5102D-32F0-4200-8390-2E86E457EE66}" type="parTrans" cxnId="{564D9DB7-72D6-4659-9F88-7E840190E6F4}">
      <dgm:prSet/>
      <dgm:spPr/>
      <dgm:t>
        <a:bodyPr/>
        <a:lstStyle/>
        <a:p>
          <a:endParaRPr lang="ru-RU"/>
        </a:p>
      </dgm:t>
    </dgm:pt>
    <dgm:pt modelId="{0AF3BB59-ECDB-4AE3-8940-09CA2CC36267}" type="sibTrans" cxnId="{564D9DB7-72D6-4659-9F88-7E840190E6F4}">
      <dgm:prSet/>
      <dgm:spPr/>
      <dgm:t>
        <a:bodyPr/>
        <a:lstStyle/>
        <a:p>
          <a:endParaRPr lang="ru-RU"/>
        </a:p>
      </dgm:t>
    </dgm:pt>
    <dgm:pt modelId="{0464B875-F826-B14F-906B-E7DE77983105}" type="pres">
      <dgm:prSet presAssocID="{769A566F-354B-F44B-91EB-AF1D6791096D}" presName="linear" presStyleCnt="0">
        <dgm:presLayoutVars>
          <dgm:animLvl val="lvl"/>
          <dgm:resizeHandles val="exact"/>
        </dgm:presLayoutVars>
      </dgm:prSet>
      <dgm:spPr/>
    </dgm:pt>
    <dgm:pt modelId="{01B9009C-338A-A742-828F-C885CF37E640}" type="pres">
      <dgm:prSet presAssocID="{E3C5899A-94D1-544B-8C44-C2C5F23DC96D}" presName="parentText" presStyleLbl="node1" presStyleIdx="0" presStyleCnt="1" custScaleY="110310" custLinFactNeighborX="-1150" custLinFactNeighborY="-56456">
        <dgm:presLayoutVars>
          <dgm:chMax val="0"/>
          <dgm:bulletEnabled val="1"/>
        </dgm:presLayoutVars>
      </dgm:prSet>
      <dgm:spPr/>
    </dgm:pt>
    <dgm:pt modelId="{AE73F45A-8AAB-B946-B3BE-71401357CFF4}" type="pres">
      <dgm:prSet presAssocID="{E3C5899A-94D1-544B-8C44-C2C5F23DC96D}" presName="childText" presStyleLbl="revTx" presStyleIdx="0" presStyleCnt="1" custScaleY="110716" custLinFactNeighborX="153" custLinFactNeighborY="-4865">
        <dgm:presLayoutVars>
          <dgm:bulletEnabled val="1"/>
        </dgm:presLayoutVars>
      </dgm:prSet>
      <dgm:spPr/>
    </dgm:pt>
  </dgm:ptLst>
  <dgm:cxnLst>
    <dgm:cxn modelId="{5789E214-62DE-C248-8BB3-12C71FC28036}" type="presOf" srcId="{E552C191-58EB-4D26-BFA5-F13B5A14DF5F}" destId="{AE73F45A-8AAB-B946-B3BE-71401357CFF4}" srcOrd="0" destOrd="2" presId="urn:microsoft.com/office/officeart/2005/8/layout/vList2"/>
    <dgm:cxn modelId="{A74E2729-8086-8747-8723-2FC620A10FDF}" type="presOf" srcId="{769A566F-354B-F44B-91EB-AF1D6791096D}" destId="{0464B875-F826-B14F-906B-E7DE77983105}" srcOrd="0" destOrd="0" presId="urn:microsoft.com/office/officeart/2005/8/layout/vList2"/>
    <dgm:cxn modelId="{4D343430-4AD1-477C-861C-C146C069E06A}" srcId="{E3C5899A-94D1-544B-8C44-C2C5F23DC96D}" destId="{0D9B66A2-07F2-46C4-8564-04127C62ECC1}" srcOrd="1" destOrd="0" parTransId="{BA75671D-670F-4786-A32C-D4856A42B27C}" sibTransId="{E2C92DE3-F578-4217-BA42-550DBD8F580F}"/>
    <dgm:cxn modelId="{E481F882-E387-4FED-8090-CD619FE45496}" srcId="{E3C5899A-94D1-544B-8C44-C2C5F23DC96D}" destId="{0692CCB4-3920-4C64-9C2F-2B591E3B71EE}" srcOrd="0" destOrd="0" parTransId="{BBA845B9-568E-4D07-B673-69F915EBAFF4}" sibTransId="{D3AA8C18-F6C3-41A3-9A4C-5FF19A53ADDC}"/>
    <dgm:cxn modelId="{9970E79E-15E9-624A-A824-2C4AA685B1D3}" type="presOf" srcId="{0692CCB4-3920-4C64-9C2F-2B591E3B71EE}" destId="{AE73F45A-8AAB-B946-B3BE-71401357CFF4}" srcOrd="0" destOrd="0" presId="urn:microsoft.com/office/officeart/2005/8/layout/vList2"/>
    <dgm:cxn modelId="{E9BEA8A0-77FD-D641-ADCB-834E9C1E856D}" type="presOf" srcId="{E3C5899A-94D1-544B-8C44-C2C5F23DC96D}" destId="{01B9009C-338A-A742-828F-C885CF37E640}" srcOrd="0" destOrd="0" presId="urn:microsoft.com/office/officeart/2005/8/layout/vList2"/>
    <dgm:cxn modelId="{AAF7C7A7-62C4-B342-AA27-72051D7CF19F}" type="presOf" srcId="{0D9B66A2-07F2-46C4-8564-04127C62ECC1}" destId="{AE73F45A-8AAB-B946-B3BE-71401357CFF4}" srcOrd="0" destOrd="1" presId="urn:microsoft.com/office/officeart/2005/8/layout/vList2"/>
    <dgm:cxn modelId="{564D9DB7-72D6-4659-9F88-7E840190E6F4}" srcId="{E3C5899A-94D1-544B-8C44-C2C5F23DC96D}" destId="{E552C191-58EB-4D26-BFA5-F13B5A14DF5F}" srcOrd="2" destOrd="0" parTransId="{66B5102D-32F0-4200-8390-2E86E457EE66}" sibTransId="{0AF3BB59-ECDB-4AE3-8940-09CA2CC36267}"/>
    <dgm:cxn modelId="{ACFB24E2-3485-B444-A6BF-7F5C37A3770F}" srcId="{769A566F-354B-F44B-91EB-AF1D6791096D}" destId="{E3C5899A-94D1-544B-8C44-C2C5F23DC96D}" srcOrd="0" destOrd="0" parTransId="{5A369AF4-71D5-634A-A18F-59C25AD2C0BD}" sibTransId="{68E2F0EC-12EF-1042-9C5E-874EB2C14DC2}"/>
    <dgm:cxn modelId="{34B687F5-3693-5C46-AD7F-9047B20C2CD0}" type="presParOf" srcId="{0464B875-F826-B14F-906B-E7DE77983105}" destId="{01B9009C-338A-A742-828F-C885CF37E640}" srcOrd="0" destOrd="0" presId="urn:microsoft.com/office/officeart/2005/8/layout/vList2"/>
    <dgm:cxn modelId="{2CA6E095-BBC9-7C44-BDB1-0D34C79AAC4A}" type="presParOf" srcId="{0464B875-F826-B14F-906B-E7DE77983105}" destId="{AE73F45A-8AAB-B946-B3BE-71401357CF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A566F-354B-F44B-91EB-AF1D6791096D}" type="doc">
      <dgm:prSet loTypeId="urn:microsoft.com/office/officeart/2005/8/layout/vList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C5899A-94D1-544B-8C44-C2C5F23DC96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Учет МБТ</a:t>
          </a:r>
        </a:p>
      </dgm:t>
    </dgm:pt>
    <dgm:pt modelId="{5A369AF4-71D5-634A-A18F-59C25AD2C0BD}" type="par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8E2F0EC-12EF-1042-9C5E-874EB2C14DC2}" type="sib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692CCB4-3920-4C64-9C2F-2B591E3B71E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  <a:spcAft>
              <a:spcPts val="1200"/>
            </a:spcAft>
          </a:pPr>
          <a:r>
            <a:rPr lang="ru-RU" sz="3600" b="0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15.12.2021 №02-06-07/102120</a:t>
          </a:r>
        </a:p>
      </dgm:t>
    </dgm:pt>
    <dgm:pt modelId="{BBA845B9-568E-4D07-B673-69F915EBAFF4}" type="parTrans" cxnId="{E481F882-E387-4FED-8090-CD619FE45496}">
      <dgm:prSet/>
      <dgm:spPr/>
      <dgm:t>
        <a:bodyPr/>
        <a:lstStyle/>
        <a:p>
          <a:endParaRPr lang="ru-RU"/>
        </a:p>
      </dgm:t>
    </dgm:pt>
    <dgm:pt modelId="{D3AA8C18-F6C3-41A3-9A4C-5FF19A53ADDC}" type="sibTrans" cxnId="{E481F882-E387-4FED-8090-CD619FE45496}">
      <dgm:prSet/>
      <dgm:spPr/>
      <dgm:t>
        <a:bodyPr/>
        <a:lstStyle/>
        <a:p>
          <a:endParaRPr lang="ru-RU"/>
        </a:p>
      </dgm:t>
    </dgm:pt>
    <dgm:pt modelId="{0464B875-F826-B14F-906B-E7DE77983105}" type="pres">
      <dgm:prSet presAssocID="{769A566F-354B-F44B-91EB-AF1D6791096D}" presName="linear" presStyleCnt="0">
        <dgm:presLayoutVars>
          <dgm:animLvl val="lvl"/>
          <dgm:resizeHandles val="exact"/>
        </dgm:presLayoutVars>
      </dgm:prSet>
      <dgm:spPr/>
    </dgm:pt>
    <dgm:pt modelId="{01B9009C-338A-A742-828F-C885CF37E640}" type="pres">
      <dgm:prSet presAssocID="{E3C5899A-94D1-544B-8C44-C2C5F23DC96D}" presName="parentText" presStyleLbl="node1" presStyleIdx="0" presStyleCnt="1" custScaleY="66069" custLinFactNeighborX="-395" custLinFactNeighborY="-19233">
        <dgm:presLayoutVars>
          <dgm:chMax val="0"/>
          <dgm:bulletEnabled val="1"/>
        </dgm:presLayoutVars>
      </dgm:prSet>
      <dgm:spPr/>
    </dgm:pt>
    <dgm:pt modelId="{AE73F45A-8AAB-B946-B3BE-71401357CFF4}" type="pres">
      <dgm:prSet presAssocID="{E3C5899A-94D1-544B-8C44-C2C5F23DC96D}" presName="childText" presStyleLbl="revTx" presStyleIdx="0" presStyleCnt="1" custScaleY="72520">
        <dgm:presLayoutVars>
          <dgm:bulletEnabled val="1"/>
        </dgm:presLayoutVars>
      </dgm:prSet>
      <dgm:spPr/>
    </dgm:pt>
  </dgm:ptLst>
  <dgm:cxnLst>
    <dgm:cxn modelId="{A74E2729-8086-8747-8723-2FC620A10FDF}" type="presOf" srcId="{769A566F-354B-F44B-91EB-AF1D6791096D}" destId="{0464B875-F826-B14F-906B-E7DE77983105}" srcOrd="0" destOrd="0" presId="urn:microsoft.com/office/officeart/2005/8/layout/vList2"/>
    <dgm:cxn modelId="{E481F882-E387-4FED-8090-CD619FE45496}" srcId="{E3C5899A-94D1-544B-8C44-C2C5F23DC96D}" destId="{0692CCB4-3920-4C64-9C2F-2B591E3B71EE}" srcOrd="0" destOrd="0" parTransId="{BBA845B9-568E-4D07-B673-69F915EBAFF4}" sibTransId="{D3AA8C18-F6C3-41A3-9A4C-5FF19A53ADDC}"/>
    <dgm:cxn modelId="{9970E79E-15E9-624A-A824-2C4AA685B1D3}" type="presOf" srcId="{0692CCB4-3920-4C64-9C2F-2B591E3B71EE}" destId="{AE73F45A-8AAB-B946-B3BE-71401357CFF4}" srcOrd="0" destOrd="0" presId="urn:microsoft.com/office/officeart/2005/8/layout/vList2"/>
    <dgm:cxn modelId="{E9BEA8A0-77FD-D641-ADCB-834E9C1E856D}" type="presOf" srcId="{E3C5899A-94D1-544B-8C44-C2C5F23DC96D}" destId="{01B9009C-338A-A742-828F-C885CF37E640}" srcOrd="0" destOrd="0" presId="urn:microsoft.com/office/officeart/2005/8/layout/vList2"/>
    <dgm:cxn modelId="{ACFB24E2-3485-B444-A6BF-7F5C37A3770F}" srcId="{769A566F-354B-F44B-91EB-AF1D6791096D}" destId="{E3C5899A-94D1-544B-8C44-C2C5F23DC96D}" srcOrd="0" destOrd="0" parTransId="{5A369AF4-71D5-634A-A18F-59C25AD2C0BD}" sibTransId="{68E2F0EC-12EF-1042-9C5E-874EB2C14DC2}"/>
    <dgm:cxn modelId="{34B687F5-3693-5C46-AD7F-9047B20C2CD0}" type="presParOf" srcId="{0464B875-F826-B14F-906B-E7DE77983105}" destId="{01B9009C-338A-A742-828F-C885CF37E640}" srcOrd="0" destOrd="0" presId="urn:microsoft.com/office/officeart/2005/8/layout/vList2"/>
    <dgm:cxn modelId="{2CA6E095-BBC9-7C44-BDB1-0D34C79AAC4A}" type="presParOf" srcId="{0464B875-F826-B14F-906B-E7DE77983105}" destId="{AE73F45A-8AAB-B946-B3BE-71401357CF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9A566F-354B-F44B-91EB-AF1D6791096D}" type="doc">
      <dgm:prSet loTypeId="urn:microsoft.com/office/officeart/2005/8/layout/vList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C5899A-94D1-544B-8C44-C2C5F23DC96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Про 0503173, 0503373</a:t>
          </a:r>
        </a:p>
      </dgm:t>
    </dgm:pt>
    <dgm:pt modelId="{5A369AF4-71D5-634A-A18F-59C25AD2C0BD}" type="par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8E2F0EC-12EF-1042-9C5E-874EB2C14DC2}" type="sib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692CCB4-3920-4C64-9C2F-2B591E3B71E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  <a:spcAft>
              <a:spcPts val="1200"/>
            </a:spcAft>
          </a:pPr>
          <a:r>
            <a:rPr lang="ru-RU" sz="3600" b="0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30.12.2021 №02-06-07/108267</a:t>
          </a:r>
        </a:p>
      </dgm:t>
    </dgm:pt>
    <dgm:pt modelId="{BBA845B9-568E-4D07-B673-69F915EBAFF4}" type="parTrans" cxnId="{E481F882-E387-4FED-8090-CD619FE45496}">
      <dgm:prSet/>
      <dgm:spPr/>
      <dgm:t>
        <a:bodyPr/>
        <a:lstStyle/>
        <a:p>
          <a:endParaRPr lang="ru-RU"/>
        </a:p>
      </dgm:t>
    </dgm:pt>
    <dgm:pt modelId="{D3AA8C18-F6C3-41A3-9A4C-5FF19A53ADDC}" type="sibTrans" cxnId="{E481F882-E387-4FED-8090-CD619FE45496}">
      <dgm:prSet/>
      <dgm:spPr/>
      <dgm:t>
        <a:bodyPr/>
        <a:lstStyle/>
        <a:p>
          <a:endParaRPr lang="ru-RU"/>
        </a:p>
      </dgm:t>
    </dgm:pt>
    <dgm:pt modelId="{0464B875-F826-B14F-906B-E7DE77983105}" type="pres">
      <dgm:prSet presAssocID="{769A566F-354B-F44B-91EB-AF1D6791096D}" presName="linear" presStyleCnt="0">
        <dgm:presLayoutVars>
          <dgm:animLvl val="lvl"/>
          <dgm:resizeHandles val="exact"/>
        </dgm:presLayoutVars>
      </dgm:prSet>
      <dgm:spPr/>
    </dgm:pt>
    <dgm:pt modelId="{01B9009C-338A-A742-828F-C885CF37E640}" type="pres">
      <dgm:prSet presAssocID="{E3C5899A-94D1-544B-8C44-C2C5F23DC96D}" presName="parentText" presStyleLbl="node1" presStyleIdx="0" presStyleCnt="1" custScaleY="66069" custLinFactNeighborX="-395" custLinFactNeighborY="-19233">
        <dgm:presLayoutVars>
          <dgm:chMax val="0"/>
          <dgm:bulletEnabled val="1"/>
        </dgm:presLayoutVars>
      </dgm:prSet>
      <dgm:spPr/>
    </dgm:pt>
    <dgm:pt modelId="{AE73F45A-8AAB-B946-B3BE-71401357CFF4}" type="pres">
      <dgm:prSet presAssocID="{E3C5899A-94D1-544B-8C44-C2C5F23DC96D}" presName="childText" presStyleLbl="revTx" presStyleIdx="0" presStyleCnt="1" custScaleY="72520">
        <dgm:presLayoutVars>
          <dgm:bulletEnabled val="1"/>
        </dgm:presLayoutVars>
      </dgm:prSet>
      <dgm:spPr/>
    </dgm:pt>
  </dgm:ptLst>
  <dgm:cxnLst>
    <dgm:cxn modelId="{A74E2729-8086-8747-8723-2FC620A10FDF}" type="presOf" srcId="{769A566F-354B-F44B-91EB-AF1D6791096D}" destId="{0464B875-F826-B14F-906B-E7DE77983105}" srcOrd="0" destOrd="0" presId="urn:microsoft.com/office/officeart/2005/8/layout/vList2"/>
    <dgm:cxn modelId="{E481F882-E387-4FED-8090-CD619FE45496}" srcId="{E3C5899A-94D1-544B-8C44-C2C5F23DC96D}" destId="{0692CCB4-3920-4C64-9C2F-2B591E3B71EE}" srcOrd="0" destOrd="0" parTransId="{BBA845B9-568E-4D07-B673-69F915EBAFF4}" sibTransId="{D3AA8C18-F6C3-41A3-9A4C-5FF19A53ADDC}"/>
    <dgm:cxn modelId="{9970E79E-15E9-624A-A824-2C4AA685B1D3}" type="presOf" srcId="{0692CCB4-3920-4C64-9C2F-2B591E3B71EE}" destId="{AE73F45A-8AAB-B946-B3BE-71401357CFF4}" srcOrd="0" destOrd="0" presId="urn:microsoft.com/office/officeart/2005/8/layout/vList2"/>
    <dgm:cxn modelId="{E9BEA8A0-77FD-D641-ADCB-834E9C1E856D}" type="presOf" srcId="{E3C5899A-94D1-544B-8C44-C2C5F23DC96D}" destId="{01B9009C-338A-A742-828F-C885CF37E640}" srcOrd="0" destOrd="0" presId="urn:microsoft.com/office/officeart/2005/8/layout/vList2"/>
    <dgm:cxn modelId="{ACFB24E2-3485-B444-A6BF-7F5C37A3770F}" srcId="{769A566F-354B-F44B-91EB-AF1D6791096D}" destId="{E3C5899A-94D1-544B-8C44-C2C5F23DC96D}" srcOrd="0" destOrd="0" parTransId="{5A369AF4-71D5-634A-A18F-59C25AD2C0BD}" sibTransId="{68E2F0EC-12EF-1042-9C5E-874EB2C14DC2}"/>
    <dgm:cxn modelId="{34B687F5-3693-5C46-AD7F-9047B20C2CD0}" type="presParOf" srcId="{0464B875-F826-B14F-906B-E7DE77983105}" destId="{01B9009C-338A-A742-828F-C885CF37E640}" srcOrd="0" destOrd="0" presId="urn:microsoft.com/office/officeart/2005/8/layout/vList2"/>
    <dgm:cxn modelId="{2CA6E095-BBC9-7C44-BDB1-0D34C79AAC4A}" type="presParOf" srcId="{0464B875-F826-B14F-906B-E7DE77983105}" destId="{AE73F45A-8AAB-B946-B3BE-71401357CF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9A566F-354B-F44B-91EB-AF1D6791096D}" type="doc">
      <dgm:prSet loTypeId="urn:microsoft.com/office/officeart/2005/8/layout/vList2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C5899A-94D1-544B-8C44-C2C5F23DC96D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Субсидии БУ-АУ</a:t>
          </a:r>
        </a:p>
      </dgm:t>
    </dgm:pt>
    <dgm:pt modelId="{5A369AF4-71D5-634A-A18F-59C25AD2C0BD}" type="par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8E2F0EC-12EF-1042-9C5E-874EB2C14DC2}" type="sibTrans" cxnId="{ACFB24E2-3485-B444-A6BF-7F5C37A377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692CCB4-3920-4C64-9C2F-2B591E3B71E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  <a:spcAft>
              <a:spcPts val="1200"/>
            </a:spcAft>
          </a:pPr>
          <a:r>
            <a:rPr lang="ru-RU" sz="3600" b="0" u="none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04.02.2021 №02-06-07/6939</a:t>
          </a:r>
        </a:p>
      </dgm:t>
    </dgm:pt>
    <dgm:pt modelId="{BBA845B9-568E-4D07-B673-69F915EBAFF4}" type="parTrans" cxnId="{E481F882-E387-4FED-8090-CD619FE45496}">
      <dgm:prSet/>
      <dgm:spPr/>
      <dgm:t>
        <a:bodyPr/>
        <a:lstStyle/>
        <a:p>
          <a:endParaRPr lang="ru-RU"/>
        </a:p>
      </dgm:t>
    </dgm:pt>
    <dgm:pt modelId="{D3AA8C18-F6C3-41A3-9A4C-5FF19A53ADDC}" type="sibTrans" cxnId="{E481F882-E387-4FED-8090-CD619FE45496}">
      <dgm:prSet/>
      <dgm:spPr/>
      <dgm:t>
        <a:bodyPr/>
        <a:lstStyle/>
        <a:p>
          <a:endParaRPr lang="ru-RU"/>
        </a:p>
      </dgm:t>
    </dgm:pt>
    <dgm:pt modelId="{0464B875-F826-B14F-906B-E7DE77983105}" type="pres">
      <dgm:prSet presAssocID="{769A566F-354B-F44B-91EB-AF1D6791096D}" presName="linear" presStyleCnt="0">
        <dgm:presLayoutVars>
          <dgm:animLvl val="lvl"/>
          <dgm:resizeHandles val="exact"/>
        </dgm:presLayoutVars>
      </dgm:prSet>
      <dgm:spPr/>
    </dgm:pt>
    <dgm:pt modelId="{01B9009C-338A-A742-828F-C885CF37E640}" type="pres">
      <dgm:prSet presAssocID="{E3C5899A-94D1-544B-8C44-C2C5F23DC96D}" presName="parentText" presStyleLbl="node1" presStyleIdx="0" presStyleCnt="1" custScaleY="66069" custLinFactNeighborX="1303" custLinFactNeighborY="-23477">
        <dgm:presLayoutVars>
          <dgm:chMax val="0"/>
          <dgm:bulletEnabled val="1"/>
        </dgm:presLayoutVars>
      </dgm:prSet>
      <dgm:spPr/>
    </dgm:pt>
    <dgm:pt modelId="{AE73F45A-8AAB-B946-B3BE-71401357CFF4}" type="pres">
      <dgm:prSet presAssocID="{E3C5899A-94D1-544B-8C44-C2C5F23DC96D}" presName="childText" presStyleLbl="revTx" presStyleIdx="0" presStyleCnt="1" custScaleY="72520">
        <dgm:presLayoutVars>
          <dgm:bulletEnabled val="1"/>
        </dgm:presLayoutVars>
      </dgm:prSet>
      <dgm:spPr/>
    </dgm:pt>
  </dgm:ptLst>
  <dgm:cxnLst>
    <dgm:cxn modelId="{A74E2729-8086-8747-8723-2FC620A10FDF}" type="presOf" srcId="{769A566F-354B-F44B-91EB-AF1D6791096D}" destId="{0464B875-F826-B14F-906B-E7DE77983105}" srcOrd="0" destOrd="0" presId="urn:microsoft.com/office/officeart/2005/8/layout/vList2"/>
    <dgm:cxn modelId="{E481F882-E387-4FED-8090-CD619FE45496}" srcId="{E3C5899A-94D1-544B-8C44-C2C5F23DC96D}" destId="{0692CCB4-3920-4C64-9C2F-2B591E3B71EE}" srcOrd="0" destOrd="0" parTransId="{BBA845B9-568E-4D07-B673-69F915EBAFF4}" sibTransId="{D3AA8C18-F6C3-41A3-9A4C-5FF19A53ADDC}"/>
    <dgm:cxn modelId="{9970E79E-15E9-624A-A824-2C4AA685B1D3}" type="presOf" srcId="{0692CCB4-3920-4C64-9C2F-2B591E3B71EE}" destId="{AE73F45A-8AAB-B946-B3BE-71401357CFF4}" srcOrd="0" destOrd="0" presId="urn:microsoft.com/office/officeart/2005/8/layout/vList2"/>
    <dgm:cxn modelId="{E9BEA8A0-77FD-D641-ADCB-834E9C1E856D}" type="presOf" srcId="{E3C5899A-94D1-544B-8C44-C2C5F23DC96D}" destId="{01B9009C-338A-A742-828F-C885CF37E640}" srcOrd="0" destOrd="0" presId="urn:microsoft.com/office/officeart/2005/8/layout/vList2"/>
    <dgm:cxn modelId="{ACFB24E2-3485-B444-A6BF-7F5C37A3770F}" srcId="{769A566F-354B-F44B-91EB-AF1D6791096D}" destId="{E3C5899A-94D1-544B-8C44-C2C5F23DC96D}" srcOrd="0" destOrd="0" parTransId="{5A369AF4-71D5-634A-A18F-59C25AD2C0BD}" sibTransId="{68E2F0EC-12EF-1042-9C5E-874EB2C14DC2}"/>
    <dgm:cxn modelId="{34B687F5-3693-5C46-AD7F-9047B20C2CD0}" type="presParOf" srcId="{0464B875-F826-B14F-906B-E7DE77983105}" destId="{01B9009C-338A-A742-828F-C885CF37E640}" srcOrd="0" destOrd="0" presId="urn:microsoft.com/office/officeart/2005/8/layout/vList2"/>
    <dgm:cxn modelId="{2CA6E095-BBC9-7C44-BDB1-0D34C79AAC4A}" type="presParOf" srcId="{0464B875-F826-B14F-906B-E7DE77983105}" destId="{AE73F45A-8AAB-B946-B3BE-71401357CF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580A8-99FC-7941-A20D-77C78917EAEC}" type="doc">
      <dgm:prSet loTypeId="urn:microsoft.com/office/officeart/2005/8/layout/hierarchy2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D3D4D99-2720-9E42-A43C-EA87F7806E0C}">
      <dgm:prSet phldrT="[Текст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153F71F-5EDE-D044-ABDE-E79AC52E1E09}" type="par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87B819A-8568-C54D-BAEE-70B3BCE19B50}" type="sib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8BC0644-4710-B14A-BFA0-C003F29E1FAA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</a:p>
      </dgm:t>
    </dgm:pt>
    <dgm:pt modelId="{69C8FBE9-5921-D440-878D-8CAE9D6E8E1C}" type="par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9EEA505-CE07-4C45-B58D-DA1980B9638A}" type="sib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4476A7F-10B2-BD4D-9159-ACDDEF32BFDC}">
      <dgm:prSet phldrT="[Текст]"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передает</a:t>
          </a:r>
        </a:p>
      </dgm:t>
    </dgm:pt>
    <dgm:pt modelId="{1C186DFF-12A7-2B4C-A403-BEF8BF637AD4}" type="par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4012AC-EDD5-9646-B289-ACD2121EE9C3}" type="sib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128DC2A-EE76-9045-90EE-3A1227014EA6}">
      <dgm:prSet/>
      <dgm:spPr/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получает</a:t>
          </a:r>
        </a:p>
      </dgm:t>
    </dgm:pt>
    <dgm:pt modelId="{47CE7B35-F350-0E48-A8A5-9D249D732447}" type="par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C8F75C0-5405-BC4B-A197-2380C9755E68}" type="sib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8CE568D-8D8C-864E-895C-6D528928B2C7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Между ППО</a:t>
          </a:r>
        </a:p>
      </dgm:t>
    </dgm:pt>
    <dgm:pt modelId="{0880A59D-91E1-864B-9690-99FB663CE076}" type="par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FCD9D91-FC68-DF45-922C-AFE8156AD79A}" type="sib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28CFA9F-E0A1-CB43-8C02-C1D8C17BBFC2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передает</a:t>
          </a:r>
        </a:p>
      </dgm:t>
    </dgm:pt>
    <dgm:pt modelId="{BD607909-8326-8A49-AB3B-D0211E967D38}" type="par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5577723-620B-9548-8FA2-A3A857943535}" type="sib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D35C75-F587-D64F-A6A2-A54D8DC11968}">
      <dgm:prSet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>
              <a:latin typeface="Times New Roman" charset="0"/>
              <a:ea typeface="Times New Roman" charset="0"/>
              <a:cs typeface="Times New Roman" charset="0"/>
            </a:rPr>
            <a:t>получает</a:t>
          </a:r>
        </a:p>
      </dgm:t>
    </dgm:pt>
    <dgm:pt modelId="{B89F5DF8-75F0-C14C-8907-D8FBF4E171A5}" type="par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D88239A-3A5E-3742-9E43-BD672C2D0C62}" type="sib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8B5E812-FEEC-B44C-9ED6-6B1525A60144}">
      <dgm:prSet custT="1"/>
      <dgm:spPr/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241</a:t>
          </a:r>
        </a:p>
      </dgm:t>
    </dgm:pt>
    <dgm:pt modelId="{A53886D9-F415-7D41-8599-E955975AA3A7}" type="par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A737765-AD17-ED43-9E74-2E7080CFFC5B}" type="sib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62964E3-1E6C-704F-851F-EC2CA81EB219}">
      <dgm:prSet custT="1"/>
      <dgm:spPr/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191 (189)</a:t>
          </a:r>
        </a:p>
      </dgm:t>
    </dgm:pt>
    <dgm:pt modelId="{DF388D25-800B-024D-8F5D-86AE836247CA}" type="par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FBDCE94-F867-654F-A32D-35AD282407DE}" type="sib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BA49399-CD97-EF48-B2E5-FFA62CDAA213}">
      <dgm:prSet custT="1"/>
      <dgm:spPr/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281</a:t>
          </a:r>
        </a:p>
      </dgm:t>
    </dgm:pt>
    <dgm:pt modelId="{30E76EA6-DF60-0944-ABB0-D927C958CA41}" type="par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FA058E9-ECD6-204C-AEA4-423698FC3BF9}" type="sib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5EB9A3-9DC1-9341-ADB4-45418616B576}">
      <dgm:prSet custT="1"/>
      <dgm:spPr/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195</a:t>
          </a:r>
        </a:p>
      </dgm:t>
    </dgm:pt>
    <dgm:pt modelId="{6C30E1B4-7DFC-E344-ADDE-C732A532F866}" type="par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7E474CC-F1B3-2548-9DC9-136CFDDDAF0A}" type="sib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191E9FF-0B34-B84A-8BAC-6ACDE8B6419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251</a:t>
          </a:r>
        </a:p>
      </dgm:t>
    </dgm:pt>
    <dgm:pt modelId="{3FF95BA1-50EF-7346-8716-74787CFA0D9F}" type="par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E8A82B-8888-2E41-AA1F-906373119127}" type="sib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8AE02A-96B8-A945-87CB-E0D77EC3B619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191 (189)</a:t>
          </a:r>
        </a:p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151</a:t>
          </a:r>
        </a:p>
      </dgm:t>
    </dgm:pt>
    <dgm:pt modelId="{A7E34F02-9F33-3145-BAA4-8A4FA7F79CAB}" type="par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27519FB-10BC-A947-ABA5-BFF064A98575}" type="sib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70AA824-F2EC-3840-8EE8-195E88D3AA25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195</a:t>
          </a:r>
        </a:p>
        <a:p>
          <a:r>
            <a:rPr lang="ru-RU" sz="2400" b="1" dirty="0">
              <a:latin typeface="Times New Roman" charset="0"/>
              <a:ea typeface="Times New Roman" charset="0"/>
              <a:cs typeface="Times New Roman" charset="0"/>
            </a:rPr>
            <a:t>161</a:t>
          </a:r>
        </a:p>
      </dgm:t>
    </dgm:pt>
    <dgm:pt modelId="{FAF41894-5DD9-0F41-AFF2-AF1AE620649C}" type="par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AB1700-7554-7C4D-AA5D-468B8CFFCFFA}" type="sib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21ADD12-14E1-5F41-9E73-64A32ECDF61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rPr>
            <a:t>254</a:t>
          </a:r>
        </a:p>
      </dgm:t>
    </dgm:pt>
    <dgm:pt modelId="{5EB34FD7-E3BD-074A-81F9-D0A55A7D15AC}" type="par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3CAAE4D-B8EF-B84F-B59F-22CA577986AA}" type="sib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0C463E2-8BA2-2F4B-912C-9E76F96A33F3}" type="pres">
      <dgm:prSet presAssocID="{1D4580A8-99FC-7941-A20D-77C78917EA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023435-D7EC-234C-A135-4ABBB45AB57E}" type="pres">
      <dgm:prSet presAssocID="{3D3D4D99-2720-9E42-A43C-EA87F7806E0C}" presName="root1" presStyleCnt="0"/>
      <dgm:spPr/>
    </dgm:pt>
    <dgm:pt modelId="{AFD70BCF-B738-AD44-BF36-7600B8F3007E}" type="pres">
      <dgm:prSet presAssocID="{3D3D4D99-2720-9E42-A43C-EA87F7806E0C}" presName="LevelOneTextNode" presStyleLbl="node0" presStyleIdx="0" presStyleCnt="1">
        <dgm:presLayoutVars>
          <dgm:chPref val="3"/>
        </dgm:presLayoutVars>
      </dgm:prSet>
      <dgm:spPr/>
    </dgm:pt>
    <dgm:pt modelId="{853C4F97-A73B-434C-8730-D68C4BF38B60}" type="pres">
      <dgm:prSet presAssocID="{3D3D4D99-2720-9E42-A43C-EA87F7806E0C}" presName="level2hierChild" presStyleCnt="0"/>
      <dgm:spPr/>
    </dgm:pt>
    <dgm:pt modelId="{47D77141-C67C-BD48-87DE-BD8509D8E027}" type="pres">
      <dgm:prSet presAssocID="{69C8FBE9-5921-D440-878D-8CAE9D6E8E1C}" presName="conn2-1" presStyleLbl="parChTrans1D2" presStyleIdx="0" presStyleCnt="2"/>
      <dgm:spPr/>
    </dgm:pt>
    <dgm:pt modelId="{09F74516-FE44-6646-9AA2-5A2A288DC9CA}" type="pres">
      <dgm:prSet presAssocID="{69C8FBE9-5921-D440-878D-8CAE9D6E8E1C}" presName="connTx" presStyleLbl="parChTrans1D2" presStyleIdx="0" presStyleCnt="2"/>
      <dgm:spPr/>
    </dgm:pt>
    <dgm:pt modelId="{B4A47EB7-DF40-214C-9F99-CCA1EAF8C5E7}" type="pres">
      <dgm:prSet presAssocID="{88BC0644-4710-B14A-BFA0-C003F29E1FAA}" presName="root2" presStyleCnt="0"/>
      <dgm:spPr/>
    </dgm:pt>
    <dgm:pt modelId="{7B6DA366-F440-C743-A332-C2B56D2018EC}" type="pres">
      <dgm:prSet presAssocID="{88BC0644-4710-B14A-BFA0-C003F29E1FAA}" presName="LevelTwoTextNode" presStyleLbl="node2" presStyleIdx="0" presStyleCnt="2">
        <dgm:presLayoutVars>
          <dgm:chPref val="3"/>
        </dgm:presLayoutVars>
      </dgm:prSet>
      <dgm:spPr/>
    </dgm:pt>
    <dgm:pt modelId="{9970FA2A-C9EF-7945-A7B8-072AB30F07FF}" type="pres">
      <dgm:prSet presAssocID="{88BC0644-4710-B14A-BFA0-C003F29E1FAA}" presName="level3hierChild" presStyleCnt="0"/>
      <dgm:spPr/>
    </dgm:pt>
    <dgm:pt modelId="{33A4127A-FDB5-4340-A1BC-DC0F6DAC0CE2}" type="pres">
      <dgm:prSet presAssocID="{1C186DFF-12A7-2B4C-A403-BEF8BF637AD4}" presName="conn2-1" presStyleLbl="parChTrans1D3" presStyleIdx="0" presStyleCnt="4"/>
      <dgm:spPr/>
    </dgm:pt>
    <dgm:pt modelId="{BA433AA5-E754-FC4C-A787-9023AE89E650}" type="pres">
      <dgm:prSet presAssocID="{1C186DFF-12A7-2B4C-A403-BEF8BF637AD4}" presName="connTx" presStyleLbl="parChTrans1D3" presStyleIdx="0" presStyleCnt="4"/>
      <dgm:spPr/>
    </dgm:pt>
    <dgm:pt modelId="{CF022FC0-5839-734D-A142-09181A5E9FA2}" type="pres">
      <dgm:prSet presAssocID="{B4476A7F-10B2-BD4D-9159-ACDDEF32BFDC}" presName="root2" presStyleCnt="0"/>
      <dgm:spPr/>
    </dgm:pt>
    <dgm:pt modelId="{8A8047B4-01B1-5248-8241-CEFA6ACEF31E}" type="pres">
      <dgm:prSet presAssocID="{B4476A7F-10B2-BD4D-9159-ACDDEF32BFDC}" presName="LevelTwoTextNode" presStyleLbl="node3" presStyleIdx="0" presStyleCnt="4">
        <dgm:presLayoutVars>
          <dgm:chPref val="3"/>
        </dgm:presLayoutVars>
      </dgm:prSet>
      <dgm:spPr/>
    </dgm:pt>
    <dgm:pt modelId="{A1617DFF-D8A7-0943-ACC4-14FC3DD0CBF2}" type="pres">
      <dgm:prSet presAssocID="{B4476A7F-10B2-BD4D-9159-ACDDEF32BFDC}" presName="level3hierChild" presStyleCnt="0"/>
      <dgm:spPr/>
    </dgm:pt>
    <dgm:pt modelId="{A5074600-DF33-854C-96F1-11C9B4DADCEC}" type="pres">
      <dgm:prSet presAssocID="{A53886D9-F415-7D41-8599-E955975AA3A7}" presName="conn2-1" presStyleLbl="parChTrans1D4" presStyleIdx="0" presStyleCnt="8"/>
      <dgm:spPr/>
    </dgm:pt>
    <dgm:pt modelId="{6C562E50-2606-7049-8708-A5923F186296}" type="pres">
      <dgm:prSet presAssocID="{A53886D9-F415-7D41-8599-E955975AA3A7}" presName="connTx" presStyleLbl="parChTrans1D4" presStyleIdx="0" presStyleCnt="8"/>
      <dgm:spPr/>
    </dgm:pt>
    <dgm:pt modelId="{94F51BC5-1DA7-7D47-BDEF-274974D0FCDC}" type="pres">
      <dgm:prSet presAssocID="{98B5E812-FEEC-B44C-9ED6-6B1525A60144}" presName="root2" presStyleCnt="0"/>
      <dgm:spPr/>
    </dgm:pt>
    <dgm:pt modelId="{F4E02F4E-FF22-6C4C-B950-B3E52B40145E}" type="pres">
      <dgm:prSet presAssocID="{98B5E812-FEEC-B44C-9ED6-6B1525A60144}" presName="LevelTwoTextNode" presStyleLbl="node4" presStyleIdx="0" presStyleCnt="8">
        <dgm:presLayoutVars>
          <dgm:chPref val="3"/>
        </dgm:presLayoutVars>
      </dgm:prSet>
      <dgm:spPr/>
    </dgm:pt>
    <dgm:pt modelId="{E4ACA515-F641-3341-86B5-E67A2BF4A98A}" type="pres">
      <dgm:prSet presAssocID="{98B5E812-FEEC-B44C-9ED6-6B1525A60144}" presName="level3hierChild" presStyleCnt="0"/>
      <dgm:spPr/>
    </dgm:pt>
    <dgm:pt modelId="{7099B9BF-2F55-A142-93B1-478555E98D43}" type="pres">
      <dgm:prSet presAssocID="{30E76EA6-DF60-0944-ABB0-D927C958CA41}" presName="conn2-1" presStyleLbl="parChTrans1D4" presStyleIdx="1" presStyleCnt="8"/>
      <dgm:spPr/>
    </dgm:pt>
    <dgm:pt modelId="{AD562240-75B4-5D45-8714-30AFC661BBE1}" type="pres">
      <dgm:prSet presAssocID="{30E76EA6-DF60-0944-ABB0-D927C958CA41}" presName="connTx" presStyleLbl="parChTrans1D4" presStyleIdx="1" presStyleCnt="8"/>
      <dgm:spPr/>
    </dgm:pt>
    <dgm:pt modelId="{B48B9155-59B7-9848-A898-1A8C75806353}" type="pres">
      <dgm:prSet presAssocID="{2BA49399-CD97-EF48-B2E5-FFA62CDAA213}" presName="root2" presStyleCnt="0"/>
      <dgm:spPr/>
    </dgm:pt>
    <dgm:pt modelId="{3102D46C-6F40-4746-AA2B-14C3FD88FFF0}" type="pres">
      <dgm:prSet presAssocID="{2BA49399-CD97-EF48-B2E5-FFA62CDAA213}" presName="LevelTwoTextNode" presStyleLbl="node4" presStyleIdx="1" presStyleCnt="8">
        <dgm:presLayoutVars>
          <dgm:chPref val="3"/>
        </dgm:presLayoutVars>
      </dgm:prSet>
      <dgm:spPr/>
    </dgm:pt>
    <dgm:pt modelId="{2C556E8A-23E7-B94E-8A52-DB9905BD605E}" type="pres">
      <dgm:prSet presAssocID="{2BA49399-CD97-EF48-B2E5-FFA62CDAA213}" presName="level3hierChild" presStyleCnt="0"/>
      <dgm:spPr/>
    </dgm:pt>
    <dgm:pt modelId="{51E78CE8-32FC-374E-973F-4FE6D6807CD0}" type="pres">
      <dgm:prSet presAssocID="{47CE7B35-F350-0E48-A8A5-9D249D732447}" presName="conn2-1" presStyleLbl="parChTrans1D3" presStyleIdx="1" presStyleCnt="4"/>
      <dgm:spPr/>
    </dgm:pt>
    <dgm:pt modelId="{79288B04-1C0D-2F4D-9B01-16CB738EC58E}" type="pres">
      <dgm:prSet presAssocID="{47CE7B35-F350-0E48-A8A5-9D249D732447}" presName="connTx" presStyleLbl="parChTrans1D3" presStyleIdx="1" presStyleCnt="4"/>
      <dgm:spPr/>
    </dgm:pt>
    <dgm:pt modelId="{CD27FBCE-FE47-744E-8601-90B42534413B}" type="pres">
      <dgm:prSet presAssocID="{A128DC2A-EE76-9045-90EE-3A1227014EA6}" presName="root2" presStyleCnt="0"/>
      <dgm:spPr/>
    </dgm:pt>
    <dgm:pt modelId="{6A270B9A-391C-3246-A9EF-4B392A2E263B}" type="pres">
      <dgm:prSet presAssocID="{A128DC2A-EE76-9045-90EE-3A1227014EA6}" presName="LevelTwoTextNode" presStyleLbl="node3" presStyleIdx="1" presStyleCnt="4">
        <dgm:presLayoutVars>
          <dgm:chPref val="3"/>
        </dgm:presLayoutVars>
      </dgm:prSet>
      <dgm:spPr/>
    </dgm:pt>
    <dgm:pt modelId="{B6B06404-7D31-4F4C-8B88-95952CC5C4D6}" type="pres">
      <dgm:prSet presAssocID="{A128DC2A-EE76-9045-90EE-3A1227014EA6}" presName="level3hierChild" presStyleCnt="0"/>
      <dgm:spPr/>
    </dgm:pt>
    <dgm:pt modelId="{AC49A770-C1D7-E140-A9CF-C4BC4614E3BC}" type="pres">
      <dgm:prSet presAssocID="{DF388D25-800B-024D-8F5D-86AE836247CA}" presName="conn2-1" presStyleLbl="parChTrans1D4" presStyleIdx="2" presStyleCnt="8"/>
      <dgm:spPr/>
    </dgm:pt>
    <dgm:pt modelId="{319C6574-8253-6047-888E-21183EBFA23F}" type="pres">
      <dgm:prSet presAssocID="{DF388D25-800B-024D-8F5D-86AE836247CA}" presName="connTx" presStyleLbl="parChTrans1D4" presStyleIdx="2" presStyleCnt="8"/>
      <dgm:spPr/>
    </dgm:pt>
    <dgm:pt modelId="{455B6C2D-B920-2C4E-A475-9F5CE01F9DD6}" type="pres">
      <dgm:prSet presAssocID="{962964E3-1E6C-704F-851F-EC2CA81EB219}" presName="root2" presStyleCnt="0"/>
      <dgm:spPr/>
    </dgm:pt>
    <dgm:pt modelId="{FC9AAAE5-FCD9-A243-B697-6521284270DE}" type="pres">
      <dgm:prSet presAssocID="{962964E3-1E6C-704F-851F-EC2CA81EB219}" presName="LevelTwoTextNode" presStyleLbl="node4" presStyleIdx="2" presStyleCnt="8">
        <dgm:presLayoutVars>
          <dgm:chPref val="3"/>
        </dgm:presLayoutVars>
      </dgm:prSet>
      <dgm:spPr/>
    </dgm:pt>
    <dgm:pt modelId="{519B87D9-133E-F944-9472-A883BAB3ED65}" type="pres">
      <dgm:prSet presAssocID="{962964E3-1E6C-704F-851F-EC2CA81EB219}" presName="level3hierChild" presStyleCnt="0"/>
      <dgm:spPr/>
    </dgm:pt>
    <dgm:pt modelId="{19FCF3DB-BC46-4D44-AF52-2EB59308C4C0}" type="pres">
      <dgm:prSet presAssocID="{6C30E1B4-7DFC-E344-ADDE-C732A532F866}" presName="conn2-1" presStyleLbl="parChTrans1D4" presStyleIdx="3" presStyleCnt="8"/>
      <dgm:spPr/>
    </dgm:pt>
    <dgm:pt modelId="{8AF485DD-4832-7046-A160-8A868DD3CAEE}" type="pres">
      <dgm:prSet presAssocID="{6C30E1B4-7DFC-E344-ADDE-C732A532F866}" presName="connTx" presStyleLbl="parChTrans1D4" presStyleIdx="3" presStyleCnt="8"/>
      <dgm:spPr/>
    </dgm:pt>
    <dgm:pt modelId="{9ADEA8C8-04AB-6046-AB04-0D5F359C40EC}" type="pres">
      <dgm:prSet presAssocID="{5C5EB9A3-9DC1-9341-ADB4-45418616B576}" presName="root2" presStyleCnt="0"/>
      <dgm:spPr/>
    </dgm:pt>
    <dgm:pt modelId="{240A99EC-7C41-B24E-B5A1-BBF13CBD0262}" type="pres">
      <dgm:prSet presAssocID="{5C5EB9A3-9DC1-9341-ADB4-45418616B576}" presName="LevelTwoTextNode" presStyleLbl="node4" presStyleIdx="3" presStyleCnt="8">
        <dgm:presLayoutVars>
          <dgm:chPref val="3"/>
        </dgm:presLayoutVars>
      </dgm:prSet>
      <dgm:spPr/>
    </dgm:pt>
    <dgm:pt modelId="{F96DB6BB-90C6-2945-AB7C-5C3BB51CEB14}" type="pres">
      <dgm:prSet presAssocID="{5C5EB9A3-9DC1-9341-ADB4-45418616B576}" presName="level3hierChild" presStyleCnt="0"/>
      <dgm:spPr/>
    </dgm:pt>
    <dgm:pt modelId="{77CB688C-2EAA-E140-B3C1-42FF5DB8140A}" type="pres">
      <dgm:prSet presAssocID="{0880A59D-91E1-864B-9690-99FB663CE076}" presName="conn2-1" presStyleLbl="parChTrans1D2" presStyleIdx="1" presStyleCnt="2"/>
      <dgm:spPr/>
    </dgm:pt>
    <dgm:pt modelId="{DC9BF7A6-435B-9E46-A125-B42AB9A299FA}" type="pres">
      <dgm:prSet presAssocID="{0880A59D-91E1-864B-9690-99FB663CE076}" presName="connTx" presStyleLbl="parChTrans1D2" presStyleIdx="1" presStyleCnt="2"/>
      <dgm:spPr/>
    </dgm:pt>
    <dgm:pt modelId="{C7D96C4D-B379-AE4F-95C3-7A8B770BB6B2}" type="pres">
      <dgm:prSet presAssocID="{08CE568D-8D8C-864E-895C-6D528928B2C7}" presName="root2" presStyleCnt="0"/>
      <dgm:spPr/>
    </dgm:pt>
    <dgm:pt modelId="{043F985C-17DF-6C47-8D39-78E2FA978EA4}" type="pres">
      <dgm:prSet presAssocID="{08CE568D-8D8C-864E-895C-6D528928B2C7}" presName="LevelTwoTextNode" presStyleLbl="node2" presStyleIdx="1" presStyleCnt="2">
        <dgm:presLayoutVars>
          <dgm:chPref val="3"/>
        </dgm:presLayoutVars>
      </dgm:prSet>
      <dgm:spPr/>
    </dgm:pt>
    <dgm:pt modelId="{D877714F-650C-4943-8FA4-7E4FE908374E}" type="pres">
      <dgm:prSet presAssocID="{08CE568D-8D8C-864E-895C-6D528928B2C7}" presName="level3hierChild" presStyleCnt="0"/>
      <dgm:spPr/>
    </dgm:pt>
    <dgm:pt modelId="{8EAAE8BA-8A05-4E4C-BDD4-AE72EB43C0B7}" type="pres">
      <dgm:prSet presAssocID="{BD607909-8326-8A49-AB3B-D0211E967D38}" presName="conn2-1" presStyleLbl="parChTrans1D3" presStyleIdx="2" presStyleCnt="4"/>
      <dgm:spPr/>
    </dgm:pt>
    <dgm:pt modelId="{07CB6F62-FC46-8C44-9E0A-DE62EA8551D8}" type="pres">
      <dgm:prSet presAssocID="{BD607909-8326-8A49-AB3B-D0211E967D38}" presName="connTx" presStyleLbl="parChTrans1D3" presStyleIdx="2" presStyleCnt="4"/>
      <dgm:spPr/>
    </dgm:pt>
    <dgm:pt modelId="{6A18E743-BE28-7547-8805-D37CA15D7076}" type="pres">
      <dgm:prSet presAssocID="{428CFA9F-E0A1-CB43-8C02-C1D8C17BBFC2}" presName="root2" presStyleCnt="0"/>
      <dgm:spPr/>
    </dgm:pt>
    <dgm:pt modelId="{3C4EE06B-C4F9-0248-8CB6-DF4AC82A5259}" type="pres">
      <dgm:prSet presAssocID="{428CFA9F-E0A1-CB43-8C02-C1D8C17BBFC2}" presName="LevelTwoTextNode" presStyleLbl="node3" presStyleIdx="2" presStyleCnt="4">
        <dgm:presLayoutVars>
          <dgm:chPref val="3"/>
        </dgm:presLayoutVars>
      </dgm:prSet>
      <dgm:spPr/>
    </dgm:pt>
    <dgm:pt modelId="{EA04FD20-E552-0448-9CAC-A613064ECBF4}" type="pres">
      <dgm:prSet presAssocID="{428CFA9F-E0A1-CB43-8C02-C1D8C17BBFC2}" presName="level3hierChild" presStyleCnt="0"/>
      <dgm:spPr/>
    </dgm:pt>
    <dgm:pt modelId="{209C86CE-88C4-5942-A6AF-08BDFE993C31}" type="pres">
      <dgm:prSet presAssocID="{3FF95BA1-50EF-7346-8716-74787CFA0D9F}" presName="conn2-1" presStyleLbl="parChTrans1D4" presStyleIdx="4" presStyleCnt="8"/>
      <dgm:spPr/>
    </dgm:pt>
    <dgm:pt modelId="{AD9932B7-F7FD-D041-945C-C6699F490F0A}" type="pres">
      <dgm:prSet presAssocID="{3FF95BA1-50EF-7346-8716-74787CFA0D9F}" presName="connTx" presStyleLbl="parChTrans1D4" presStyleIdx="4" presStyleCnt="8"/>
      <dgm:spPr/>
    </dgm:pt>
    <dgm:pt modelId="{FA0758E6-6693-304D-AE37-10FD90DE1372}" type="pres">
      <dgm:prSet presAssocID="{6191E9FF-0B34-B84A-8BAC-6ACDE8B6419A}" presName="root2" presStyleCnt="0"/>
      <dgm:spPr/>
    </dgm:pt>
    <dgm:pt modelId="{6302BD1A-A022-6847-B030-1162CE8E7C34}" type="pres">
      <dgm:prSet presAssocID="{6191E9FF-0B34-B84A-8BAC-6ACDE8B6419A}" presName="LevelTwoTextNode" presStyleLbl="node4" presStyleIdx="4" presStyleCnt="8">
        <dgm:presLayoutVars>
          <dgm:chPref val="3"/>
        </dgm:presLayoutVars>
      </dgm:prSet>
      <dgm:spPr/>
    </dgm:pt>
    <dgm:pt modelId="{1F3477B1-8412-3644-8ABF-0B3A7D6486E7}" type="pres">
      <dgm:prSet presAssocID="{6191E9FF-0B34-B84A-8BAC-6ACDE8B6419A}" presName="level3hierChild" presStyleCnt="0"/>
      <dgm:spPr/>
    </dgm:pt>
    <dgm:pt modelId="{EBC37F26-C80A-1845-9271-91B8C7BAB5A9}" type="pres">
      <dgm:prSet presAssocID="{5EB34FD7-E3BD-074A-81F9-D0A55A7D15AC}" presName="conn2-1" presStyleLbl="parChTrans1D4" presStyleIdx="5" presStyleCnt="8"/>
      <dgm:spPr/>
    </dgm:pt>
    <dgm:pt modelId="{FD7AB0B8-7EEE-E344-A38F-D35B3C59DEA9}" type="pres">
      <dgm:prSet presAssocID="{5EB34FD7-E3BD-074A-81F9-D0A55A7D15AC}" presName="connTx" presStyleLbl="parChTrans1D4" presStyleIdx="5" presStyleCnt="8"/>
      <dgm:spPr/>
    </dgm:pt>
    <dgm:pt modelId="{C28C4361-39BE-884A-8B97-DF2996D42D38}" type="pres">
      <dgm:prSet presAssocID="{E21ADD12-14E1-5F41-9E73-64A32ECDF61A}" presName="root2" presStyleCnt="0"/>
      <dgm:spPr/>
    </dgm:pt>
    <dgm:pt modelId="{BDB76C4D-D562-1347-857D-1D5DFF6F679C}" type="pres">
      <dgm:prSet presAssocID="{E21ADD12-14E1-5F41-9E73-64A32ECDF61A}" presName="LevelTwoTextNode" presStyleLbl="node4" presStyleIdx="5" presStyleCnt="8">
        <dgm:presLayoutVars>
          <dgm:chPref val="3"/>
        </dgm:presLayoutVars>
      </dgm:prSet>
      <dgm:spPr/>
    </dgm:pt>
    <dgm:pt modelId="{6749E189-902F-7B4C-ABE7-403761ECDDC7}" type="pres">
      <dgm:prSet presAssocID="{E21ADD12-14E1-5F41-9E73-64A32ECDF61A}" presName="level3hierChild" presStyleCnt="0"/>
      <dgm:spPr/>
    </dgm:pt>
    <dgm:pt modelId="{BD6BDB26-341B-4043-90BF-E9A0106962BD}" type="pres">
      <dgm:prSet presAssocID="{B89F5DF8-75F0-C14C-8907-D8FBF4E171A5}" presName="conn2-1" presStyleLbl="parChTrans1D3" presStyleIdx="3" presStyleCnt="4"/>
      <dgm:spPr/>
    </dgm:pt>
    <dgm:pt modelId="{EAEAC617-939F-AB49-A183-04CD28A9C53B}" type="pres">
      <dgm:prSet presAssocID="{B89F5DF8-75F0-C14C-8907-D8FBF4E171A5}" presName="connTx" presStyleLbl="parChTrans1D3" presStyleIdx="3" presStyleCnt="4"/>
      <dgm:spPr/>
    </dgm:pt>
    <dgm:pt modelId="{0FC7CEF2-ACC0-B84B-8334-F555EB8DB3B9}" type="pres">
      <dgm:prSet presAssocID="{51D35C75-F587-D64F-A6A2-A54D8DC11968}" presName="root2" presStyleCnt="0"/>
      <dgm:spPr/>
    </dgm:pt>
    <dgm:pt modelId="{3C73D5BE-63E0-3F45-9BFB-A5C2D02BEDB5}" type="pres">
      <dgm:prSet presAssocID="{51D35C75-F587-D64F-A6A2-A54D8DC11968}" presName="LevelTwoTextNode" presStyleLbl="node3" presStyleIdx="3" presStyleCnt="4">
        <dgm:presLayoutVars>
          <dgm:chPref val="3"/>
        </dgm:presLayoutVars>
      </dgm:prSet>
      <dgm:spPr/>
    </dgm:pt>
    <dgm:pt modelId="{B1DAC018-AFA7-614B-9FFA-3B8274832F9B}" type="pres">
      <dgm:prSet presAssocID="{51D35C75-F587-D64F-A6A2-A54D8DC11968}" presName="level3hierChild" presStyleCnt="0"/>
      <dgm:spPr/>
    </dgm:pt>
    <dgm:pt modelId="{9D49343A-F35C-DD49-9F3C-1C67BC973F62}" type="pres">
      <dgm:prSet presAssocID="{A7E34F02-9F33-3145-BAA4-8A4FA7F79CAB}" presName="conn2-1" presStyleLbl="parChTrans1D4" presStyleIdx="6" presStyleCnt="8"/>
      <dgm:spPr/>
    </dgm:pt>
    <dgm:pt modelId="{123C8800-9DD9-2740-9EF7-133DAC6EAAD0}" type="pres">
      <dgm:prSet presAssocID="{A7E34F02-9F33-3145-BAA4-8A4FA7F79CAB}" presName="connTx" presStyleLbl="parChTrans1D4" presStyleIdx="6" presStyleCnt="8"/>
      <dgm:spPr/>
    </dgm:pt>
    <dgm:pt modelId="{83866C13-D19A-8845-833F-9B40C9EF5C29}" type="pres">
      <dgm:prSet presAssocID="{7E8AE02A-96B8-A945-87CB-E0D77EC3B619}" presName="root2" presStyleCnt="0"/>
      <dgm:spPr/>
    </dgm:pt>
    <dgm:pt modelId="{E47B6E1D-A62F-344C-AE1C-D00631ADE1A1}" type="pres">
      <dgm:prSet presAssocID="{7E8AE02A-96B8-A945-87CB-E0D77EC3B619}" presName="LevelTwoTextNode" presStyleLbl="node4" presStyleIdx="6" presStyleCnt="8" custScaleY="153446">
        <dgm:presLayoutVars>
          <dgm:chPref val="3"/>
        </dgm:presLayoutVars>
      </dgm:prSet>
      <dgm:spPr/>
    </dgm:pt>
    <dgm:pt modelId="{2D214C33-AB42-AA4B-86EA-F2B4FC1B0806}" type="pres">
      <dgm:prSet presAssocID="{7E8AE02A-96B8-A945-87CB-E0D77EC3B619}" presName="level3hierChild" presStyleCnt="0"/>
      <dgm:spPr/>
    </dgm:pt>
    <dgm:pt modelId="{9781405C-999B-EA4B-A99C-FB5836752C42}" type="pres">
      <dgm:prSet presAssocID="{FAF41894-5DD9-0F41-AFF2-AF1AE620649C}" presName="conn2-1" presStyleLbl="parChTrans1D4" presStyleIdx="7" presStyleCnt="8"/>
      <dgm:spPr/>
    </dgm:pt>
    <dgm:pt modelId="{9191E3F3-C832-F64D-9B30-61C31A264188}" type="pres">
      <dgm:prSet presAssocID="{FAF41894-5DD9-0F41-AFF2-AF1AE620649C}" presName="connTx" presStyleLbl="parChTrans1D4" presStyleIdx="7" presStyleCnt="8"/>
      <dgm:spPr/>
    </dgm:pt>
    <dgm:pt modelId="{271CF252-57F4-3C48-9C78-8BA0D1AFAE0E}" type="pres">
      <dgm:prSet presAssocID="{B70AA824-F2EC-3840-8EE8-195E88D3AA25}" presName="root2" presStyleCnt="0"/>
      <dgm:spPr/>
    </dgm:pt>
    <dgm:pt modelId="{579B3AFC-C6F1-2248-A6FE-643804B03858}" type="pres">
      <dgm:prSet presAssocID="{B70AA824-F2EC-3840-8EE8-195E88D3AA25}" presName="LevelTwoTextNode" presStyleLbl="node4" presStyleIdx="7" presStyleCnt="8" custScaleY="162449">
        <dgm:presLayoutVars>
          <dgm:chPref val="3"/>
        </dgm:presLayoutVars>
      </dgm:prSet>
      <dgm:spPr/>
    </dgm:pt>
    <dgm:pt modelId="{7C70B5B9-E4F7-E74C-982B-E5BDD853B6DA}" type="pres">
      <dgm:prSet presAssocID="{B70AA824-F2EC-3840-8EE8-195E88D3AA25}" presName="level3hierChild" presStyleCnt="0"/>
      <dgm:spPr/>
    </dgm:pt>
  </dgm:ptLst>
  <dgm:cxnLst>
    <dgm:cxn modelId="{E3DF2401-8FEE-7640-8C9C-A4925C263952}" type="presOf" srcId="{30E76EA6-DF60-0944-ABB0-D927C958CA41}" destId="{7099B9BF-2F55-A142-93B1-478555E98D43}" srcOrd="0" destOrd="0" presId="urn:microsoft.com/office/officeart/2005/8/layout/hierarchy2"/>
    <dgm:cxn modelId="{D7EE2304-2426-4B4F-96AC-09A48EA68BEA}" srcId="{08CE568D-8D8C-864E-895C-6D528928B2C7}" destId="{51D35C75-F587-D64F-A6A2-A54D8DC11968}" srcOrd="1" destOrd="0" parTransId="{B89F5DF8-75F0-C14C-8907-D8FBF4E171A5}" sibTransId="{AD88239A-3A5E-3742-9E43-BD672C2D0C62}"/>
    <dgm:cxn modelId="{B5864404-9254-434B-982E-B1331F3E91BE}" srcId="{51D35C75-F587-D64F-A6A2-A54D8DC11968}" destId="{7E8AE02A-96B8-A945-87CB-E0D77EC3B619}" srcOrd="0" destOrd="0" parTransId="{A7E34F02-9F33-3145-BAA4-8A4FA7F79CAB}" sibTransId="{327519FB-10BC-A947-ABA5-BFF064A98575}"/>
    <dgm:cxn modelId="{531E8E07-D02D-2341-B40B-EA80B7E1A60C}" type="presOf" srcId="{08CE568D-8D8C-864E-895C-6D528928B2C7}" destId="{043F985C-17DF-6C47-8D39-78E2FA978EA4}" srcOrd="0" destOrd="0" presId="urn:microsoft.com/office/officeart/2005/8/layout/hierarchy2"/>
    <dgm:cxn modelId="{6C9A3308-95E5-E24F-B23A-148104C8562D}" type="presOf" srcId="{47CE7B35-F350-0E48-A8A5-9D249D732447}" destId="{51E78CE8-32FC-374E-973F-4FE6D6807CD0}" srcOrd="0" destOrd="0" presId="urn:microsoft.com/office/officeart/2005/8/layout/hierarchy2"/>
    <dgm:cxn modelId="{85A89910-98CE-A447-80F6-891AEFC32134}" type="presOf" srcId="{B89F5DF8-75F0-C14C-8907-D8FBF4E171A5}" destId="{EAEAC617-939F-AB49-A183-04CD28A9C53B}" srcOrd="1" destOrd="0" presId="urn:microsoft.com/office/officeart/2005/8/layout/hierarchy2"/>
    <dgm:cxn modelId="{7F17C714-2869-E14A-B8EF-1EA2DE953FFE}" type="presOf" srcId="{DF388D25-800B-024D-8F5D-86AE836247CA}" destId="{319C6574-8253-6047-888E-21183EBFA23F}" srcOrd="1" destOrd="0" presId="urn:microsoft.com/office/officeart/2005/8/layout/hierarchy2"/>
    <dgm:cxn modelId="{99F0BC18-2408-D045-A8DE-E12BC82A4F2C}" srcId="{3D3D4D99-2720-9E42-A43C-EA87F7806E0C}" destId="{88BC0644-4710-B14A-BFA0-C003F29E1FAA}" srcOrd="0" destOrd="0" parTransId="{69C8FBE9-5921-D440-878D-8CAE9D6E8E1C}" sibTransId="{89EEA505-CE07-4C45-B58D-DA1980B9638A}"/>
    <dgm:cxn modelId="{0121C41D-75B5-2E44-BB48-DFCE1BE668C1}" type="presOf" srcId="{5EB34FD7-E3BD-074A-81F9-D0A55A7D15AC}" destId="{FD7AB0B8-7EEE-E344-A38F-D35B3C59DEA9}" srcOrd="1" destOrd="0" presId="urn:microsoft.com/office/officeart/2005/8/layout/hierarchy2"/>
    <dgm:cxn modelId="{69319C30-DAC4-5842-877C-40FC4E3629D5}" type="presOf" srcId="{88BC0644-4710-B14A-BFA0-C003F29E1FAA}" destId="{7B6DA366-F440-C743-A332-C2B56D2018EC}" srcOrd="0" destOrd="0" presId="urn:microsoft.com/office/officeart/2005/8/layout/hierarchy2"/>
    <dgm:cxn modelId="{66632531-15F0-1347-B0A3-D5345D30594B}" type="presOf" srcId="{BD607909-8326-8A49-AB3B-D0211E967D38}" destId="{07CB6F62-FC46-8C44-9E0A-DE62EA8551D8}" srcOrd="1" destOrd="0" presId="urn:microsoft.com/office/officeart/2005/8/layout/hierarchy2"/>
    <dgm:cxn modelId="{23CFF931-C669-B346-9930-009FB515A5DA}" type="presOf" srcId="{6C30E1B4-7DFC-E344-ADDE-C732A532F866}" destId="{19FCF3DB-BC46-4D44-AF52-2EB59308C4C0}" srcOrd="0" destOrd="0" presId="urn:microsoft.com/office/officeart/2005/8/layout/hierarchy2"/>
    <dgm:cxn modelId="{194AFE35-3BC8-0044-87C9-36A9C111640A}" type="presOf" srcId="{3D3D4D99-2720-9E42-A43C-EA87F7806E0C}" destId="{AFD70BCF-B738-AD44-BF36-7600B8F3007E}" srcOrd="0" destOrd="0" presId="urn:microsoft.com/office/officeart/2005/8/layout/hierarchy2"/>
    <dgm:cxn modelId="{5695C838-4E36-6343-A327-4BF0EEF5B3C8}" type="presOf" srcId="{0880A59D-91E1-864B-9690-99FB663CE076}" destId="{DC9BF7A6-435B-9E46-A125-B42AB9A299FA}" srcOrd="1" destOrd="0" presId="urn:microsoft.com/office/officeart/2005/8/layout/hierarchy2"/>
    <dgm:cxn modelId="{12AC6547-9EAA-1544-B206-43A18DB26313}" srcId="{88BC0644-4710-B14A-BFA0-C003F29E1FAA}" destId="{B4476A7F-10B2-BD4D-9159-ACDDEF32BFDC}" srcOrd="0" destOrd="0" parTransId="{1C186DFF-12A7-2B4C-A403-BEF8BF637AD4}" sibTransId="{5C4012AC-EDD5-9646-B289-ACD2121EE9C3}"/>
    <dgm:cxn modelId="{32630F48-E711-794B-AAE4-48874AC428D5}" srcId="{7E8AE02A-96B8-A945-87CB-E0D77EC3B619}" destId="{B70AA824-F2EC-3840-8EE8-195E88D3AA25}" srcOrd="0" destOrd="0" parTransId="{FAF41894-5DD9-0F41-AFF2-AF1AE620649C}" sibTransId="{51AB1700-7554-7C4D-AA5D-468B8CFFCFFA}"/>
    <dgm:cxn modelId="{8122DC4F-8507-854E-AFC3-7FBF5E9B2E14}" type="presOf" srcId="{69C8FBE9-5921-D440-878D-8CAE9D6E8E1C}" destId="{47D77141-C67C-BD48-87DE-BD8509D8E027}" srcOrd="0" destOrd="0" presId="urn:microsoft.com/office/officeart/2005/8/layout/hierarchy2"/>
    <dgm:cxn modelId="{6640245B-8E3D-A347-97D2-A34B22BB46DC}" type="presOf" srcId="{A7E34F02-9F33-3145-BAA4-8A4FA7F79CAB}" destId="{123C8800-9DD9-2740-9EF7-133DAC6EAAD0}" srcOrd="1" destOrd="0" presId="urn:microsoft.com/office/officeart/2005/8/layout/hierarchy2"/>
    <dgm:cxn modelId="{E8A27D5B-F383-1F47-A272-581F95F33A48}" srcId="{B4476A7F-10B2-BD4D-9159-ACDDEF32BFDC}" destId="{98B5E812-FEEC-B44C-9ED6-6B1525A60144}" srcOrd="0" destOrd="0" parTransId="{A53886D9-F415-7D41-8599-E955975AA3A7}" sibTransId="{7A737765-AD17-ED43-9E74-2E7080CFFC5B}"/>
    <dgm:cxn modelId="{13377F69-20FD-E647-ABB6-FA7B0ED32C8E}" type="presOf" srcId="{3FF95BA1-50EF-7346-8716-74787CFA0D9F}" destId="{209C86CE-88C4-5942-A6AF-08BDFE993C31}" srcOrd="0" destOrd="0" presId="urn:microsoft.com/office/officeart/2005/8/layout/hierarchy2"/>
    <dgm:cxn modelId="{DF06C66F-F30C-2140-904B-17544EC51489}" type="presOf" srcId="{5EB34FD7-E3BD-074A-81F9-D0A55A7D15AC}" destId="{EBC37F26-C80A-1845-9271-91B8C7BAB5A9}" srcOrd="0" destOrd="0" presId="urn:microsoft.com/office/officeart/2005/8/layout/hierarchy2"/>
    <dgm:cxn modelId="{8AF83670-00C9-4A45-98A6-27A8F1EE0642}" type="presOf" srcId="{A7E34F02-9F33-3145-BAA4-8A4FA7F79CAB}" destId="{9D49343A-F35C-DD49-9F3C-1C67BC973F62}" srcOrd="0" destOrd="0" presId="urn:microsoft.com/office/officeart/2005/8/layout/hierarchy2"/>
    <dgm:cxn modelId="{3A38ED74-B905-0040-85EB-D8F077A47DF2}" srcId="{3D3D4D99-2720-9E42-A43C-EA87F7806E0C}" destId="{08CE568D-8D8C-864E-895C-6D528928B2C7}" srcOrd="1" destOrd="0" parTransId="{0880A59D-91E1-864B-9690-99FB663CE076}" sibTransId="{9FCD9D91-FC68-DF45-922C-AFE8156AD79A}"/>
    <dgm:cxn modelId="{8A7E7C77-AEF0-324B-940B-FE5C9BAC26F3}" type="presOf" srcId="{A53886D9-F415-7D41-8599-E955975AA3A7}" destId="{A5074600-DF33-854C-96F1-11C9B4DADCEC}" srcOrd="0" destOrd="0" presId="urn:microsoft.com/office/officeart/2005/8/layout/hierarchy2"/>
    <dgm:cxn modelId="{1908E678-ACCD-434B-898C-C497A5B31C82}" type="presOf" srcId="{FAF41894-5DD9-0F41-AFF2-AF1AE620649C}" destId="{9781405C-999B-EA4B-A99C-FB5836752C42}" srcOrd="0" destOrd="0" presId="urn:microsoft.com/office/officeart/2005/8/layout/hierarchy2"/>
    <dgm:cxn modelId="{A242CF7B-66C8-4D47-B217-8B90064A603D}" srcId="{428CFA9F-E0A1-CB43-8C02-C1D8C17BBFC2}" destId="{6191E9FF-0B34-B84A-8BAC-6ACDE8B6419A}" srcOrd="0" destOrd="0" parTransId="{3FF95BA1-50EF-7346-8716-74787CFA0D9F}" sibTransId="{6BE8A82B-8888-2E41-AA1F-906373119127}"/>
    <dgm:cxn modelId="{2478B37F-58D5-AE4A-AE14-C537E8A7EF96}" type="presOf" srcId="{1C186DFF-12A7-2B4C-A403-BEF8BF637AD4}" destId="{BA433AA5-E754-FC4C-A787-9023AE89E650}" srcOrd="1" destOrd="0" presId="urn:microsoft.com/office/officeart/2005/8/layout/hierarchy2"/>
    <dgm:cxn modelId="{7E60B87F-6D2F-D84B-83F6-F837CB913D24}" type="presOf" srcId="{1C186DFF-12A7-2B4C-A403-BEF8BF637AD4}" destId="{33A4127A-FDB5-4340-A1BC-DC0F6DAC0CE2}" srcOrd="0" destOrd="0" presId="urn:microsoft.com/office/officeart/2005/8/layout/hierarchy2"/>
    <dgm:cxn modelId="{7A394182-542A-F541-AFFA-C076B4FF16DD}" type="presOf" srcId="{7E8AE02A-96B8-A945-87CB-E0D77EC3B619}" destId="{E47B6E1D-A62F-344C-AE1C-D00631ADE1A1}" srcOrd="0" destOrd="0" presId="urn:microsoft.com/office/officeart/2005/8/layout/hierarchy2"/>
    <dgm:cxn modelId="{7FC41F85-60F2-614D-A911-04D32C0C1677}" type="presOf" srcId="{E21ADD12-14E1-5F41-9E73-64A32ECDF61A}" destId="{BDB76C4D-D562-1347-857D-1D5DFF6F679C}" srcOrd="0" destOrd="0" presId="urn:microsoft.com/office/officeart/2005/8/layout/hierarchy2"/>
    <dgm:cxn modelId="{BF473088-0979-4547-9DA1-85C438119704}" type="presOf" srcId="{30E76EA6-DF60-0944-ABB0-D927C958CA41}" destId="{AD562240-75B4-5D45-8714-30AFC661BBE1}" srcOrd="1" destOrd="0" presId="urn:microsoft.com/office/officeart/2005/8/layout/hierarchy2"/>
    <dgm:cxn modelId="{D9D4A68A-4937-7545-A250-F8B793600010}" type="presOf" srcId="{0880A59D-91E1-864B-9690-99FB663CE076}" destId="{77CB688C-2EAA-E140-B3C1-42FF5DB8140A}" srcOrd="0" destOrd="0" presId="urn:microsoft.com/office/officeart/2005/8/layout/hierarchy2"/>
    <dgm:cxn modelId="{29C9808D-D710-6143-B207-9BD38F2C5DB9}" type="presOf" srcId="{51D35C75-F587-D64F-A6A2-A54D8DC11968}" destId="{3C73D5BE-63E0-3F45-9BFB-A5C2D02BEDB5}" srcOrd="0" destOrd="0" presId="urn:microsoft.com/office/officeart/2005/8/layout/hierarchy2"/>
    <dgm:cxn modelId="{48A8FD99-EC09-0D48-88C4-B623F615C6EA}" srcId="{6191E9FF-0B34-B84A-8BAC-6ACDE8B6419A}" destId="{E21ADD12-14E1-5F41-9E73-64A32ECDF61A}" srcOrd="0" destOrd="0" parTransId="{5EB34FD7-E3BD-074A-81F9-D0A55A7D15AC}" sibTransId="{23CAAE4D-B8EF-B84F-B59F-22CA577986AA}"/>
    <dgm:cxn modelId="{2B2FFE9B-1982-4F44-BBBB-F5C483883AB8}" srcId="{98B5E812-FEEC-B44C-9ED6-6B1525A60144}" destId="{2BA49399-CD97-EF48-B2E5-FFA62CDAA213}" srcOrd="0" destOrd="0" parTransId="{30E76EA6-DF60-0944-ABB0-D927C958CA41}" sibTransId="{DFA058E9-ECD6-204C-AEA4-423698FC3BF9}"/>
    <dgm:cxn modelId="{029F2D9E-4AAB-7C41-8B5F-8727BF08AF92}" srcId="{88BC0644-4710-B14A-BFA0-C003F29E1FAA}" destId="{A128DC2A-EE76-9045-90EE-3A1227014EA6}" srcOrd="1" destOrd="0" parTransId="{47CE7B35-F350-0E48-A8A5-9D249D732447}" sibTransId="{BC8F75C0-5405-BC4B-A197-2380C9755E68}"/>
    <dgm:cxn modelId="{729685A9-1722-F54C-AC15-A246E1C940CF}" type="presOf" srcId="{B89F5DF8-75F0-C14C-8907-D8FBF4E171A5}" destId="{BD6BDB26-341B-4043-90BF-E9A0106962BD}" srcOrd="0" destOrd="0" presId="urn:microsoft.com/office/officeart/2005/8/layout/hierarchy2"/>
    <dgm:cxn modelId="{47C3F4AC-56A7-2D47-AE44-569DF324A730}" type="presOf" srcId="{69C8FBE9-5921-D440-878D-8CAE9D6E8E1C}" destId="{09F74516-FE44-6646-9AA2-5A2A288DC9CA}" srcOrd="1" destOrd="0" presId="urn:microsoft.com/office/officeart/2005/8/layout/hierarchy2"/>
    <dgm:cxn modelId="{5DBB65B4-B98C-3349-A5EA-A907174CB3C1}" srcId="{A128DC2A-EE76-9045-90EE-3A1227014EA6}" destId="{962964E3-1E6C-704F-851F-EC2CA81EB219}" srcOrd="0" destOrd="0" parTransId="{DF388D25-800B-024D-8F5D-86AE836247CA}" sibTransId="{3FBDCE94-F867-654F-A32D-35AD282407DE}"/>
    <dgm:cxn modelId="{562E5CB5-C457-A845-908B-9779E847027C}" type="presOf" srcId="{6191E9FF-0B34-B84A-8BAC-6ACDE8B6419A}" destId="{6302BD1A-A022-6847-B030-1162CE8E7C34}" srcOrd="0" destOrd="0" presId="urn:microsoft.com/office/officeart/2005/8/layout/hierarchy2"/>
    <dgm:cxn modelId="{7256C1B7-B970-CB43-B576-C52C2D74B758}" type="presOf" srcId="{B4476A7F-10B2-BD4D-9159-ACDDEF32BFDC}" destId="{8A8047B4-01B1-5248-8241-CEFA6ACEF31E}" srcOrd="0" destOrd="0" presId="urn:microsoft.com/office/officeart/2005/8/layout/hierarchy2"/>
    <dgm:cxn modelId="{863EF5BD-A2A3-B641-AB68-6929B132ECF7}" type="presOf" srcId="{1D4580A8-99FC-7941-A20D-77C78917EAEC}" destId="{50C463E2-8BA2-2F4B-912C-9E76F96A33F3}" srcOrd="0" destOrd="0" presId="urn:microsoft.com/office/officeart/2005/8/layout/hierarchy2"/>
    <dgm:cxn modelId="{6473C6BE-C9C0-A540-A8F8-515FA6F7A8EE}" type="presOf" srcId="{962964E3-1E6C-704F-851F-EC2CA81EB219}" destId="{FC9AAAE5-FCD9-A243-B697-6521284270DE}" srcOrd="0" destOrd="0" presId="urn:microsoft.com/office/officeart/2005/8/layout/hierarchy2"/>
    <dgm:cxn modelId="{403791BF-0456-FD49-8ED6-85EC7E73FC9B}" type="presOf" srcId="{98B5E812-FEEC-B44C-9ED6-6B1525A60144}" destId="{F4E02F4E-FF22-6C4C-B950-B3E52B40145E}" srcOrd="0" destOrd="0" presId="urn:microsoft.com/office/officeart/2005/8/layout/hierarchy2"/>
    <dgm:cxn modelId="{8E65BCC2-4A6C-9343-BA88-0A1A065F3D1C}" type="presOf" srcId="{47CE7B35-F350-0E48-A8A5-9D249D732447}" destId="{79288B04-1C0D-2F4D-9B01-16CB738EC58E}" srcOrd="1" destOrd="0" presId="urn:microsoft.com/office/officeart/2005/8/layout/hierarchy2"/>
    <dgm:cxn modelId="{6195B9C9-937A-054C-8D05-FB053BF5CEB4}" type="presOf" srcId="{5C5EB9A3-9DC1-9341-ADB4-45418616B576}" destId="{240A99EC-7C41-B24E-B5A1-BBF13CBD0262}" srcOrd="0" destOrd="0" presId="urn:microsoft.com/office/officeart/2005/8/layout/hierarchy2"/>
    <dgm:cxn modelId="{64B2BBC9-4D74-BE48-A6AF-C60C626A91DF}" type="presOf" srcId="{3FF95BA1-50EF-7346-8716-74787CFA0D9F}" destId="{AD9932B7-F7FD-D041-945C-C6699F490F0A}" srcOrd="1" destOrd="0" presId="urn:microsoft.com/office/officeart/2005/8/layout/hierarchy2"/>
    <dgm:cxn modelId="{11667DCC-FCDF-D346-A746-E35CAD356735}" type="presOf" srcId="{FAF41894-5DD9-0F41-AFF2-AF1AE620649C}" destId="{9191E3F3-C832-F64D-9B30-61C31A264188}" srcOrd="1" destOrd="0" presId="urn:microsoft.com/office/officeart/2005/8/layout/hierarchy2"/>
    <dgm:cxn modelId="{407D48D1-A6CC-334E-8DBC-472EE318C8ED}" type="presOf" srcId="{B70AA824-F2EC-3840-8EE8-195E88D3AA25}" destId="{579B3AFC-C6F1-2248-A6FE-643804B03858}" srcOrd="0" destOrd="0" presId="urn:microsoft.com/office/officeart/2005/8/layout/hierarchy2"/>
    <dgm:cxn modelId="{1817E6E0-F200-4D47-9A66-FAF32EC3FB57}" srcId="{08CE568D-8D8C-864E-895C-6D528928B2C7}" destId="{428CFA9F-E0A1-CB43-8C02-C1D8C17BBFC2}" srcOrd="0" destOrd="0" parTransId="{BD607909-8326-8A49-AB3B-D0211E967D38}" sibTransId="{75577723-620B-9548-8FA2-A3A857943535}"/>
    <dgm:cxn modelId="{B60656E1-3EC6-9A4E-80EC-5A0044F84004}" srcId="{1D4580A8-99FC-7941-A20D-77C78917EAEC}" destId="{3D3D4D99-2720-9E42-A43C-EA87F7806E0C}" srcOrd="0" destOrd="0" parTransId="{A153F71F-5EDE-D044-ABDE-E79AC52E1E09}" sibTransId="{B87B819A-8568-C54D-BAEE-70B3BCE19B50}"/>
    <dgm:cxn modelId="{0269C4E2-5912-3E47-B349-C4ABD3F80E82}" type="presOf" srcId="{6C30E1B4-7DFC-E344-ADDE-C732A532F866}" destId="{8AF485DD-4832-7046-A160-8A868DD3CAEE}" srcOrd="1" destOrd="0" presId="urn:microsoft.com/office/officeart/2005/8/layout/hierarchy2"/>
    <dgm:cxn modelId="{8FE3FBE2-CE6C-EC49-AF75-D2119063C7AB}" type="presOf" srcId="{DF388D25-800B-024D-8F5D-86AE836247CA}" destId="{AC49A770-C1D7-E140-A9CF-C4BC4614E3BC}" srcOrd="0" destOrd="0" presId="urn:microsoft.com/office/officeart/2005/8/layout/hierarchy2"/>
    <dgm:cxn modelId="{48798AEF-D52C-0446-A666-3B7C90C88E4E}" type="presOf" srcId="{A128DC2A-EE76-9045-90EE-3A1227014EA6}" destId="{6A270B9A-391C-3246-A9EF-4B392A2E263B}" srcOrd="0" destOrd="0" presId="urn:microsoft.com/office/officeart/2005/8/layout/hierarchy2"/>
    <dgm:cxn modelId="{E09BFCF3-1756-3B48-BBF3-37BB24875314}" type="presOf" srcId="{428CFA9F-E0A1-CB43-8C02-C1D8C17BBFC2}" destId="{3C4EE06B-C4F9-0248-8CB6-DF4AC82A5259}" srcOrd="0" destOrd="0" presId="urn:microsoft.com/office/officeart/2005/8/layout/hierarchy2"/>
    <dgm:cxn modelId="{245831F4-E5E4-6048-95A2-B5524E3170EA}" srcId="{962964E3-1E6C-704F-851F-EC2CA81EB219}" destId="{5C5EB9A3-9DC1-9341-ADB4-45418616B576}" srcOrd="0" destOrd="0" parTransId="{6C30E1B4-7DFC-E344-ADDE-C732A532F866}" sibTransId="{97E474CC-F1B3-2548-9DC9-136CFDDDAF0A}"/>
    <dgm:cxn modelId="{4B558FF4-3D2E-534E-95EE-AB31B6F74425}" type="presOf" srcId="{A53886D9-F415-7D41-8599-E955975AA3A7}" destId="{6C562E50-2606-7049-8708-A5923F186296}" srcOrd="1" destOrd="0" presId="urn:microsoft.com/office/officeart/2005/8/layout/hierarchy2"/>
    <dgm:cxn modelId="{071559FB-51E3-EF4C-814A-DE559106216A}" type="presOf" srcId="{BD607909-8326-8A49-AB3B-D0211E967D38}" destId="{8EAAE8BA-8A05-4E4C-BDD4-AE72EB43C0B7}" srcOrd="0" destOrd="0" presId="urn:microsoft.com/office/officeart/2005/8/layout/hierarchy2"/>
    <dgm:cxn modelId="{07040CFE-04D4-B546-B917-94FFD259558E}" type="presOf" srcId="{2BA49399-CD97-EF48-B2E5-FFA62CDAA213}" destId="{3102D46C-6F40-4746-AA2B-14C3FD88FFF0}" srcOrd="0" destOrd="0" presId="urn:microsoft.com/office/officeart/2005/8/layout/hierarchy2"/>
    <dgm:cxn modelId="{D95C51E9-8841-B743-881C-DFA955BEFFA0}" type="presParOf" srcId="{50C463E2-8BA2-2F4B-912C-9E76F96A33F3}" destId="{74023435-D7EC-234C-A135-4ABBB45AB57E}" srcOrd="0" destOrd="0" presId="urn:microsoft.com/office/officeart/2005/8/layout/hierarchy2"/>
    <dgm:cxn modelId="{F61E1663-DA33-2B48-A0C1-603D18BE807A}" type="presParOf" srcId="{74023435-D7EC-234C-A135-4ABBB45AB57E}" destId="{AFD70BCF-B738-AD44-BF36-7600B8F3007E}" srcOrd="0" destOrd="0" presId="urn:microsoft.com/office/officeart/2005/8/layout/hierarchy2"/>
    <dgm:cxn modelId="{8D5C8C11-B76B-FA4B-9663-447710AB5447}" type="presParOf" srcId="{74023435-D7EC-234C-A135-4ABBB45AB57E}" destId="{853C4F97-A73B-434C-8730-D68C4BF38B60}" srcOrd="1" destOrd="0" presId="urn:microsoft.com/office/officeart/2005/8/layout/hierarchy2"/>
    <dgm:cxn modelId="{5E923F96-0A93-E148-87AE-21E1E1744338}" type="presParOf" srcId="{853C4F97-A73B-434C-8730-D68C4BF38B60}" destId="{47D77141-C67C-BD48-87DE-BD8509D8E027}" srcOrd="0" destOrd="0" presId="urn:microsoft.com/office/officeart/2005/8/layout/hierarchy2"/>
    <dgm:cxn modelId="{F3336829-66AF-874B-B873-107018D27818}" type="presParOf" srcId="{47D77141-C67C-BD48-87DE-BD8509D8E027}" destId="{09F74516-FE44-6646-9AA2-5A2A288DC9CA}" srcOrd="0" destOrd="0" presId="urn:microsoft.com/office/officeart/2005/8/layout/hierarchy2"/>
    <dgm:cxn modelId="{399EA57F-48E1-C147-AB79-8470B6E264BA}" type="presParOf" srcId="{853C4F97-A73B-434C-8730-D68C4BF38B60}" destId="{B4A47EB7-DF40-214C-9F99-CCA1EAF8C5E7}" srcOrd="1" destOrd="0" presId="urn:microsoft.com/office/officeart/2005/8/layout/hierarchy2"/>
    <dgm:cxn modelId="{05AE1C2B-AC40-F546-BF60-12DC63552400}" type="presParOf" srcId="{B4A47EB7-DF40-214C-9F99-CCA1EAF8C5E7}" destId="{7B6DA366-F440-C743-A332-C2B56D2018EC}" srcOrd="0" destOrd="0" presId="urn:microsoft.com/office/officeart/2005/8/layout/hierarchy2"/>
    <dgm:cxn modelId="{08B868FC-3F93-D844-8761-1EAFE4C10895}" type="presParOf" srcId="{B4A47EB7-DF40-214C-9F99-CCA1EAF8C5E7}" destId="{9970FA2A-C9EF-7945-A7B8-072AB30F07FF}" srcOrd="1" destOrd="0" presId="urn:microsoft.com/office/officeart/2005/8/layout/hierarchy2"/>
    <dgm:cxn modelId="{3FD0CD3E-B8BB-7D4C-AA5B-3A80811902DE}" type="presParOf" srcId="{9970FA2A-C9EF-7945-A7B8-072AB30F07FF}" destId="{33A4127A-FDB5-4340-A1BC-DC0F6DAC0CE2}" srcOrd="0" destOrd="0" presId="urn:microsoft.com/office/officeart/2005/8/layout/hierarchy2"/>
    <dgm:cxn modelId="{B9986796-86ED-2848-9C0A-BAC8A088165D}" type="presParOf" srcId="{33A4127A-FDB5-4340-A1BC-DC0F6DAC0CE2}" destId="{BA433AA5-E754-FC4C-A787-9023AE89E650}" srcOrd="0" destOrd="0" presId="urn:microsoft.com/office/officeart/2005/8/layout/hierarchy2"/>
    <dgm:cxn modelId="{62B4A64B-BCDC-E347-94C6-186BEA974103}" type="presParOf" srcId="{9970FA2A-C9EF-7945-A7B8-072AB30F07FF}" destId="{CF022FC0-5839-734D-A142-09181A5E9FA2}" srcOrd="1" destOrd="0" presId="urn:microsoft.com/office/officeart/2005/8/layout/hierarchy2"/>
    <dgm:cxn modelId="{1C17EF27-7D61-DF42-A0D7-52332797EAAC}" type="presParOf" srcId="{CF022FC0-5839-734D-A142-09181A5E9FA2}" destId="{8A8047B4-01B1-5248-8241-CEFA6ACEF31E}" srcOrd="0" destOrd="0" presId="urn:microsoft.com/office/officeart/2005/8/layout/hierarchy2"/>
    <dgm:cxn modelId="{28EE69DD-ECEA-EC47-8B8F-1317342931ED}" type="presParOf" srcId="{CF022FC0-5839-734D-A142-09181A5E9FA2}" destId="{A1617DFF-D8A7-0943-ACC4-14FC3DD0CBF2}" srcOrd="1" destOrd="0" presId="urn:microsoft.com/office/officeart/2005/8/layout/hierarchy2"/>
    <dgm:cxn modelId="{5C9EB4D2-50CB-324A-BEA0-3CFC340557C4}" type="presParOf" srcId="{A1617DFF-D8A7-0943-ACC4-14FC3DD0CBF2}" destId="{A5074600-DF33-854C-96F1-11C9B4DADCEC}" srcOrd="0" destOrd="0" presId="urn:microsoft.com/office/officeart/2005/8/layout/hierarchy2"/>
    <dgm:cxn modelId="{EA78A30C-530F-AB45-8F1C-292C0E258B51}" type="presParOf" srcId="{A5074600-DF33-854C-96F1-11C9B4DADCEC}" destId="{6C562E50-2606-7049-8708-A5923F186296}" srcOrd="0" destOrd="0" presId="urn:microsoft.com/office/officeart/2005/8/layout/hierarchy2"/>
    <dgm:cxn modelId="{0C7CB8C5-A7F2-B047-9E15-AC8A120CFC3B}" type="presParOf" srcId="{A1617DFF-D8A7-0943-ACC4-14FC3DD0CBF2}" destId="{94F51BC5-1DA7-7D47-BDEF-274974D0FCDC}" srcOrd="1" destOrd="0" presId="urn:microsoft.com/office/officeart/2005/8/layout/hierarchy2"/>
    <dgm:cxn modelId="{8E6C616D-309E-2F48-B0A6-5906B76721C2}" type="presParOf" srcId="{94F51BC5-1DA7-7D47-BDEF-274974D0FCDC}" destId="{F4E02F4E-FF22-6C4C-B950-B3E52B40145E}" srcOrd="0" destOrd="0" presId="urn:microsoft.com/office/officeart/2005/8/layout/hierarchy2"/>
    <dgm:cxn modelId="{31ADAAE6-8D64-DB40-B865-3FF27CCF170A}" type="presParOf" srcId="{94F51BC5-1DA7-7D47-BDEF-274974D0FCDC}" destId="{E4ACA515-F641-3341-86B5-E67A2BF4A98A}" srcOrd="1" destOrd="0" presId="urn:microsoft.com/office/officeart/2005/8/layout/hierarchy2"/>
    <dgm:cxn modelId="{2DCE9152-F0C5-994C-A830-E8D244AE12F6}" type="presParOf" srcId="{E4ACA515-F641-3341-86B5-E67A2BF4A98A}" destId="{7099B9BF-2F55-A142-93B1-478555E98D43}" srcOrd="0" destOrd="0" presId="urn:microsoft.com/office/officeart/2005/8/layout/hierarchy2"/>
    <dgm:cxn modelId="{BD56AA56-CFE6-4E45-807A-B40782FEC242}" type="presParOf" srcId="{7099B9BF-2F55-A142-93B1-478555E98D43}" destId="{AD562240-75B4-5D45-8714-30AFC661BBE1}" srcOrd="0" destOrd="0" presId="urn:microsoft.com/office/officeart/2005/8/layout/hierarchy2"/>
    <dgm:cxn modelId="{AABE8239-08C0-7248-8590-422FD8D18CA1}" type="presParOf" srcId="{E4ACA515-F641-3341-86B5-E67A2BF4A98A}" destId="{B48B9155-59B7-9848-A898-1A8C75806353}" srcOrd="1" destOrd="0" presId="urn:microsoft.com/office/officeart/2005/8/layout/hierarchy2"/>
    <dgm:cxn modelId="{BF2D3EDB-6D99-624E-8966-71B929CAAD43}" type="presParOf" srcId="{B48B9155-59B7-9848-A898-1A8C75806353}" destId="{3102D46C-6F40-4746-AA2B-14C3FD88FFF0}" srcOrd="0" destOrd="0" presId="urn:microsoft.com/office/officeart/2005/8/layout/hierarchy2"/>
    <dgm:cxn modelId="{DDEDEB0B-B33C-7B4B-84B4-BE892046FFF6}" type="presParOf" srcId="{B48B9155-59B7-9848-A898-1A8C75806353}" destId="{2C556E8A-23E7-B94E-8A52-DB9905BD605E}" srcOrd="1" destOrd="0" presId="urn:microsoft.com/office/officeart/2005/8/layout/hierarchy2"/>
    <dgm:cxn modelId="{A0A5EF06-1771-C849-A4D7-FE3EBF8E57CF}" type="presParOf" srcId="{9970FA2A-C9EF-7945-A7B8-072AB30F07FF}" destId="{51E78CE8-32FC-374E-973F-4FE6D6807CD0}" srcOrd="2" destOrd="0" presId="urn:microsoft.com/office/officeart/2005/8/layout/hierarchy2"/>
    <dgm:cxn modelId="{DBBADA44-7D3F-CE40-9D52-082CB88A8051}" type="presParOf" srcId="{51E78CE8-32FC-374E-973F-4FE6D6807CD0}" destId="{79288B04-1C0D-2F4D-9B01-16CB738EC58E}" srcOrd="0" destOrd="0" presId="urn:microsoft.com/office/officeart/2005/8/layout/hierarchy2"/>
    <dgm:cxn modelId="{0199571D-45DE-3041-B010-2C33F0C90122}" type="presParOf" srcId="{9970FA2A-C9EF-7945-A7B8-072AB30F07FF}" destId="{CD27FBCE-FE47-744E-8601-90B42534413B}" srcOrd="3" destOrd="0" presId="urn:microsoft.com/office/officeart/2005/8/layout/hierarchy2"/>
    <dgm:cxn modelId="{A1A77FD6-B1E6-DA44-823C-479C0D8132BA}" type="presParOf" srcId="{CD27FBCE-FE47-744E-8601-90B42534413B}" destId="{6A270B9A-391C-3246-A9EF-4B392A2E263B}" srcOrd="0" destOrd="0" presId="urn:microsoft.com/office/officeart/2005/8/layout/hierarchy2"/>
    <dgm:cxn modelId="{24677371-4EFC-5D4F-AD55-CFDA01A0D2DF}" type="presParOf" srcId="{CD27FBCE-FE47-744E-8601-90B42534413B}" destId="{B6B06404-7D31-4F4C-8B88-95952CC5C4D6}" srcOrd="1" destOrd="0" presId="urn:microsoft.com/office/officeart/2005/8/layout/hierarchy2"/>
    <dgm:cxn modelId="{1C352245-0BA7-A64E-B357-B5B6F793A0E6}" type="presParOf" srcId="{B6B06404-7D31-4F4C-8B88-95952CC5C4D6}" destId="{AC49A770-C1D7-E140-A9CF-C4BC4614E3BC}" srcOrd="0" destOrd="0" presId="urn:microsoft.com/office/officeart/2005/8/layout/hierarchy2"/>
    <dgm:cxn modelId="{59D9678F-1BBE-7449-8BFA-C3EF3F2B4DCF}" type="presParOf" srcId="{AC49A770-C1D7-E140-A9CF-C4BC4614E3BC}" destId="{319C6574-8253-6047-888E-21183EBFA23F}" srcOrd="0" destOrd="0" presId="urn:microsoft.com/office/officeart/2005/8/layout/hierarchy2"/>
    <dgm:cxn modelId="{88158123-933B-FA47-9723-5A48DDCC63B0}" type="presParOf" srcId="{B6B06404-7D31-4F4C-8B88-95952CC5C4D6}" destId="{455B6C2D-B920-2C4E-A475-9F5CE01F9DD6}" srcOrd="1" destOrd="0" presId="urn:microsoft.com/office/officeart/2005/8/layout/hierarchy2"/>
    <dgm:cxn modelId="{02176B33-6EB1-AF4E-8E65-B8273141D20E}" type="presParOf" srcId="{455B6C2D-B920-2C4E-A475-9F5CE01F9DD6}" destId="{FC9AAAE5-FCD9-A243-B697-6521284270DE}" srcOrd="0" destOrd="0" presId="urn:microsoft.com/office/officeart/2005/8/layout/hierarchy2"/>
    <dgm:cxn modelId="{61D4962A-EB2D-AE48-97E9-87595436E9A0}" type="presParOf" srcId="{455B6C2D-B920-2C4E-A475-9F5CE01F9DD6}" destId="{519B87D9-133E-F944-9472-A883BAB3ED65}" srcOrd="1" destOrd="0" presId="urn:microsoft.com/office/officeart/2005/8/layout/hierarchy2"/>
    <dgm:cxn modelId="{3084CF4F-8237-2747-BFD9-706D565BAAA6}" type="presParOf" srcId="{519B87D9-133E-F944-9472-A883BAB3ED65}" destId="{19FCF3DB-BC46-4D44-AF52-2EB59308C4C0}" srcOrd="0" destOrd="0" presId="urn:microsoft.com/office/officeart/2005/8/layout/hierarchy2"/>
    <dgm:cxn modelId="{976FC7D6-6D98-5944-9789-9F942BB0F326}" type="presParOf" srcId="{19FCF3DB-BC46-4D44-AF52-2EB59308C4C0}" destId="{8AF485DD-4832-7046-A160-8A868DD3CAEE}" srcOrd="0" destOrd="0" presId="urn:microsoft.com/office/officeart/2005/8/layout/hierarchy2"/>
    <dgm:cxn modelId="{BCD8D34D-0D2E-0640-AE77-B694C2781693}" type="presParOf" srcId="{519B87D9-133E-F944-9472-A883BAB3ED65}" destId="{9ADEA8C8-04AB-6046-AB04-0D5F359C40EC}" srcOrd="1" destOrd="0" presId="urn:microsoft.com/office/officeart/2005/8/layout/hierarchy2"/>
    <dgm:cxn modelId="{2459AABA-E65B-9143-ADC5-211963EF53CF}" type="presParOf" srcId="{9ADEA8C8-04AB-6046-AB04-0D5F359C40EC}" destId="{240A99EC-7C41-B24E-B5A1-BBF13CBD0262}" srcOrd="0" destOrd="0" presId="urn:microsoft.com/office/officeart/2005/8/layout/hierarchy2"/>
    <dgm:cxn modelId="{E7AC63A0-C0F6-B344-A0B1-39C16EB5F1A0}" type="presParOf" srcId="{9ADEA8C8-04AB-6046-AB04-0D5F359C40EC}" destId="{F96DB6BB-90C6-2945-AB7C-5C3BB51CEB14}" srcOrd="1" destOrd="0" presId="urn:microsoft.com/office/officeart/2005/8/layout/hierarchy2"/>
    <dgm:cxn modelId="{09B2DA64-8B81-A84A-99D5-5C72C5D6D9CC}" type="presParOf" srcId="{853C4F97-A73B-434C-8730-D68C4BF38B60}" destId="{77CB688C-2EAA-E140-B3C1-42FF5DB8140A}" srcOrd="2" destOrd="0" presId="urn:microsoft.com/office/officeart/2005/8/layout/hierarchy2"/>
    <dgm:cxn modelId="{23ACE1A7-CB8A-2F4C-9F5D-A6BDED61BADB}" type="presParOf" srcId="{77CB688C-2EAA-E140-B3C1-42FF5DB8140A}" destId="{DC9BF7A6-435B-9E46-A125-B42AB9A299FA}" srcOrd="0" destOrd="0" presId="urn:microsoft.com/office/officeart/2005/8/layout/hierarchy2"/>
    <dgm:cxn modelId="{433AFF8D-5C0A-0E4E-8670-497EB86B8916}" type="presParOf" srcId="{853C4F97-A73B-434C-8730-D68C4BF38B60}" destId="{C7D96C4D-B379-AE4F-95C3-7A8B770BB6B2}" srcOrd="3" destOrd="0" presId="urn:microsoft.com/office/officeart/2005/8/layout/hierarchy2"/>
    <dgm:cxn modelId="{9BB6E7CA-1A02-0E45-94FE-083C49EE2B56}" type="presParOf" srcId="{C7D96C4D-B379-AE4F-95C3-7A8B770BB6B2}" destId="{043F985C-17DF-6C47-8D39-78E2FA978EA4}" srcOrd="0" destOrd="0" presId="urn:microsoft.com/office/officeart/2005/8/layout/hierarchy2"/>
    <dgm:cxn modelId="{20865E5A-7A40-C347-8F0E-50A47227BE58}" type="presParOf" srcId="{C7D96C4D-B379-AE4F-95C3-7A8B770BB6B2}" destId="{D877714F-650C-4943-8FA4-7E4FE908374E}" srcOrd="1" destOrd="0" presId="urn:microsoft.com/office/officeart/2005/8/layout/hierarchy2"/>
    <dgm:cxn modelId="{74108094-B373-B048-B335-A3D8917DC103}" type="presParOf" srcId="{D877714F-650C-4943-8FA4-7E4FE908374E}" destId="{8EAAE8BA-8A05-4E4C-BDD4-AE72EB43C0B7}" srcOrd="0" destOrd="0" presId="urn:microsoft.com/office/officeart/2005/8/layout/hierarchy2"/>
    <dgm:cxn modelId="{F5457CBC-13E6-1C48-9A88-623C3D204AC7}" type="presParOf" srcId="{8EAAE8BA-8A05-4E4C-BDD4-AE72EB43C0B7}" destId="{07CB6F62-FC46-8C44-9E0A-DE62EA8551D8}" srcOrd="0" destOrd="0" presId="urn:microsoft.com/office/officeart/2005/8/layout/hierarchy2"/>
    <dgm:cxn modelId="{153C28B4-3E46-0B4D-9103-1263EBB92386}" type="presParOf" srcId="{D877714F-650C-4943-8FA4-7E4FE908374E}" destId="{6A18E743-BE28-7547-8805-D37CA15D7076}" srcOrd="1" destOrd="0" presId="urn:microsoft.com/office/officeart/2005/8/layout/hierarchy2"/>
    <dgm:cxn modelId="{C22D2A96-C9A6-F14B-A54B-E3ABCA5BB39D}" type="presParOf" srcId="{6A18E743-BE28-7547-8805-D37CA15D7076}" destId="{3C4EE06B-C4F9-0248-8CB6-DF4AC82A5259}" srcOrd="0" destOrd="0" presId="urn:microsoft.com/office/officeart/2005/8/layout/hierarchy2"/>
    <dgm:cxn modelId="{39C6FFCD-5C0A-6446-86BB-B3C39F6DB93C}" type="presParOf" srcId="{6A18E743-BE28-7547-8805-D37CA15D7076}" destId="{EA04FD20-E552-0448-9CAC-A613064ECBF4}" srcOrd="1" destOrd="0" presId="urn:microsoft.com/office/officeart/2005/8/layout/hierarchy2"/>
    <dgm:cxn modelId="{A1044BDC-F6A0-D143-8BA6-74DADE8DBF78}" type="presParOf" srcId="{EA04FD20-E552-0448-9CAC-A613064ECBF4}" destId="{209C86CE-88C4-5942-A6AF-08BDFE993C31}" srcOrd="0" destOrd="0" presId="urn:microsoft.com/office/officeart/2005/8/layout/hierarchy2"/>
    <dgm:cxn modelId="{68A2D42B-597D-E649-8161-E695C805F8B1}" type="presParOf" srcId="{209C86CE-88C4-5942-A6AF-08BDFE993C31}" destId="{AD9932B7-F7FD-D041-945C-C6699F490F0A}" srcOrd="0" destOrd="0" presId="urn:microsoft.com/office/officeart/2005/8/layout/hierarchy2"/>
    <dgm:cxn modelId="{2E157239-7766-4645-9DC2-D75C29C148B2}" type="presParOf" srcId="{EA04FD20-E552-0448-9CAC-A613064ECBF4}" destId="{FA0758E6-6693-304D-AE37-10FD90DE1372}" srcOrd="1" destOrd="0" presId="urn:microsoft.com/office/officeart/2005/8/layout/hierarchy2"/>
    <dgm:cxn modelId="{D65680EE-7654-FE44-95A1-C0AADF5F75E7}" type="presParOf" srcId="{FA0758E6-6693-304D-AE37-10FD90DE1372}" destId="{6302BD1A-A022-6847-B030-1162CE8E7C34}" srcOrd="0" destOrd="0" presId="urn:microsoft.com/office/officeart/2005/8/layout/hierarchy2"/>
    <dgm:cxn modelId="{6360CD8D-6560-DD40-959D-E3A1B421C0AE}" type="presParOf" srcId="{FA0758E6-6693-304D-AE37-10FD90DE1372}" destId="{1F3477B1-8412-3644-8ABF-0B3A7D6486E7}" srcOrd="1" destOrd="0" presId="urn:microsoft.com/office/officeart/2005/8/layout/hierarchy2"/>
    <dgm:cxn modelId="{65CD0693-DC37-6A4F-9194-FF20E70EB33F}" type="presParOf" srcId="{1F3477B1-8412-3644-8ABF-0B3A7D6486E7}" destId="{EBC37F26-C80A-1845-9271-91B8C7BAB5A9}" srcOrd="0" destOrd="0" presId="urn:microsoft.com/office/officeart/2005/8/layout/hierarchy2"/>
    <dgm:cxn modelId="{2965F2F7-6CE3-DB42-9DED-B61B22DCBCB8}" type="presParOf" srcId="{EBC37F26-C80A-1845-9271-91B8C7BAB5A9}" destId="{FD7AB0B8-7EEE-E344-A38F-D35B3C59DEA9}" srcOrd="0" destOrd="0" presId="urn:microsoft.com/office/officeart/2005/8/layout/hierarchy2"/>
    <dgm:cxn modelId="{61828A78-D0B0-F44D-877E-226872C276EC}" type="presParOf" srcId="{1F3477B1-8412-3644-8ABF-0B3A7D6486E7}" destId="{C28C4361-39BE-884A-8B97-DF2996D42D38}" srcOrd="1" destOrd="0" presId="urn:microsoft.com/office/officeart/2005/8/layout/hierarchy2"/>
    <dgm:cxn modelId="{B364C832-803E-FC4B-94A5-CF387662BC0F}" type="presParOf" srcId="{C28C4361-39BE-884A-8B97-DF2996D42D38}" destId="{BDB76C4D-D562-1347-857D-1D5DFF6F679C}" srcOrd="0" destOrd="0" presId="urn:microsoft.com/office/officeart/2005/8/layout/hierarchy2"/>
    <dgm:cxn modelId="{DB0C2F59-781B-6B44-89D6-7C32DE89ECC4}" type="presParOf" srcId="{C28C4361-39BE-884A-8B97-DF2996D42D38}" destId="{6749E189-902F-7B4C-ABE7-403761ECDDC7}" srcOrd="1" destOrd="0" presId="urn:microsoft.com/office/officeart/2005/8/layout/hierarchy2"/>
    <dgm:cxn modelId="{ED2717CC-127D-6149-B1F7-071D72C74A7B}" type="presParOf" srcId="{D877714F-650C-4943-8FA4-7E4FE908374E}" destId="{BD6BDB26-341B-4043-90BF-E9A0106962BD}" srcOrd="2" destOrd="0" presId="urn:microsoft.com/office/officeart/2005/8/layout/hierarchy2"/>
    <dgm:cxn modelId="{AD179994-CBA7-F643-BFCE-2A4035F91E48}" type="presParOf" srcId="{BD6BDB26-341B-4043-90BF-E9A0106962BD}" destId="{EAEAC617-939F-AB49-A183-04CD28A9C53B}" srcOrd="0" destOrd="0" presId="urn:microsoft.com/office/officeart/2005/8/layout/hierarchy2"/>
    <dgm:cxn modelId="{A0963643-1FB1-0C45-91C2-C5E3708BFB58}" type="presParOf" srcId="{D877714F-650C-4943-8FA4-7E4FE908374E}" destId="{0FC7CEF2-ACC0-B84B-8334-F555EB8DB3B9}" srcOrd="3" destOrd="0" presId="urn:microsoft.com/office/officeart/2005/8/layout/hierarchy2"/>
    <dgm:cxn modelId="{5DAA38FA-29E7-2B48-B4C9-60C833537887}" type="presParOf" srcId="{0FC7CEF2-ACC0-B84B-8334-F555EB8DB3B9}" destId="{3C73D5BE-63E0-3F45-9BFB-A5C2D02BEDB5}" srcOrd="0" destOrd="0" presId="urn:microsoft.com/office/officeart/2005/8/layout/hierarchy2"/>
    <dgm:cxn modelId="{0C2412C6-55BC-5F47-ACFF-6781660E406D}" type="presParOf" srcId="{0FC7CEF2-ACC0-B84B-8334-F555EB8DB3B9}" destId="{B1DAC018-AFA7-614B-9FFA-3B8274832F9B}" srcOrd="1" destOrd="0" presId="urn:microsoft.com/office/officeart/2005/8/layout/hierarchy2"/>
    <dgm:cxn modelId="{7C540AA5-4DF2-EE4C-9998-BED73465FFB4}" type="presParOf" srcId="{B1DAC018-AFA7-614B-9FFA-3B8274832F9B}" destId="{9D49343A-F35C-DD49-9F3C-1C67BC973F62}" srcOrd="0" destOrd="0" presId="urn:microsoft.com/office/officeart/2005/8/layout/hierarchy2"/>
    <dgm:cxn modelId="{B5E7C04A-DF01-DD44-A72E-56BEA33C59D4}" type="presParOf" srcId="{9D49343A-F35C-DD49-9F3C-1C67BC973F62}" destId="{123C8800-9DD9-2740-9EF7-133DAC6EAAD0}" srcOrd="0" destOrd="0" presId="urn:microsoft.com/office/officeart/2005/8/layout/hierarchy2"/>
    <dgm:cxn modelId="{EE35E78B-DD2A-BF40-B844-0E70D69EC5C4}" type="presParOf" srcId="{B1DAC018-AFA7-614B-9FFA-3B8274832F9B}" destId="{83866C13-D19A-8845-833F-9B40C9EF5C29}" srcOrd="1" destOrd="0" presId="urn:microsoft.com/office/officeart/2005/8/layout/hierarchy2"/>
    <dgm:cxn modelId="{8F61DF45-7536-5B4E-898B-D1AADB64061B}" type="presParOf" srcId="{83866C13-D19A-8845-833F-9B40C9EF5C29}" destId="{E47B6E1D-A62F-344C-AE1C-D00631ADE1A1}" srcOrd="0" destOrd="0" presId="urn:microsoft.com/office/officeart/2005/8/layout/hierarchy2"/>
    <dgm:cxn modelId="{3B46BD6D-A1EA-804B-80ED-51767C608EF1}" type="presParOf" srcId="{83866C13-D19A-8845-833F-9B40C9EF5C29}" destId="{2D214C33-AB42-AA4B-86EA-F2B4FC1B0806}" srcOrd="1" destOrd="0" presId="urn:microsoft.com/office/officeart/2005/8/layout/hierarchy2"/>
    <dgm:cxn modelId="{BAF5A7AC-0FCF-1846-A869-CEB2BB7AC912}" type="presParOf" srcId="{2D214C33-AB42-AA4B-86EA-F2B4FC1B0806}" destId="{9781405C-999B-EA4B-A99C-FB5836752C42}" srcOrd="0" destOrd="0" presId="urn:microsoft.com/office/officeart/2005/8/layout/hierarchy2"/>
    <dgm:cxn modelId="{4A192F5F-D434-0C45-AFF7-C868D276A911}" type="presParOf" srcId="{9781405C-999B-EA4B-A99C-FB5836752C42}" destId="{9191E3F3-C832-F64D-9B30-61C31A264188}" srcOrd="0" destOrd="0" presId="urn:microsoft.com/office/officeart/2005/8/layout/hierarchy2"/>
    <dgm:cxn modelId="{7AEA98CC-B475-9847-95FF-E9874DEBBAB9}" type="presParOf" srcId="{2D214C33-AB42-AA4B-86EA-F2B4FC1B0806}" destId="{271CF252-57F4-3C48-9C78-8BA0D1AFAE0E}" srcOrd="1" destOrd="0" presId="urn:microsoft.com/office/officeart/2005/8/layout/hierarchy2"/>
    <dgm:cxn modelId="{FC45A0C2-AFC1-7749-A13E-C1DADF3EE9C0}" type="presParOf" srcId="{271CF252-57F4-3C48-9C78-8BA0D1AFAE0E}" destId="{579B3AFC-C6F1-2248-A6FE-643804B03858}" srcOrd="0" destOrd="0" presId="urn:microsoft.com/office/officeart/2005/8/layout/hierarchy2"/>
    <dgm:cxn modelId="{AB15782B-819B-4D4B-8CCF-3B8F7F4C70B3}" type="presParOf" srcId="{271CF252-57F4-3C48-9C78-8BA0D1AFAE0E}" destId="{7C70B5B9-E4F7-E74C-982B-E5BDD853B6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BB107E-FC11-394C-A5D1-25BE6EC05405}" type="doc">
      <dgm:prSet loTypeId="urn:microsoft.com/office/officeart/2005/8/layout/process4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F5A704B-59EF-D64A-8F28-501D913615B7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Бухгалтерские записи</a:t>
          </a:r>
        </a:p>
      </dgm:t>
    </dgm:pt>
    <dgm:pt modelId="{3F745CCC-74FF-F444-B6E8-A1AC2295EAC4}" type="parTrans" cxnId="{7DB3DA01-2034-A149-A00A-E6B015F3CA26}">
      <dgm:prSet/>
      <dgm:spPr/>
      <dgm:t>
        <a:bodyPr/>
        <a:lstStyle/>
        <a:p>
          <a:endParaRPr lang="ru-RU"/>
        </a:p>
      </dgm:t>
    </dgm:pt>
    <dgm:pt modelId="{73319F80-A242-AB44-9F5E-EE939D319F45}" type="sibTrans" cxnId="{7DB3DA01-2034-A149-A00A-E6B015F3CA26}">
      <dgm:prSet/>
      <dgm:spPr/>
      <dgm:t>
        <a:bodyPr/>
        <a:lstStyle/>
        <a:p>
          <a:endParaRPr lang="ru-RU"/>
        </a:p>
      </dgm:t>
    </dgm:pt>
    <dgm:pt modelId="{C196AF47-BA50-F847-ABC6-F414B551C3F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1 205 51 561  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1 304 86 731</a:t>
          </a:r>
          <a:endParaRPr lang="ru-RU" sz="2200" dirty="0"/>
        </a:p>
      </dgm:t>
    </dgm:pt>
    <dgm:pt modelId="{068772C9-8649-2145-B2C8-4FFE934787D4}" type="parTrans" cxnId="{906D1ADB-340B-094D-8A61-510BC7A9C8D9}">
      <dgm:prSet/>
      <dgm:spPr/>
      <dgm:t>
        <a:bodyPr/>
        <a:lstStyle/>
        <a:p>
          <a:endParaRPr lang="ru-RU"/>
        </a:p>
      </dgm:t>
    </dgm:pt>
    <dgm:pt modelId="{95B7ADEC-F8D5-5B42-B8D2-045E8CF7C49B}" type="sibTrans" cxnId="{906D1ADB-340B-094D-8A61-510BC7A9C8D9}">
      <dgm:prSet/>
      <dgm:spPr/>
      <dgm:t>
        <a:bodyPr/>
        <a:lstStyle/>
        <a:p>
          <a:endParaRPr lang="ru-RU"/>
        </a:p>
      </dgm:t>
    </dgm:pt>
    <dgm:pt modelId="{1287D9CC-0159-FC45-811D-0F25D7372750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1 304 86 831  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1 401 4Х 151</a:t>
          </a:r>
          <a:endParaRPr lang="ru-RU" sz="2200" dirty="0"/>
        </a:p>
      </dgm:t>
    </dgm:pt>
    <dgm:pt modelId="{4D51EC9E-C1BD-3D4A-BD89-4C88BE184E70}" type="parTrans" cxnId="{6DCF3062-938A-2042-98C9-905875997649}">
      <dgm:prSet/>
      <dgm:spPr/>
      <dgm:t>
        <a:bodyPr/>
        <a:lstStyle/>
        <a:p>
          <a:endParaRPr lang="ru-RU"/>
        </a:p>
      </dgm:t>
    </dgm:pt>
    <dgm:pt modelId="{F8A122E5-4270-0641-AEB3-9D393B64E958}" type="sibTrans" cxnId="{6DCF3062-938A-2042-98C9-905875997649}">
      <dgm:prSet/>
      <dgm:spPr/>
      <dgm:t>
        <a:bodyPr/>
        <a:lstStyle/>
        <a:p>
          <a:endParaRPr lang="ru-RU"/>
        </a:p>
      </dgm:t>
    </dgm:pt>
    <dgm:pt modelId="{300C7842-CDAD-E84F-9E45-E9EEE1529067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</a:t>
          </a:r>
        </a:p>
      </dgm:t>
    </dgm:pt>
    <dgm:pt modelId="{80228EAD-D722-4248-9311-6496FC2B8DCE}" type="parTrans" cxnId="{033AF252-E60B-A24C-B04D-A0FEE729527B}">
      <dgm:prSet/>
      <dgm:spPr/>
      <dgm:t>
        <a:bodyPr/>
        <a:lstStyle/>
        <a:p>
          <a:endParaRPr lang="ru-RU"/>
        </a:p>
      </dgm:t>
    </dgm:pt>
    <dgm:pt modelId="{D0C75486-1778-0742-9DB8-504C6CE446DE}" type="sibTrans" cxnId="{033AF252-E60B-A24C-B04D-A0FEE729527B}">
      <dgm:prSet/>
      <dgm:spPr/>
      <dgm:t>
        <a:bodyPr/>
        <a:lstStyle/>
        <a:p>
          <a:endParaRPr lang="ru-RU"/>
        </a:p>
      </dgm:t>
    </dgm:pt>
    <dgm:pt modelId="{FA73F70F-EBE9-4C4C-B52D-22DA9FB4DD86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Бухгалтерская справка (ф.0504833), дата - апрель 2021</a:t>
          </a:r>
        </a:p>
      </dgm:t>
    </dgm:pt>
    <dgm:pt modelId="{23F43D4E-59A3-9F48-8E53-5BF1B7B9CC46}" type="parTrans" cxnId="{8703F44D-3B3E-3B49-AFDC-0570CAFCB4F6}">
      <dgm:prSet/>
      <dgm:spPr/>
      <dgm:t>
        <a:bodyPr/>
        <a:lstStyle/>
        <a:p>
          <a:endParaRPr lang="ru-RU"/>
        </a:p>
      </dgm:t>
    </dgm:pt>
    <dgm:pt modelId="{15B98437-A593-9342-AF21-CE9BF1FA52E2}" type="sibTrans" cxnId="{8703F44D-3B3E-3B49-AFDC-0570CAFCB4F6}">
      <dgm:prSet/>
      <dgm:spPr/>
      <dgm:t>
        <a:bodyPr/>
        <a:lstStyle/>
        <a:p>
          <a:endParaRPr lang="ru-RU"/>
        </a:p>
      </dgm:t>
    </dgm:pt>
    <dgm:pt modelId="{E0BBD8EC-43E1-6444-97DB-AB25AC397189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 бухгалтерского учета</a:t>
          </a:r>
        </a:p>
      </dgm:t>
    </dgm:pt>
    <dgm:pt modelId="{1FD7EE16-8D4A-424E-90E8-099A111C711E}" type="parTrans" cxnId="{E8857D05-9F59-8241-A596-6378B6D4962A}">
      <dgm:prSet/>
      <dgm:spPr/>
      <dgm:t>
        <a:bodyPr/>
        <a:lstStyle/>
        <a:p>
          <a:endParaRPr lang="ru-RU"/>
        </a:p>
      </dgm:t>
    </dgm:pt>
    <dgm:pt modelId="{17E2D731-6DBD-AA4B-9504-FA99AC78E2DD}" type="sibTrans" cxnId="{E8857D05-9F59-8241-A596-6378B6D4962A}">
      <dgm:prSet/>
      <dgm:spPr/>
      <dgm:t>
        <a:bodyPr/>
        <a:lstStyle/>
        <a:p>
          <a:endParaRPr lang="ru-RU"/>
        </a:p>
      </dgm:t>
    </dgm:pt>
    <dgm:pt modelId="{697A6603-FF6C-064F-9FAD-8AAA5CEA0358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Журнал операций по исправлению ошибок прошлых лет (ф.0504071) за апрель 2021 года</a:t>
          </a:r>
          <a:endParaRPr lang="ru-RU" sz="1600" dirty="0"/>
        </a:p>
      </dgm:t>
    </dgm:pt>
    <dgm:pt modelId="{D040B229-3A45-B845-8BA9-861292F663D8}" type="parTrans" cxnId="{AED9A2A9-0537-7349-9FB3-72550043E9C1}">
      <dgm:prSet/>
      <dgm:spPr/>
      <dgm:t>
        <a:bodyPr/>
        <a:lstStyle/>
        <a:p>
          <a:endParaRPr lang="ru-RU"/>
        </a:p>
      </dgm:t>
    </dgm:pt>
    <dgm:pt modelId="{1902FAEC-0D37-6E44-B253-8FA540D2A172}" type="sibTrans" cxnId="{AED9A2A9-0537-7349-9FB3-72550043E9C1}">
      <dgm:prSet/>
      <dgm:spPr/>
      <dgm:t>
        <a:bodyPr/>
        <a:lstStyle/>
        <a:p>
          <a:endParaRPr lang="ru-RU"/>
        </a:p>
      </dgm:t>
    </dgm:pt>
    <dgm:pt modelId="{BC08E61E-1E3F-A544-BFA4-2B766E8030C5}">
      <dgm:prSet phldrT="[Текст]" custT="1"/>
      <dgm:spPr>
        <a:solidFill>
          <a:schemeClr val="bg1">
            <a:alpha val="90000"/>
          </a:schemeClr>
        </a:solidFill>
      </dgm:spPr>
      <dgm:t>
        <a:bodyPr lIns="79200"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Обороты по операциям, отраженным в Журнале операций по исправлению ошибок прошлых лет, переносятся в Главную книгу (ф.0504072)</a:t>
          </a:r>
          <a:endParaRPr lang="ru-RU" sz="1600" dirty="0"/>
        </a:p>
      </dgm:t>
    </dgm:pt>
    <dgm:pt modelId="{4BAAFE1B-0E50-764A-8268-11706234B7A3}" type="parTrans" cxnId="{0EAF8C9C-D7E7-794F-93CC-54D7BF1D33B6}">
      <dgm:prSet/>
      <dgm:spPr/>
      <dgm:t>
        <a:bodyPr/>
        <a:lstStyle/>
        <a:p>
          <a:endParaRPr lang="ru-RU"/>
        </a:p>
      </dgm:t>
    </dgm:pt>
    <dgm:pt modelId="{A805C8FD-4345-3B47-8253-7DFF24134046}" type="sibTrans" cxnId="{0EAF8C9C-D7E7-794F-93CC-54D7BF1D33B6}">
      <dgm:prSet/>
      <dgm:spPr/>
      <dgm:t>
        <a:bodyPr/>
        <a:lstStyle/>
        <a:p>
          <a:endParaRPr lang="ru-RU"/>
        </a:p>
      </dgm:t>
    </dgm:pt>
    <dgm:pt modelId="{4FD89383-5B9A-3C48-B964-1606E67FC53F}">
      <dgm:prSet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Бюджетная (бухгалтерская) отчетность</a:t>
          </a:r>
        </a:p>
      </dgm:t>
    </dgm:pt>
    <dgm:pt modelId="{50A5E777-A154-AA4C-BBCE-5E9175FD6D87}" type="parTrans" cxnId="{22B87F75-EE9D-AA41-A2A5-70F2409392B6}">
      <dgm:prSet/>
      <dgm:spPr/>
      <dgm:t>
        <a:bodyPr/>
        <a:lstStyle/>
        <a:p>
          <a:endParaRPr lang="ru-RU"/>
        </a:p>
      </dgm:t>
    </dgm:pt>
    <dgm:pt modelId="{CA766D2C-7DF4-704B-8686-9A6FD0715B71}" type="sibTrans" cxnId="{22B87F75-EE9D-AA41-A2A5-70F2409392B6}">
      <dgm:prSet/>
      <dgm:spPr/>
      <dgm:t>
        <a:bodyPr/>
        <a:lstStyle/>
        <a:p>
          <a:endParaRPr lang="ru-RU"/>
        </a:p>
      </dgm:t>
    </dgm:pt>
    <dgm:pt modelId="{F6D8C3E9-B951-F246-AF9A-825CB5332BA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Не учитываются при формировании показателей бухгалтерской (финансовой) отчетности, в Справке 0503125 за 2021 год доходы не отражаются, представляется уточненная Справка 0503125 за 2020 год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279F5-55C6-134C-978E-313EFF25DB22}" type="parTrans" cxnId="{A6172940-CD03-7D47-A5B7-B92C1EC29BD3}">
      <dgm:prSet/>
      <dgm:spPr/>
      <dgm:t>
        <a:bodyPr/>
        <a:lstStyle/>
        <a:p>
          <a:endParaRPr lang="ru-RU"/>
        </a:p>
      </dgm:t>
    </dgm:pt>
    <dgm:pt modelId="{8679DA09-0CD9-544E-B416-50FEE55DE3E6}" type="sibTrans" cxnId="{A6172940-CD03-7D47-A5B7-B92C1EC29BD3}">
      <dgm:prSet/>
      <dgm:spPr/>
      <dgm:t>
        <a:bodyPr/>
        <a:lstStyle/>
        <a:p>
          <a:endParaRPr lang="ru-RU"/>
        </a:p>
      </dgm:t>
    </dgm:pt>
    <dgm:pt modelId="{8EBF16AB-9037-7D43-A009-9A53A3914B56}" type="pres">
      <dgm:prSet presAssocID="{F9BB107E-FC11-394C-A5D1-25BE6EC05405}" presName="Name0" presStyleCnt="0">
        <dgm:presLayoutVars>
          <dgm:dir/>
          <dgm:animLvl val="lvl"/>
          <dgm:resizeHandles val="exact"/>
        </dgm:presLayoutVars>
      </dgm:prSet>
      <dgm:spPr/>
    </dgm:pt>
    <dgm:pt modelId="{FAFA39F9-04D0-D24F-8666-338F792A1B4F}" type="pres">
      <dgm:prSet presAssocID="{4FD89383-5B9A-3C48-B964-1606E67FC53F}" presName="boxAndChildren" presStyleCnt="0"/>
      <dgm:spPr/>
    </dgm:pt>
    <dgm:pt modelId="{273D0BCD-7DEF-0D43-8E61-B080FEC84F00}" type="pres">
      <dgm:prSet presAssocID="{4FD89383-5B9A-3C48-B964-1606E67FC53F}" presName="parentTextBox" presStyleLbl="node1" presStyleIdx="0" presStyleCnt="4"/>
      <dgm:spPr/>
    </dgm:pt>
    <dgm:pt modelId="{F0814C1F-9D66-8846-8CB3-31B12B909BEB}" type="pres">
      <dgm:prSet presAssocID="{4FD89383-5B9A-3C48-B964-1606E67FC53F}" presName="entireBox" presStyleLbl="node1" presStyleIdx="0" presStyleCnt="4" custScaleY="169778" custLinFactNeighborY="-11796"/>
      <dgm:spPr/>
    </dgm:pt>
    <dgm:pt modelId="{132B1D0E-F204-3F4D-BBC0-93BF71AB748A}" type="pres">
      <dgm:prSet presAssocID="{4FD89383-5B9A-3C48-B964-1606E67FC53F}" presName="descendantBox" presStyleCnt="0"/>
      <dgm:spPr/>
    </dgm:pt>
    <dgm:pt modelId="{58A18490-775F-F543-8D5E-524A5B3FA896}" type="pres">
      <dgm:prSet presAssocID="{F6D8C3E9-B951-F246-AF9A-825CB5332BA0}" presName="childTextBox" presStyleLbl="fgAccFollowNode1" presStyleIdx="0" presStyleCnt="6" custScaleY="216201" custLinFactNeighborY="31551">
        <dgm:presLayoutVars>
          <dgm:bulletEnabled val="1"/>
        </dgm:presLayoutVars>
      </dgm:prSet>
      <dgm:spPr/>
    </dgm:pt>
    <dgm:pt modelId="{91855F15-EAC6-FA4F-A3AA-05BBDFAD33F0}" type="pres">
      <dgm:prSet presAssocID="{17E2D731-6DBD-AA4B-9504-FA99AC78E2DD}" presName="sp" presStyleCnt="0"/>
      <dgm:spPr/>
    </dgm:pt>
    <dgm:pt modelId="{F1306AA5-77DE-D84B-9E53-A836F6B116D5}" type="pres">
      <dgm:prSet presAssocID="{E0BBD8EC-43E1-6444-97DB-AB25AC397189}" presName="arrowAndChildren" presStyleCnt="0"/>
      <dgm:spPr/>
    </dgm:pt>
    <dgm:pt modelId="{1A09F74A-89F8-354D-8F52-449055A7C422}" type="pres">
      <dgm:prSet presAssocID="{E0BBD8EC-43E1-6444-97DB-AB25AC397189}" presName="parentTextArrow" presStyleLbl="node1" presStyleIdx="0" presStyleCnt="4"/>
      <dgm:spPr/>
    </dgm:pt>
    <dgm:pt modelId="{C9895FFD-5EAA-9E45-AFCF-71A854DC53F9}" type="pres">
      <dgm:prSet presAssocID="{E0BBD8EC-43E1-6444-97DB-AB25AC397189}" presName="arrow" presStyleLbl="node1" presStyleIdx="1" presStyleCnt="4" custLinFactNeighborY="-14487"/>
      <dgm:spPr/>
    </dgm:pt>
    <dgm:pt modelId="{828A8CE3-4EF0-9F44-AF8F-9123D1E3A536}" type="pres">
      <dgm:prSet presAssocID="{E0BBD8EC-43E1-6444-97DB-AB25AC397189}" presName="descendantArrow" presStyleCnt="0"/>
      <dgm:spPr/>
    </dgm:pt>
    <dgm:pt modelId="{B425FB88-5B23-D94E-973D-19DC08839135}" type="pres">
      <dgm:prSet presAssocID="{697A6603-FF6C-064F-9FAD-8AAA5CEA0358}" presName="childTextArrow" presStyleLbl="fgAccFollowNode1" presStyleIdx="1" presStyleCnt="6" custScaleY="216201">
        <dgm:presLayoutVars>
          <dgm:bulletEnabled val="1"/>
        </dgm:presLayoutVars>
      </dgm:prSet>
      <dgm:spPr/>
    </dgm:pt>
    <dgm:pt modelId="{5A20BE7F-2365-7B44-A5FB-F71E102BB161}" type="pres">
      <dgm:prSet presAssocID="{BC08E61E-1E3F-A544-BFA4-2B766E8030C5}" presName="childTextArrow" presStyleLbl="fgAccFollowNode1" presStyleIdx="2" presStyleCnt="6" custScaleY="216201">
        <dgm:presLayoutVars>
          <dgm:bulletEnabled val="1"/>
        </dgm:presLayoutVars>
      </dgm:prSet>
      <dgm:spPr/>
    </dgm:pt>
    <dgm:pt modelId="{5C6FFA64-4E9C-9A45-8F8D-311632B31FBE}" type="pres">
      <dgm:prSet presAssocID="{D0C75486-1778-0742-9DB8-504C6CE446DE}" presName="sp" presStyleCnt="0"/>
      <dgm:spPr/>
    </dgm:pt>
    <dgm:pt modelId="{E1F49BB1-1228-5B40-AC86-FBD1B8367F31}" type="pres">
      <dgm:prSet presAssocID="{300C7842-CDAD-E84F-9E45-E9EEE1529067}" presName="arrowAndChildren" presStyleCnt="0"/>
      <dgm:spPr/>
    </dgm:pt>
    <dgm:pt modelId="{FABF29D1-B9AE-1B47-A051-9E551D950850}" type="pres">
      <dgm:prSet presAssocID="{300C7842-CDAD-E84F-9E45-E9EEE1529067}" presName="parentTextArrow" presStyleLbl="node1" presStyleIdx="1" presStyleCnt="4"/>
      <dgm:spPr/>
    </dgm:pt>
    <dgm:pt modelId="{C0490F24-E313-7848-A621-8E6A64B84A85}" type="pres">
      <dgm:prSet presAssocID="{300C7842-CDAD-E84F-9E45-E9EEE1529067}" presName="arrow" presStyleLbl="node1" presStyleIdx="2" presStyleCnt="4"/>
      <dgm:spPr/>
    </dgm:pt>
    <dgm:pt modelId="{D9F596CC-04DC-0E44-B8B4-8A5465B1343F}" type="pres">
      <dgm:prSet presAssocID="{300C7842-CDAD-E84F-9E45-E9EEE1529067}" presName="descendantArrow" presStyleCnt="0"/>
      <dgm:spPr/>
    </dgm:pt>
    <dgm:pt modelId="{DF1A923C-B43A-2542-9E37-37D0F268A29A}" type="pres">
      <dgm:prSet presAssocID="{FA73F70F-EBE9-4C4C-B52D-22DA9FB4DD86}" presName="childTextArrow" presStyleLbl="fgAccFollowNode1" presStyleIdx="3" presStyleCnt="6" custScaleY="106964">
        <dgm:presLayoutVars>
          <dgm:bulletEnabled val="1"/>
        </dgm:presLayoutVars>
      </dgm:prSet>
      <dgm:spPr/>
    </dgm:pt>
    <dgm:pt modelId="{5F6FE506-676D-414B-90F4-B8D68167A5BD}" type="pres">
      <dgm:prSet presAssocID="{73319F80-A242-AB44-9F5E-EE939D319F45}" presName="sp" presStyleCnt="0"/>
      <dgm:spPr/>
    </dgm:pt>
    <dgm:pt modelId="{0AC3B7A9-ED45-5143-B173-B8CBF40C7105}" type="pres">
      <dgm:prSet presAssocID="{0F5A704B-59EF-D64A-8F28-501D913615B7}" presName="arrowAndChildren" presStyleCnt="0"/>
      <dgm:spPr/>
    </dgm:pt>
    <dgm:pt modelId="{1974EF67-EAF6-B24F-BD41-166BE003F25E}" type="pres">
      <dgm:prSet presAssocID="{0F5A704B-59EF-D64A-8F28-501D913615B7}" presName="parentTextArrow" presStyleLbl="node1" presStyleIdx="2" presStyleCnt="4"/>
      <dgm:spPr/>
    </dgm:pt>
    <dgm:pt modelId="{749533E3-4A5E-D34E-8502-AF8C25BE2950}" type="pres">
      <dgm:prSet presAssocID="{0F5A704B-59EF-D64A-8F28-501D913615B7}" presName="arrow" presStyleLbl="node1" presStyleIdx="3" presStyleCnt="4" custLinFactNeighborX="-1364" custLinFactNeighborY="-23885"/>
      <dgm:spPr/>
    </dgm:pt>
    <dgm:pt modelId="{52BD3E0D-8B20-244C-9CBD-C98343C55AFF}" type="pres">
      <dgm:prSet presAssocID="{0F5A704B-59EF-D64A-8F28-501D913615B7}" presName="descendantArrow" presStyleCnt="0"/>
      <dgm:spPr/>
    </dgm:pt>
    <dgm:pt modelId="{A8B589E0-18B4-0748-B8BC-D783AF1DFED5}" type="pres">
      <dgm:prSet presAssocID="{C196AF47-BA50-F847-ABC6-F414B551C3F2}" presName="childTextArrow" presStyleLbl="fgAccFollowNode1" presStyleIdx="4" presStyleCnt="6" custScaleY="96703">
        <dgm:presLayoutVars>
          <dgm:bulletEnabled val="1"/>
        </dgm:presLayoutVars>
      </dgm:prSet>
      <dgm:spPr/>
    </dgm:pt>
    <dgm:pt modelId="{03788EA0-5444-6846-B4A0-04CF07B1F8ED}" type="pres">
      <dgm:prSet presAssocID="{1287D9CC-0159-FC45-811D-0F25D7372750}" presName="childTextArrow" presStyleLbl="fgAccFollowNode1" presStyleIdx="5" presStyleCnt="6" custScaleY="96703">
        <dgm:presLayoutVars>
          <dgm:bulletEnabled val="1"/>
        </dgm:presLayoutVars>
      </dgm:prSet>
      <dgm:spPr/>
    </dgm:pt>
  </dgm:ptLst>
  <dgm:cxnLst>
    <dgm:cxn modelId="{7DB3DA01-2034-A149-A00A-E6B015F3CA26}" srcId="{F9BB107E-FC11-394C-A5D1-25BE6EC05405}" destId="{0F5A704B-59EF-D64A-8F28-501D913615B7}" srcOrd="0" destOrd="0" parTransId="{3F745CCC-74FF-F444-B6E8-A1AC2295EAC4}" sibTransId="{73319F80-A242-AB44-9F5E-EE939D319F45}"/>
    <dgm:cxn modelId="{4AC23403-8D1E-5649-B484-97725DC10BFA}" type="presOf" srcId="{BC08E61E-1E3F-A544-BFA4-2B766E8030C5}" destId="{5A20BE7F-2365-7B44-A5FB-F71E102BB161}" srcOrd="0" destOrd="0" presId="urn:microsoft.com/office/officeart/2005/8/layout/process4"/>
    <dgm:cxn modelId="{943B8A03-EF8A-9B4C-BC48-D7C19743D90D}" type="presOf" srcId="{4FD89383-5B9A-3C48-B964-1606E67FC53F}" destId="{273D0BCD-7DEF-0D43-8E61-B080FEC84F00}" srcOrd="0" destOrd="0" presId="urn:microsoft.com/office/officeart/2005/8/layout/process4"/>
    <dgm:cxn modelId="{E8857D05-9F59-8241-A596-6378B6D4962A}" srcId="{F9BB107E-FC11-394C-A5D1-25BE6EC05405}" destId="{E0BBD8EC-43E1-6444-97DB-AB25AC397189}" srcOrd="2" destOrd="0" parTransId="{1FD7EE16-8D4A-424E-90E8-099A111C711E}" sibTransId="{17E2D731-6DBD-AA4B-9504-FA99AC78E2DD}"/>
    <dgm:cxn modelId="{AF0F8109-0151-1B44-A5E7-1D4D2E50F7C7}" type="presOf" srcId="{4FD89383-5B9A-3C48-B964-1606E67FC53F}" destId="{F0814C1F-9D66-8846-8CB3-31B12B909BEB}" srcOrd="1" destOrd="0" presId="urn:microsoft.com/office/officeart/2005/8/layout/process4"/>
    <dgm:cxn modelId="{1133151F-DA94-FE4C-9318-57C99F651BCD}" type="presOf" srcId="{1287D9CC-0159-FC45-811D-0F25D7372750}" destId="{03788EA0-5444-6846-B4A0-04CF07B1F8ED}" srcOrd="0" destOrd="0" presId="urn:microsoft.com/office/officeart/2005/8/layout/process4"/>
    <dgm:cxn modelId="{40F97732-EAFD-2B4D-8D62-D1211E9B28D9}" type="presOf" srcId="{E0BBD8EC-43E1-6444-97DB-AB25AC397189}" destId="{C9895FFD-5EAA-9E45-AFCF-71A854DC53F9}" srcOrd="1" destOrd="0" presId="urn:microsoft.com/office/officeart/2005/8/layout/process4"/>
    <dgm:cxn modelId="{BDDEF938-0DA1-274C-A274-F76E9CC5DF58}" type="presOf" srcId="{300C7842-CDAD-E84F-9E45-E9EEE1529067}" destId="{C0490F24-E313-7848-A621-8E6A64B84A85}" srcOrd="1" destOrd="0" presId="urn:microsoft.com/office/officeart/2005/8/layout/process4"/>
    <dgm:cxn modelId="{A6172940-CD03-7D47-A5B7-B92C1EC29BD3}" srcId="{4FD89383-5B9A-3C48-B964-1606E67FC53F}" destId="{F6D8C3E9-B951-F246-AF9A-825CB5332BA0}" srcOrd="0" destOrd="0" parTransId="{299279F5-55C6-134C-978E-313EFF25DB22}" sibTransId="{8679DA09-0CD9-544E-B416-50FEE55DE3E6}"/>
    <dgm:cxn modelId="{9D785748-228D-7849-93B0-E2FEEEE0ED88}" type="presOf" srcId="{F6D8C3E9-B951-F246-AF9A-825CB5332BA0}" destId="{58A18490-775F-F543-8D5E-524A5B3FA896}" srcOrd="0" destOrd="0" presId="urn:microsoft.com/office/officeart/2005/8/layout/process4"/>
    <dgm:cxn modelId="{8703F44D-3B3E-3B49-AFDC-0570CAFCB4F6}" srcId="{300C7842-CDAD-E84F-9E45-E9EEE1529067}" destId="{FA73F70F-EBE9-4C4C-B52D-22DA9FB4DD86}" srcOrd="0" destOrd="0" parTransId="{23F43D4E-59A3-9F48-8E53-5BF1B7B9CC46}" sibTransId="{15B98437-A593-9342-AF21-CE9BF1FA52E2}"/>
    <dgm:cxn modelId="{033AF252-E60B-A24C-B04D-A0FEE729527B}" srcId="{F9BB107E-FC11-394C-A5D1-25BE6EC05405}" destId="{300C7842-CDAD-E84F-9E45-E9EEE1529067}" srcOrd="1" destOrd="0" parTransId="{80228EAD-D722-4248-9311-6496FC2B8DCE}" sibTransId="{D0C75486-1778-0742-9DB8-504C6CE446DE}"/>
    <dgm:cxn modelId="{89C1E059-C1AD-9746-B375-ABFA9D3B2ECE}" type="presOf" srcId="{F9BB107E-FC11-394C-A5D1-25BE6EC05405}" destId="{8EBF16AB-9037-7D43-A009-9A53A3914B56}" srcOrd="0" destOrd="0" presId="urn:microsoft.com/office/officeart/2005/8/layout/process4"/>
    <dgm:cxn modelId="{E768AA5C-29D6-A142-A744-80FFD8270B33}" type="presOf" srcId="{0F5A704B-59EF-D64A-8F28-501D913615B7}" destId="{749533E3-4A5E-D34E-8502-AF8C25BE2950}" srcOrd="1" destOrd="0" presId="urn:microsoft.com/office/officeart/2005/8/layout/process4"/>
    <dgm:cxn modelId="{6DCF3062-938A-2042-98C9-905875997649}" srcId="{0F5A704B-59EF-D64A-8F28-501D913615B7}" destId="{1287D9CC-0159-FC45-811D-0F25D7372750}" srcOrd="1" destOrd="0" parTransId="{4D51EC9E-C1BD-3D4A-BD89-4C88BE184E70}" sibTransId="{F8A122E5-4270-0641-AEB3-9D393B64E958}"/>
    <dgm:cxn modelId="{96271F68-C051-A542-9C27-916D81A853E0}" type="presOf" srcId="{300C7842-CDAD-E84F-9E45-E9EEE1529067}" destId="{FABF29D1-B9AE-1B47-A051-9E551D950850}" srcOrd="0" destOrd="0" presId="urn:microsoft.com/office/officeart/2005/8/layout/process4"/>
    <dgm:cxn modelId="{8045956E-4014-9042-B3BC-181574DFAF57}" type="presOf" srcId="{697A6603-FF6C-064F-9FAD-8AAA5CEA0358}" destId="{B425FB88-5B23-D94E-973D-19DC08839135}" srcOrd="0" destOrd="0" presId="urn:microsoft.com/office/officeart/2005/8/layout/process4"/>
    <dgm:cxn modelId="{D898D072-7B2E-9F48-9BC5-9502F4837CFF}" type="presOf" srcId="{FA73F70F-EBE9-4C4C-B52D-22DA9FB4DD86}" destId="{DF1A923C-B43A-2542-9E37-37D0F268A29A}" srcOrd="0" destOrd="0" presId="urn:microsoft.com/office/officeart/2005/8/layout/process4"/>
    <dgm:cxn modelId="{22B87F75-EE9D-AA41-A2A5-70F2409392B6}" srcId="{F9BB107E-FC11-394C-A5D1-25BE6EC05405}" destId="{4FD89383-5B9A-3C48-B964-1606E67FC53F}" srcOrd="3" destOrd="0" parTransId="{50A5E777-A154-AA4C-BBCE-5E9175FD6D87}" sibTransId="{CA766D2C-7DF4-704B-8686-9A6FD0715B71}"/>
    <dgm:cxn modelId="{F1DA2B7E-5317-6241-8F95-A68340F1B1D9}" type="presOf" srcId="{0F5A704B-59EF-D64A-8F28-501D913615B7}" destId="{1974EF67-EAF6-B24F-BD41-166BE003F25E}" srcOrd="0" destOrd="0" presId="urn:microsoft.com/office/officeart/2005/8/layout/process4"/>
    <dgm:cxn modelId="{74AC097F-9529-D442-A29C-AF9BD5B49088}" type="presOf" srcId="{E0BBD8EC-43E1-6444-97DB-AB25AC397189}" destId="{1A09F74A-89F8-354D-8F52-449055A7C422}" srcOrd="0" destOrd="0" presId="urn:microsoft.com/office/officeart/2005/8/layout/process4"/>
    <dgm:cxn modelId="{0EAF8C9C-D7E7-794F-93CC-54D7BF1D33B6}" srcId="{E0BBD8EC-43E1-6444-97DB-AB25AC397189}" destId="{BC08E61E-1E3F-A544-BFA4-2B766E8030C5}" srcOrd="1" destOrd="0" parTransId="{4BAAFE1B-0E50-764A-8268-11706234B7A3}" sibTransId="{A805C8FD-4345-3B47-8253-7DFF24134046}"/>
    <dgm:cxn modelId="{AED9A2A9-0537-7349-9FB3-72550043E9C1}" srcId="{E0BBD8EC-43E1-6444-97DB-AB25AC397189}" destId="{697A6603-FF6C-064F-9FAD-8AAA5CEA0358}" srcOrd="0" destOrd="0" parTransId="{D040B229-3A45-B845-8BA9-861292F663D8}" sibTransId="{1902FAEC-0D37-6E44-B253-8FA540D2A172}"/>
    <dgm:cxn modelId="{7B90BECC-57F8-8749-99C5-6A9E517AED06}" type="presOf" srcId="{C196AF47-BA50-F847-ABC6-F414B551C3F2}" destId="{A8B589E0-18B4-0748-B8BC-D783AF1DFED5}" srcOrd="0" destOrd="0" presId="urn:microsoft.com/office/officeart/2005/8/layout/process4"/>
    <dgm:cxn modelId="{906D1ADB-340B-094D-8A61-510BC7A9C8D9}" srcId="{0F5A704B-59EF-D64A-8F28-501D913615B7}" destId="{C196AF47-BA50-F847-ABC6-F414B551C3F2}" srcOrd="0" destOrd="0" parTransId="{068772C9-8649-2145-B2C8-4FFE934787D4}" sibTransId="{95B7ADEC-F8D5-5B42-B8D2-045E8CF7C49B}"/>
    <dgm:cxn modelId="{D4AD6FE5-FB67-2C49-9652-CBFBB77305A1}" type="presParOf" srcId="{8EBF16AB-9037-7D43-A009-9A53A3914B56}" destId="{FAFA39F9-04D0-D24F-8666-338F792A1B4F}" srcOrd="0" destOrd="0" presId="urn:microsoft.com/office/officeart/2005/8/layout/process4"/>
    <dgm:cxn modelId="{B7452841-811A-0C45-8B27-907E33F242B2}" type="presParOf" srcId="{FAFA39F9-04D0-D24F-8666-338F792A1B4F}" destId="{273D0BCD-7DEF-0D43-8E61-B080FEC84F00}" srcOrd="0" destOrd="0" presId="urn:microsoft.com/office/officeart/2005/8/layout/process4"/>
    <dgm:cxn modelId="{A5973B71-C631-3E4D-901E-BA1782669802}" type="presParOf" srcId="{FAFA39F9-04D0-D24F-8666-338F792A1B4F}" destId="{F0814C1F-9D66-8846-8CB3-31B12B909BEB}" srcOrd="1" destOrd="0" presId="urn:microsoft.com/office/officeart/2005/8/layout/process4"/>
    <dgm:cxn modelId="{6886CF6A-4861-FB40-A8C3-8ED7534CCD58}" type="presParOf" srcId="{FAFA39F9-04D0-D24F-8666-338F792A1B4F}" destId="{132B1D0E-F204-3F4D-BBC0-93BF71AB748A}" srcOrd="2" destOrd="0" presId="urn:microsoft.com/office/officeart/2005/8/layout/process4"/>
    <dgm:cxn modelId="{7C443DDC-D1B4-854C-8909-7BD904A45CFE}" type="presParOf" srcId="{132B1D0E-F204-3F4D-BBC0-93BF71AB748A}" destId="{58A18490-775F-F543-8D5E-524A5B3FA896}" srcOrd="0" destOrd="0" presId="urn:microsoft.com/office/officeart/2005/8/layout/process4"/>
    <dgm:cxn modelId="{941F32E5-3AE8-E948-AB21-E54BBA380BBC}" type="presParOf" srcId="{8EBF16AB-9037-7D43-A009-9A53A3914B56}" destId="{91855F15-EAC6-FA4F-A3AA-05BBDFAD33F0}" srcOrd="1" destOrd="0" presId="urn:microsoft.com/office/officeart/2005/8/layout/process4"/>
    <dgm:cxn modelId="{32291F4A-0CF8-494A-BFB1-0C5D29239138}" type="presParOf" srcId="{8EBF16AB-9037-7D43-A009-9A53A3914B56}" destId="{F1306AA5-77DE-D84B-9E53-A836F6B116D5}" srcOrd="2" destOrd="0" presId="urn:microsoft.com/office/officeart/2005/8/layout/process4"/>
    <dgm:cxn modelId="{9ACCE8B8-FD91-1042-9C06-0BFFB68B0C1C}" type="presParOf" srcId="{F1306AA5-77DE-D84B-9E53-A836F6B116D5}" destId="{1A09F74A-89F8-354D-8F52-449055A7C422}" srcOrd="0" destOrd="0" presId="urn:microsoft.com/office/officeart/2005/8/layout/process4"/>
    <dgm:cxn modelId="{A4D7A8AD-6464-7647-B305-6F052EC59A82}" type="presParOf" srcId="{F1306AA5-77DE-D84B-9E53-A836F6B116D5}" destId="{C9895FFD-5EAA-9E45-AFCF-71A854DC53F9}" srcOrd="1" destOrd="0" presId="urn:microsoft.com/office/officeart/2005/8/layout/process4"/>
    <dgm:cxn modelId="{FD995308-8A64-AC46-892A-380AF68BF97D}" type="presParOf" srcId="{F1306AA5-77DE-D84B-9E53-A836F6B116D5}" destId="{828A8CE3-4EF0-9F44-AF8F-9123D1E3A536}" srcOrd="2" destOrd="0" presId="urn:microsoft.com/office/officeart/2005/8/layout/process4"/>
    <dgm:cxn modelId="{2468C4EE-C85B-5A4E-AC68-564356EF3BA0}" type="presParOf" srcId="{828A8CE3-4EF0-9F44-AF8F-9123D1E3A536}" destId="{B425FB88-5B23-D94E-973D-19DC08839135}" srcOrd="0" destOrd="0" presId="urn:microsoft.com/office/officeart/2005/8/layout/process4"/>
    <dgm:cxn modelId="{19DE4261-6902-2144-B168-C5C60668B656}" type="presParOf" srcId="{828A8CE3-4EF0-9F44-AF8F-9123D1E3A536}" destId="{5A20BE7F-2365-7B44-A5FB-F71E102BB161}" srcOrd="1" destOrd="0" presId="urn:microsoft.com/office/officeart/2005/8/layout/process4"/>
    <dgm:cxn modelId="{CEE5F850-963B-024E-978A-BBB659AF45AB}" type="presParOf" srcId="{8EBF16AB-9037-7D43-A009-9A53A3914B56}" destId="{5C6FFA64-4E9C-9A45-8F8D-311632B31FBE}" srcOrd="3" destOrd="0" presId="urn:microsoft.com/office/officeart/2005/8/layout/process4"/>
    <dgm:cxn modelId="{57BB85E9-917E-CD49-9984-ED30ED222427}" type="presParOf" srcId="{8EBF16AB-9037-7D43-A009-9A53A3914B56}" destId="{E1F49BB1-1228-5B40-AC86-FBD1B8367F31}" srcOrd="4" destOrd="0" presId="urn:microsoft.com/office/officeart/2005/8/layout/process4"/>
    <dgm:cxn modelId="{2FF8BB1E-0296-D545-965E-A19DCBCE83CE}" type="presParOf" srcId="{E1F49BB1-1228-5B40-AC86-FBD1B8367F31}" destId="{FABF29D1-B9AE-1B47-A051-9E551D950850}" srcOrd="0" destOrd="0" presId="urn:microsoft.com/office/officeart/2005/8/layout/process4"/>
    <dgm:cxn modelId="{31D2B872-12EC-2B46-B557-16F638D03549}" type="presParOf" srcId="{E1F49BB1-1228-5B40-AC86-FBD1B8367F31}" destId="{C0490F24-E313-7848-A621-8E6A64B84A85}" srcOrd="1" destOrd="0" presId="urn:microsoft.com/office/officeart/2005/8/layout/process4"/>
    <dgm:cxn modelId="{0EB31184-6BA2-B240-9788-246E39AD5CB0}" type="presParOf" srcId="{E1F49BB1-1228-5B40-AC86-FBD1B8367F31}" destId="{D9F596CC-04DC-0E44-B8B4-8A5465B1343F}" srcOrd="2" destOrd="0" presId="urn:microsoft.com/office/officeart/2005/8/layout/process4"/>
    <dgm:cxn modelId="{D4762C27-9E95-AF4D-885B-5ADA999C40AA}" type="presParOf" srcId="{D9F596CC-04DC-0E44-B8B4-8A5465B1343F}" destId="{DF1A923C-B43A-2542-9E37-37D0F268A29A}" srcOrd="0" destOrd="0" presId="urn:microsoft.com/office/officeart/2005/8/layout/process4"/>
    <dgm:cxn modelId="{07C14CE1-3786-5746-AA5D-C0C67943EBCA}" type="presParOf" srcId="{8EBF16AB-9037-7D43-A009-9A53A3914B56}" destId="{5F6FE506-676D-414B-90F4-B8D68167A5BD}" srcOrd="5" destOrd="0" presId="urn:microsoft.com/office/officeart/2005/8/layout/process4"/>
    <dgm:cxn modelId="{53052AA6-5391-6D4B-8F71-C5D144C28B86}" type="presParOf" srcId="{8EBF16AB-9037-7D43-A009-9A53A3914B56}" destId="{0AC3B7A9-ED45-5143-B173-B8CBF40C7105}" srcOrd="6" destOrd="0" presId="urn:microsoft.com/office/officeart/2005/8/layout/process4"/>
    <dgm:cxn modelId="{3A068553-8542-C646-AF94-41ECA1B517B1}" type="presParOf" srcId="{0AC3B7A9-ED45-5143-B173-B8CBF40C7105}" destId="{1974EF67-EAF6-B24F-BD41-166BE003F25E}" srcOrd="0" destOrd="0" presId="urn:microsoft.com/office/officeart/2005/8/layout/process4"/>
    <dgm:cxn modelId="{429A9BB5-AA6B-6A41-9A0B-C72C4B5025FC}" type="presParOf" srcId="{0AC3B7A9-ED45-5143-B173-B8CBF40C7105}" destId="{749533E3-4A5E-D34E-8502-AF8C25BE2950}" srcOrd="1" destOrd="0" presId="urn:microsoft.com/office/officeart/2005/8/layout/process4"/>
    <dgm:cxn modelId="{661036BA-2C07-E043-B165-E0A8E77B9EDB}" type="presParOf" srcId="{0AC3B7A9-ED45-5143-B173-B8CBF40C7105}" destId="{52BD3E0D-8B20-244C-9CBD-C98343C55AFF}" srcOrd="2" destOrd="0" presId="urn:microsoft.com/office/officeart/2005/8/layout/process4"/>
    <dgm:cxn modelId="{8EB0DB2A-68CA-C841-A552-9C823D71DC13}" type="presParOf" srcId="{52BD3E0D-8B20-244C-9CBD-C98343C55AFF}" destId="{A8B589E0-18B4-0748-B8BC-D783AF1DFED5}" srcOrd="0" destOrd="0" presId="urn:microsoft.com/office/officeart/2005/8/layout/process4"/>
    <dgm:cxn modelId="{F2438677-703F-D94B-9273-166DB3B03F9B}" type="presParOf" srcId="{52BD3E0D-8B20-244C-9CBD-C98343C55AFF}" destId="{03788EA0-5444-6846-B4A0-04CF07B1F8E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B5C5-604B-43DB-BECB-27F3B1705CFA}">
      <dsp:nvSpPr>
        <dsp:cNvPr id="0" name=""/>
        <dsp:cNvSpPr/>
      </dsp:nvSpPr>
      <dsp:spPr>
        <a:xfrm>
          <a:off x="0" y="36103"/>
          <a:ext cx="8543731" cy="106089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Счета бюджетного учета</a:t>
          </a:r>
        </a:p>
      </dsp:txBody>
      <dsp:txXfrm>
        <a:off x="51789" y="87892"/>
        <a:ext cx="8440153" cy="957319"/>
      </dsp:txXfrm>
    </dsp:sp>
    <dsp:sp modelId="{D365D5E1-7565-4200-8155-C83727389EF2}">
      <dsp:nvSpPr>
        <dsp:cNvPr id="0" name=""/>
        <dsp:cNvSpPr/>
      </dsp:nvSpPr>
      <dsp:spPr>
        <a:xfrm>
          <a:off x="0" y="1097000"/>
          <a:ext cx="854373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6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103, 106, 205, 20641, 302, 215, 10 </a:t>
          </a:r>
          <a:endParaRPr lang="ru-RU" sz="2400" kern="1200" dirty="0"/>
        </a:p>
      </dsp:txBody>
      <dsp:txXfrm>
        <a:off x="0" y="1097000"/>
        <a:ext cx="8543731" cy="513360"/>
      </dsp:txXfrm>
    </dsp:sp>
    <dsp:sp modelId="{8AA48E7B-5381-4713-A8B6-94C6571C2AA9}">
      <dsp:nvSpPr>
        <dsp:cNvPr id="0" name=""/>
        <dsp:cNvSpPr/>
      </dsp:nvSpPr>
      <dsp:spPr>
        <a:xfrm>
          <a:off x="0" y="1610360"/>
          <a:ext cx="8543731" cy="106089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Сверка с внешними информационными системами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89" y="1662149"/>
        <a:ext cx="8440153" cy="957319"/>
      </dsp:txXfrm>
    </dsp:sp>
    <dsp:sp modelId="{1EA0C3C2-A02E-47A4-A26D-13D3FC148D80}">
      <dsp:nvSpPr>
        <dsp:cNvPr id="0" name=""/>
        <dsp:cNvSpPr/>
      </dsp:nvSpPr>
      <dsp:spPr>
        <a:xfrm>
          <a:off x="0" y="2671258"/>
          <a:ext cx="8543731" cy="2823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6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ЕГРЮЛ (наличие контрагента, с которым имеются незавершенные расчеты)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ЕГРН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реестр РИД,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ЕИС (контракты, банковские гарантии)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ГАСУ (капитальные вложения, концессия)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>
              <a:latin typeface="Times New Roman" charset="0"/>
              <a:ea typeface="Times New Roman" charset="0"/>
              <a:cs typeface="Times New Roman" charset="0"/>
            </a:rPr>
            <a:t>Реестр акционеров</a:t>
          </a:r>
          <a:endParaRPr lang="ru-RU" sz="2400" kern="1200" dirty="0"/>
        </a:p>
      </dsp:txBody>
      <dsp:txXfrm>
        <a:off x="0" y="2671258"/>
        <a:ext cx="8543731" cy="28234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25906-5CD5-4CB2-8135-C5EAD5446C69}">
      <dsp:nvSpPr>
        <dsp:cNvPr id="0" name=""/>
        <dsp:cNvSpPr/>
      </dsp:nvSpPr>
      <dsp:spPr>
        <a:xfrm>
          <a:off x="-6523239" y="-997652"/>
          <a:ext cx="7764215" cy="7764215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771BD-F3A0-417D-82C0-2876C29982DE}">
      <dsp:nvSpPr>
        <dsp:cNvPr id="0" name=""/>
        <dsp:cNvSpPr/>
      </dsp:nvSpPr>
      <dsp:spPr>
        <a:xfrm>
          <a:off x="542082" y="360441"/>
          <a:ext cx="8042242" cy="721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5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</a:t>
          </a:r>
          <a:endParaRPr lang="ru-RU" sz="2200" kern="1200" dirty="0"/>
        </a:p>
      </dsp:txBody>
      <dsp:txXfrm>
        <a:off x="542082" y="360441"/>
        <a:ext cx="8042242" cy="721344"/>
      </dsp:txXfrm>
    </dsp:sp>
    <dsp:sp modelId="{DF81B61C-5E75-4868-B374-4719BB545910}">
      <dsp:nvSpPr>
        <dsp:cNvPr id="0" name=""/>
        <dsp:cNvSpPr/>
      </dsp:nvSpPr>
      <dsp:spPr>
        <a:xfrm>
          <a:off x="91241" y="270273"/>
          <a:ext cx="901680" cy="9016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90F1C30-6E85-4B8A-B7CF-A9BB32185D02}">
      <dsp:nvSpPr>
        <dsp:cNvPr id="0" name=""/>
        <dsp:cNvSpPr/>
      </dsp:nvSpPr>
      <dsp:spPr>
        <a:xfrm>
          <a:off x="1058976" y="1442112"/>
          <a:ext cx="7525348" cy="721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5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Краткосрочная или долгосрочная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(СГС «Представление отчетности»)</a:t>
          </a:r>
          <a:endParaRPr lang="ru-RU" sz="2200" b="0" kern="1200" dirty="0"/>
        </a:p>
      </dsp:txBody>
      <dsp:txXfrm>
        <a:off x="1058976" y="1442112"/>
        <a:ext cx="7525348" cy="721344"/>
      </dsp:txXfrm>
    </dsp:sp>
    <dsp:sp modelId="{C195B5E0-E830-4333-8787-777FEF278B0A}">
      <dsp:nvSpPr>
        <dsp:cNvPr id="0" name=""/>
        <dsp:cNvSpPr/>
      </dsp:nvSpPr>
      <dsp:spPr>
        <a:xfrm>
          <a:off x="608136" y="1351944"/>
          <a:ext cx="901680" cy="9016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489C8B-FA76-443C-AA49-A3CD06CD26E4}">
      <dsp:nvSpPr>
        <dsp:cNvPr id="0" name=""/>
        <dsp:cNvSpPr/>
      </dsp:nvSpPr>
      <dsp:spPr>
        <a:xfrm>
          <a:off x="1217621" y="2523782"/>
          <a:ext cx="7366703" cy="721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5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 </a:t>
          </a: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(Инструкция 191н + системное письмо)</a:t>
          </a:r>
          <a:endParaRPr lang="ru-RU" sz="2200" kern="1200" dirty="0"/>
        </a:p>
      </dsp:txBody>
      <dsp:txXfrm>
        <a:off x="1217621" y="2523782"/>
        <a:ext cx="7366703" cy="721344"/>
      </dsp:txXfrm>
    </dsp:sp>
    <dsp:sp modelId="{971DB53C-46C4-4B54-879D-B45EF258C005}">
      <dsp:nvSpPr>
        <dsp:cNvPr id="0" name=""/>
        <dsp:cNvSpPr/>
      </dsp:nvSpPr>
      <dsp:spPr>
        <a:xfrm>
          <a:off x="766781" y="2433614"/>
          <a:ext cx="901680" cy="9016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50E11B-D600-48F5-B16B-AD040F0A233C}">
      <dsp:nvSpPr>
        <dsp:cNvPr id="0" name=""/>
        <dsp:cNvSpPr/>
      </dsp:nvSpPr>
      <dsp:spPr>
        <a:xfrm>
          <a:off x="1058976" y="3605453"/>
          <a:ext cx="7525348" cy="721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5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Сомнительная </a:t>
          </a: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(СГС «Доходы»)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976" y="3605453"/>
        <a:ext cx="7525348" cy="721344"/>
      </dsp:txXfrm>
    </dsp:sp>
    <dsp:sp modelId="{884E9364-BC44-4A97-90DA-501174F40B9A}">
      <dsp:nvSpPr>
        <dsp:cNvPr id="0" name=""/>
        <dsp:cNvSpPr/>
      </dsp:nvSpPr>
      <dsp:spPr>
        <a:xfrm>
          <a:off x="608136" y="3515285"/>
          <a:ext cx="901680" cy="9016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D77985-11F8-4153-AA65-4F65C93F9D29}">
      <dsp:nvSpPr>
        <dsp:cNvPr id="0" name=""/>
        <dsp:cNvSpPr/>
      </dsp:nvSpPr>
      <dsp:spPr>
        <a:xfrm>
          <a:off x="542082" y="4687123"/>
          <a:ext cx="8042242" cy="721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25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Безнадежная к взысканию </a:t>
          </a: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(статья 47.2 БК РФ)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082" y="4687123"/>
        <a:ext cx="8042242" cy="721344"/>
      </dsp:txXfrm>
    </dsp:sp>
    <dsp:sp modelId="{98291F75-9211-439C-99ED-B1D72B4A31FE}">
      <dsp:nvSpPr>
        <dsp:cNvPr id="0" name=""/>
        <dsp:cNvSpPr/>
      </dsp:nvSpPr>
      <dsp:spPr>
        <a:xfrm>
          <a:off x="91241" y="4596955"/>
          <a:ext cx="901680" cy="9016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138D-ECA4-3D45-BDA2-93557D1701A4}">
      <dsp:nvSpPr>
        <dsp:cNvPr id="0" name=""/>
        <dsp:cNvSpPr/>
      </dsp:nvSpPr>
      <dsp:spPr>
        <a:xfrm rot="5400000">
          <a:off x="-171360" y="171582"/>
          <a:ext cx="1142406" cy="79968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2022</a:t>
          </a:r>
        </a:p>
      </dsp:txBody>
      <dsp:txXfrm rot="-5400000">
        <a:off x="1" y="400063"/>
        <a:ext cx="799684" cy="342722"/>
      </dsp:txXfrm>
    </dsp:sp>
    <dsp:sp modelId="{CCDEE488-1D74-3744-B3E3-BB0768D20128}">
      <dsp:nvSpPr>
        <dsp:cNvPr id="0" name=""/>
        <dsp:cNvSpPr/>
      </dsp:nvSpPr>
      <dsp:spPr>
        <a:xfrm rot="5400000">
          <a:off x="4235248" y="-3435342"/>
          <a:ext cx="742563" cy="7613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Консолидированная бухгалтерская (финансовая) отчетность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684" y="36471"/>
        <a:ext cx="7577443" cy="670065"/>
      </dsp:txXfrm>
    </dsp:sp>
    <dsp:sp modelId="{8B084D35-11CE-D74F-AED9-E3DBEF813034}">
      <dsp:nvSpPr>
        <dsp:cNvPr id="0" name=""/>
        <dsp:cNvSpPr/>
      </dsp:nvSpPr>
      <dsp:spPr>
        <a:xfrm rot="5400000">
          <a:off x="-171360" y="1197332"/>
          <a:ext cx="1142406" cy="79968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2022</a:t>
          </a:r>
        </a:p>
      </dsp:txBody>
      <dsp:txXfrm rot="-5400000">
        <a:off x="1" y="1425813"/>
        <a:ext cx="799684" cy="342722"/>
      </dsp:txXfrm>
    </dsp:sp>
    <dsp:sp modelId="{EC336D97-D568-6F46-9CDD-CFCAFCDE9D11}">
      <dsp:nvSpPr>
        <dsp:cNvPr id="0" name=""/>
        <dsp:cNvSpPr/>
      </dsp:nvSpPr>
      <dsp:spPr>
        <a:xfrm rot="5400000">
          <a:off x="4235248" y="-2409593"/>
          <a:ext cx="742563" cy="7613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 показателях бухгалтерской (финансовой) отчетности по сегментам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684" y="1062220"/>
        <a:ext cx="7577443" cy="670065"/>
      </dsp:txXfrm>
    </dsp:sp>
    <dsp:sp modelId="{49B2C5BD-4956-5D40-8ACB-08BFD3A2E5B3}">
      <dsp:nvSpPr>
        <dsp:cNvPr id="0" name=""/>
        <dsp:cNvSpPr/>
      </dsp:nvSpPr>
      <dsp:spPr>
        <a:xfrm rot="5400000">
          <a:off x="-171360" y="2223081"/>
          <a:ext cx="1142406" cy="79968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2022</a:t>
          </a:r>
        </a:p>
      </dsp:txBody>
      <dsp:txXfrm rot="-5400000">
        <a:off x="1" y="2451562"/>
        <a:ext cx="799684" cy="342722"/>
      </dsp:txXfrm>
    </dsp:sp>
    <dsp:sp modelId="{0A22A108-9EE4-1B4A-BE75-70A5EEAE2D2D}">
      <dsp:nvSpPr>
        <dsp:cNvPr id="0" name=""/>
        <dsp:cNvSpPr/>
      </dsp:nvSpPr>
      <dsp:spPr>
        <a:xfrm rot="5400000">
          <a:off x="4235248" y="-1383843"/>
          <a:ext cx="742563" cy="7613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долевого участия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684" y="2087970"/>
        <a:ext cx="7577443" cy="670065"/>
      </dsp:txXfrm>
    </dsp:sp>
    <dsp:sp modelId="{AD4D25D7-03F7-6949-B334-3D53370655B7}">
      <dsp:nvSpPr>
        <dsp:cNvPr id="0" name=""/>
        <dsp:cNvSpPr/>
      </dsp:nvSpPr>
      <dsp:spPr>
        <a:xfrm rot="5400000">
          <a:off x="-171360" y="3248830"/>
          <a:ext cx="1142406" cy="79968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2023</a:t>
          </a:r>
        </a:p>
      </dsp:txBody>
      <dsp:txXfrm rot="-5400000">
        <a:off x="1" y="3477311"/>
        <a:ext cx="799684" cy="342722"/>
      </dsp:txXfrm>
    </dsp:sp>
    <dsp:sp modelId="{9FE20461-D4C8-C54F-8338-C865A4CF5317}">
      <dsp:nvSpPr>
        <dsp:cNvPr id="0" name=""/>
        <dsp:cNvSpPr/>
      </dsp:nvSpPr>
      <dsp:spPr>
        <a:xfrm rot="5400000">
          <a:off x="4235248" y="-358094"/>
          <a:ext cx="742563" cy="7613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(муниципальная) казна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684" y="3113719"/>
        <a:ext cx="7577443" cy="670065"/>
      </dsp:txXfrm>
    </dsp:sp>
    <dsp:sp modelId="{5DFB3771-290C-0045-A837-40662A6F8961}">
      <dsp:nvSpPr>
        <dsp:cNvPr id="0" name=""/>
        <dsp:cNvSpPr/>
      </dsp:nvSpPr>
      <dsp:spPr>
        <a:xfrm rot="5400000">
          <a:off x="-171360" y="4274579"/>
          <a:ext cx="1142406" cy="79968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2022</a:t>
          </a:r>
        </a:p>
      </dsp:txBody>
      <dsp:txXfrm rot="-5400000">
        <a:off x="1" y="4503060"/>
        <a:ext cx="799684" cy="342722"/>
      </dsp:txXfrm>
    </dsp:sp>
    <dsp:sp modelId="{0229FBA6-B4B3-CC40-99A5-BBDB88CD948D}">
      <dsp:nvSpPr>
        <dsp:cNvPr id="0" name=""/>
        <dsp:cNvSpPr/>
      </dsp:nvSpPr>
      <dsp:spPr>
        <a:xfrm rot="5400000">
          <a:off x="4235248" y="667654"/>
          <a:ext cx="742563" cy="7613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Биологические активы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684" y="4139468"/>
        <a:ext cx="7577443" cy="6700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82781-9699-4B4B-AC17-7160316851D5}">
      <dsp:nvSpPr>
        <dsp:cNvPr id="0" name=""/>
        <dsp:cNvSpPr/>
      </dsp:nvSpPr>
      <dsp:spPr>
        <a:xfrm>
          <a:off x="3704" y="0"/>
          <a:ext cx="3239650" cy="109792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8694" tIns="109347" rIns="54674" bIns="109347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sp:txBody>
      <dsp:txXfrm>
        <a:off x="3704" y="0"/>
        <a:ext cx="2965168" cy="1097928"/>
      </dsp:txXfrm>
    </dsp:sp>
    <dsp:sp modelId="{5E3F566F-1EF5-2A41-9926-4AC440BFD5AC}">
      <dsp:nvSpPr>
        <dsp:cNvPr id="0" name=""/>
        <dsp:cNvSpPr/>
      </dsp:nvSpPr>
      <dsp:spPr>
        <a:xfrm>
          <a:off x="2595425" y="0"/>
          <a:ext cx="3239650" cy="1097928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109347" rIns="54674" bIns="109347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Глава</a:t>
          </a:r>
        </a:p>
      </dsp:txBody>
      <dsp:txXfrm>
        <a:off x="3144389" y="0"/>
        <a:ext cx="2141722" cy="1097928"/>
      </dsp:txXfrm>
    </dsp:sp>
    <dsp:sp modelId="{56314A23-0C65-B94F-B14F-6DC443A751D4}">
      <dsp:nvSpPr>
        <dsp:cNvPr id="0" name=""/>
        <dsp:cNvSpPr/>
      </dsp:nvSpPr>
      <dsp:spPr>
        <a:xfrm>
          <a:off x="5187145" y="0"/>
          <a:ext cx="3239650" cy="1097928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109347" rIns="54674" bIns="109347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 </a:t>
          </a:r>
          <a:r>
            <a:rPr lang="ru-RU" sz="41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Учр</a:t>
          </a:r>
          <a:endParaRPr lang="ru-RU" sz="4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6109" y="0"/>
        <a:ext cx="2141722" cy="10979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8AEC-8F43-3945-98D2-759316F05DED}">
      <dsp:nvSpPr>
        <dsp:cNvPr id="0" name=""/>
        <dsp:cNvSpPr/>
      </dsp:nvSpPr>
      <dsp:spPr>
        <a:xfrm>
          <a:off x="1300" y="107896"/>
          <a:ext cx="5321868" cy="1592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безвозмездная передача (получение) финансовых, нефинансовых активов и обязательств между субъектами отчетности</a:t>
          </a:r>
        </a:p>
      </dsp:txBody>
      <dsp:txXfrm>
        <a:off x="797564" y="107896"/>
        <a:ext cx="3729341" cy="1592527"/>
      </dsp:txXfrm>
    </dsp:sp>
    <dsp:sp modelId="{E6BC20A7-3480-4E47-8B8D-92B126957A1A}">
      <dsp:nvSpPr>
        <dsp:cNvPr id="0" name=""/>
        <dsp:cNvSpPr/>
      </dsp:nvSpPr>
      <dsp:spPr>
        <a:xfrm>
          <a:off x="4805596" y="104472"/>
          <a:ext cx="3998438" cy="1599375"/>
        </a:xfrm>
        <a:prstGeom prst="chevron">
          <a:avLst/>
        </a:prstGeom>
        <a:solidFill>
          <a:srgbClr val="FFFCC1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Внутри ППО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 ППО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Старые счета</a:t>
          </a:r>
        </a:p>
      </dsp:txBody>
      <dsp:txXfrm>
        <a:off x="5605284" y="104472"/>
        <a:ext cx="2399063" cy="1599375"/>
      </dsp:txXfrm>
    </dsp:sp>
    <dsp:sp modelId="{4AD5B323-D6E4-C343-BF84-06D179488DF0}">
      <dsp:nvSpPr>
        <dsp:cNvPr id="0" name=""/>
        <dsp:cNvSpPr/>
      </dsp:nvSpPr>
      <dsp:spPr>
        <a:xfrm>
          <a:off x="1300" y="1930225"/>
          <a:ext cx="5321868" cy="1592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(перечисление) межбюджетных трансфертов и возврат их остатков </a:t>
          </a:r>
        </a:p>
      </dsp:txBody>
      <dsp:txXfrm>
        <a:off x="797564" y="1930225"/>
        <a:ext cx="3729341" cy="1592527"/>
      </dsp:txXfrm>
    </dsp:sp>
    <dsp:sp modelId="{B0F7A8A2-61DA-6B41-9F11-4D352DDBBDD5}">
      <dsp:nvSpPr>
        <dsp:cNvPr id="0" name=""/>
        <dsp:cNvSpPr/>
      </dsp:nvSpPr>
      <dsp:spPr>
        <a:xfrm>
          <a:off x="4805596" y="1926801"/>
          <a:ext cx="3998438" cy="1599375"/>
        </a:xfrm>
        <a:prstGeom prst="chevron">
          <a:avLst/>
        </a:prstGeom>
        <a:solidFill>
          <a:srgbClr val="FFFCC1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изменений: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205, 206, 302, 30305, 40110, 40120, 40140</a:t>
          </a:r>
        </a:p>
      </dsp:txBody>
      <dsp:txXfrm>
        <a:off x="5605284" y="1926801"/>
        <a:ext cx="2399063" cy="1599375"/>
      </dsp:txXfrm>
    </dsp:sp>
    <dsp:sp modelId="{1D8E19C6-F117-6F49-B32E-B02A37BA61C3}">
      <dsp:nvSpPr>
        <dsp:cNvPr id="0" name=""/>
        <dsp:cNvSpPr/>
      </dsp:nvSpPr>
      <dsp:spPr>
        <a:xfrm>
          <a:off x="1300" y="3752554"/>
          <a:ext cx="5321868" cy="15925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(перечисление) субсидий, грантов, имеющих целевое назначение, бюджетным, автономным учреждениям и возврат </a:t>
          </a:r>
        </a:p>
      </dsp:txBody>
      <dsp:txXfrm>
        <a:off x="797564" y="3752554"/>
        <a:ext cx="3729341" cy="1592527"/>
      </dsp:txXfrm>
    </dsp:sp>
    <dsp:sp modelId="{577579F7-4B2E-9743-8460-F2A4DF848F26}">
      <dsp:nvSpPr>
        <dsp:cNvPr id="0" name=""/>
        <dsp:cNvSpPr/>
      </dsp:nvSpPr>
      <dsp:spPr>
        <a:xfrm>
          <a:off x="4805596" y="3749130"/>
          <a:ext cx="3998438" cy="1599375"/>
        </a:xfrm>
        <a:prstGeom prst="chevron">
          <a:avLst/>
        </a:prstGeom>
        <a:solidFill>
          <a:srgbClr val="FFFCC1">
            <a:alpha val="90000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Новое!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205, 206, 302, 30305, 40110, 40120, 40140</a:t>
          </a:r>
        </a:p>
      </dsp:txBody>
      <dsp:txXfrm>
        <a:off x="5605284" y="3749130"/>
        <a:ext cx="2399063" cy="15993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F0A27-FC33-F54B-A076-AE81F3BC8550}">
      <dsp:nvSpPr>
        <dsp:cNvPr id="0" name=""/>
        <dsp:cNvSpPr/>
      </dsp:nvSpPr>
      <dsp:spPr>
        <a:xfrm>
          <a:off x="-2886962" y="-447584"/>
          <a:ext cx="3466012" cy="3466012"/>
        </a:xfrm>
        <a:prstGeom prst="blockArc">
          <a:avLst>
            <a:gd name="adj1" fmla="val 18900000"/>
            <a:gd name="adj2" fmla="val 2700000"/>
            <a:gd name="adj3" fmla="val 6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EA6DF-282D-0942-B236-04249104F681}">
      <dsp:nvSpPr>
        <dsp:cNvPr id="0" name=""/>
        <dsp:cNvSpPr/>
      </dsp:nvSpPr>
      <dsp:spPr>
        <a:xfrm>
          <a:off x="472585" y="367270"/>
          <a:ext cx="5609853" cy="7344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казенным учреждением другого ГРБС</a:t>
          </a:r>
        </a:p>
      </dsp:txBody>
      <dsp:txXfrm>
        <a:off x="472585" y="367270"/>
        <a:ext cx="5609853" cy="734438"/>
      </dsp:txXfrm>
    </dsp:sp>
    <dsp:sp modelId="{065D54B0-53F6-F54E-8A7C-32D8574E7602}">
      <dsp:nvSpPr>
        <dsp:cNvPr id="0" name=""/>
        <dsp:cNvSpPr/>
      </dsp:nvSpPr>
      <dsp:spPr>
        <a:xfrm>
          <a:off x="13561" y="275465"/>
          <a:ext cx="918048" cy="9180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B9B9E2-7E47-3747-9E6F-03980057F7CC}">
      <dsp:nvSpPr>
        <dsp:cNvPr id="0" name=""/>
        <dsp:cNvSpPr/>
      </dsp:nvSpPr>
      <dsp:spPr>
        <a:xfrm>
          <a:off x="472585" y="1469133"/>
          <a:ext cx="5609853" cy="73443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бюджетным (автономным) учреждением (своим, другого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ГРБс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72585" y="1469133"/>
        <a:ext cx="5609853" cy="734438"/>
      </dsp:txXfrm>
    </dsp:sp>
    <dsp:sp modelId="{AF19D9B4-51AB-B94B-BA8A-A004D3E4F894}">
      <dsp:nvSpPr>
        <dsp:cNvPr id="0" name=""/>
        <dsp:cNvSpPr/>
      </dsp:nvSpPr>
      <dsp:spPr>
        <a:xfrm>
          <a:off x="13561" y="1377329"/>
          <a:ext cx="918048" cy="9180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63788-E5C5-E548-A252-A8D85B78EEEB}">
      <dsp:nvSpPr>
        <dsp:cNvPr id="0" name=""/>
        <dsp:cNvSpPr/>
      </dsp:nvSpPr>
      <dsp:spPr>
        <a:xfrm>
          <a:off x="1361901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478" y="2486460"/>
        <a:ext cx="54395" cy="54395"/>
      </dsp:txXfrm>
    </dsp:sp>
    <dsp:sp modelId="{480189B6-CB04-1943-A857-93A76052D984}">
      <dsp:nvSpPr>
        <dsp:cNvPr id="0" name=""/>
        <dsp:cNvSpPr/>
      </dsp:nvSpPr>
      <dsp:spPr>
        <a:xfrm>
          <a:off x="1361901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2037" y="2019361"/>
        <a:ext cx="25277" cy="25277"/>
      </dsp:txXfrm>
    </dsp:sp>
    <dsp:sp modelId="{FB1A5C5C-9633-E44D-A43C-C188FCB52649}">
      <dsp:nvSpPr>
        <dsp:cNvPr id="0" name=""/>
        <dsp:cNvSpPr/>
      </dsp:nvSpPr>
      <dsp:spPr>
        <a:xfrm>
          <a:off x="1361901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478" y="1523144"/>
        <a:ext cx="54395" cy="54395"/>
      </dsp:txXfrm>
    </dsp:sp>
    <dsp:sp modelId="{BFCAD6E6-46EB-C849-8D84-1CD827538C63}">
      <dsp:nvSpPr>
        <dsp:cNvPr id="0" name=""/>
        <dsp:cNvSpPr/>
      </dsp:nvSpPr>
      <dsp:spPr>
        <a:xfrm rot="16200000">
          <a:off x="-1344902" y="1353228"/>
          <a:ext cx="4056066" cy="1357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9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Нормативно-правовое регулирование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44902" y="1353228"/>
        <a:ext cx="4056066" cy="1357543"/>
      </dsp:txXfrm>
    </dsp:sp>
    <dsp:sp modelId="{171DF9D1-BFE1-5546-87F8-309819824266}">
      <dsp:nvSpPr>
        <dsp:cNvPr id="0" name=""/>
        <dsp:cNvSpPr/>
      </dsp:nvSpPr>
      <dsp:spPr>
        <a:xfrm>
          <a:off x="1867450" y="683357"/>
          <a:ext cx="7043650" cy="770652"/>
        </a:xfrm>
        <a:prstGeom prst="rect">
          <a:avLst/>
        </a:prstGeom>
        <a:solidFill>
          <a:srgbClr val="DBF4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</a:p>
      </dsp:txBody>
      <dsp:txXfrm>
        <a:off x="1867450" y="683357"/>
        <a:ext cx="7043650" cy="770652"/>
      </dsp:txXfrm>
    </dsp:sp>
    <dsp:sp modelId="{D5796BEA-7D8D-8A42-966C-E4F4E3F021A4}">
      <dsp:nvSpPr>
        <dsp:cNvPr id="0" name=""/>
        <dsp:cNvSpPr/>
      </dsp:nvSpPr>
      <dsp:spPr>
        <a:xfrm>
          <a:off x="1867450" y="1646673"/>
          <a:ext cx="7043650" cy="770652"/>
        </a:xfrm>
        <a:prstGeom prst="rect">
          <a:avLst/>
        </a:prstGeom>
        <a:solidFill>
          <a:srgbClr val="DBF4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стандарты бухгалтерского учета государственных финансов</a:t>
          </a:r>
        </a:p>
      </dsp:txBody>
      <dsp:txXfrm>
        <a:off x="1867450" y="1646673"/>
        <a:ext cx="7043650" cy="770652"/>
      </dsp:txXfrm>
    </dsp:sp>
    <dsp:sp modelId="{EE6BA95A-17EE-DA4D-8B31-FE138B5651E1}">
      <dsp:nvSpPr>
        <dsp:cNvPr id="0" name=""/>
        <dsp:cNvSpPr/>
      </dsp:nvSpPr>
      <dsp:spPr>
        <a:xfrm>
          <a:off x="1867450" y="2609989"/>
          <a:ext cx="7043650" cy="770652"/>
        </a:xfrm>
        <a:prstGeom prst="rect">
          <a:avLst/>
        </a:prstGeom>
        <a:solidFill>
          <a:srgbClr val="DBF4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Инструкции по отчетности</a:t>
          </a:r>
        </a:p>
      </dsp:txBody>
      <dsp:txXfrm>
        <a:off x="1867450" y="2609989"/>
        <a:ext cx="7043650" cy="770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009C-338A-A742-828F-C885CF37E640}">
      <dsp:nvSpPr>
        <dsp:cNvPr id="0" name=""/>
        <dsp:cNvSpPr/>
      </dsp:nvSpPr>
      <dsp:spPr>
        <a:xfrm>
          <a:off x="0" y="0"/>
          <a:ext cx="8769927" cy="68197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Пояснительная записка (ф760) – </a:t>
          </a:r>
          <a:r>
            <a:rPr lang="ru-RU" sz="24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реальный пример</a:t>
          </a:r>
        </a:p>
      </dsp:txBody>
      <dsp:txXfrm>
        <a:off x="33291" y="33291"/>
        <a:ext cx="8703345" cy="615397"/>
      </dsp:txXfrm>
    </dsp:sp>
    <dsp:sp modelId="{AE73F45A-8AAB-B946-B3BE-71401357CFF4}">
      <dsp:nvSpPr>
        <dsp:cNvPr id="0" name=""/>
        <dsp:cNvSpPr/>
      </dsp:nvSpPr>
      <dsp:spPr>
        <a:xfrm>
          <a:off x="0" y="686732"/>
          <a:ext cx="8769927" cy="593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45" tIns="25400" rIns="142240" bIns="25400" numCol="1" spcCol="1270" anchor="t" anchorCtr="0">
          <a:noAutofit/>
        </a:bodyPr>
        <a:lstStyle/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поводу представленной бухгалтерской отчетности поясняем следующее:</a:t>
          </a:r>
          <a:endParaRPr lang="ru-RU" sz="2000" b="0" u="none" kern="1200" dirty="0">
            <a:solidFill>
              <a:schemeClr val="tx1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 2021г. на выполнение государственного задания выделено …руб. за счет субсидий федерального бюджета. На иные цели были доведены субсидии в сумме …руб., из них…</a:t>
          </a: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конец отчетного периода исполнение плана финансово-хозяйственной деятельности в части субсидий на выполнение государственного задания составило 100% от выделенных субсидий на 2021 год</a:t>
          </a: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Исполнение плана финансово-хозяйственной деятельности в части субсидий на иные цели составило 100% от выделенных субсидий на 2021год. </a:t>
          </a: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Вся кредиторская и дебиторская задолженность носит текущий характер и не является просроченной. </a:t>
          </a: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Годовая отчетность за 2021г. представлена формами…</a:t>
          </a: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формах показатели отсутствуют…</a:t>
          </a:r>
        </a:p>
        <a:p>
          <a:pPr marL="36000" lvl="1" indent="0" algn="just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поводу  отклонений поясняем…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600" kern="1200" dirty="0"/>
        </a:p>
      </dsp:txBody>
      <dsp:txXfrm>
        <a:off x="0" y="686732"/>
        <a:ext cx="8769927" cy="5932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009C-338A-A742-828F-C885CF37E640}">
      <dsp:nvSpPr>
        <dsp:cNvPr id="0" name=""/>
        <dsp:cNvSpPr/>
      </dsp:nvSpPr>
      <dsp:spPr>
        <a:xfrm>
          <a:off x="0" y="0"/>
          <a:ext cx="8769927" cy="134225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Отчетность 2022 год – письма ГРБС</a:t>
          </a:r>
        </a:p>
      </dsp:txBody>
      <dsp:txXfrm>
        <a:off x="65523" y="65523"/>
        <a:ext cx="8638881" cy="1211206"/>
      </dsp:txXfrm>
    </dsp:sp>
    <dsp:sp modelId="{AE73F45A-8AAB-B946-B3BE-71401357CFF4}">
      <dsp:nvSpPr>
        <dsp:cNvPr id="0" name=""/>
        <dsp:cNvSpPr/>
      </dsp:nvSpPr>
      <dsp:spPr>
        <a:xfrm>
          <a:off x="0" y="1465949"/>
          <a:ext cx="8769927" cy="491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45" tIns="50800" rIns="284480" bIns="50800" numCol="1" spcCol="1270" anchor="t" anchorCtr="0">
          <a:noAutofit/>
        </a:bodyPr>
        <a:lstStyle/>
        <a:p>
          <a:pPr marL="285750" lvl="1" indent="-285750" algn="just" defTabSz="17780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4000" b="1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06.04.2022 №02-06-07/29936 / 07-04-05/02-8204</a:t>
          </a:r>
        </a:p>
        <a:p>
          <a:pPr marL="285750" lvl="1" indent="-285750" algn="just" defTabSz="17780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4000" b="1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25</a:t>
          </a:r>
          <a:r>
            <a:rPr lang="ru-RU" sz="4000" b="1" u="none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.04.2022 №02-06-07/37315 / 07-04-05/02-10034 (Регламент)</a:t>
          </a:r>
          <a:endParaRPr lang="ru-RU" sz="4000" b="1" u="none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  <a:p>
          <a:pPr marL="285750" lvl="1" indent="-285750" algn="just" defTabSz="17780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4000" b="1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25.04.2022 №02-06-07/37312 / 07-04-05/02-10035 (</a:t>
          </a:r>
          <a:r>
            <a:rPr lang="ru-RU" sz="4000" b="1" u="none" kern="1200" dirty="0" err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доп</a:t>
          </a:r>
          <a:r>
            <a:rPr lang="ru-RU" sz="4000" b="1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по 0503173)</a:t>
          </a:r>
        </a:p>
      </dsp:txBody>
      <dsp:txXfrm>
        <a:off x="0" y="1465949"/>
        <a:ext cx="8769927" cy="4915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009C-338A-A742-828F-C885CF37E640}">
      <dsp:nvSpPr>
        <dsp:cNvPr id="0" name=""/>
        <dsp:cNvSpPr/>
      </dsp:nvSpPr>
      <dsp:spPr>
        <a:xfrm>
          <a:off x="0" y="94977"/>
          <a:ext cx="8769927" cy="82905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Учет МБТ</a:t>
          </a:r>
        </a:p>
      </dsp:txBody>
      <dsp:txXfrm>
        <a:off x="40471" y="135448"/>
        <a:ext cx="8688985" cy="748108"/>
      </dsp:txXfrm>
    </dsp:sp>
    <dsp:sp modelId="{AE73F45A-8AAB-B946-B3BE-71401357CFF4}">
      <dsp:nvSpPr>
        <dsp:cNvPr id="0" name=""/>
        <dsp:cNvSpPr/>
      </dsp:nvSpPr>
      <dsp:spPr>
        <a:xfrm>
          <a:off x="0" y="1131052"/>
          <a:ext cx="8769927" cy="78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45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36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15.12.2021 №02-06-07/102120</a:t>
          </a:r>
        </a:p>
      </dsp:txBody>
      <dsp:txXfrm>
        <a:off x="0" y="1131052"/>
        <a:ext cx="8769927" cy="780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009C-338A-A742-828F-C885CF37E640}">
      <dsp:nvSpPr>
        <dsp:cNvPr id="0" name=""/>
        <dsp:cNvSpPr/>
      </dsp:nvSpPr>
      <dsp:spPr>
        <a:xfrm>
          <a:off x="0" y="5486"/>
          <a:ext cx="8769927" cy="82905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Про 0503173, 0503373</a:t>
          </a:r>
        </a:p>
      </dsp:txBody>
      <dsp:txXfrm>
        <a:off x="40471" y="45957"/>
        <a:ext cx="8688985" cy="748108"/>
      </dsp:txXfrm>
    </dsp:sp>
    <dsp:sp modelId="{AE73F45A-8AAB-B946-B3BE-71401357CFF4}">
      <dsp:nvSpPr>
        <dsp:cNvPr id="0" name=""/>
        <dsp:cNvSpPr/>
      </dsp:nvSpPr>
      <dsp:spPr>
        <a:xfrm>
          <a:off x="0" y="1041560"/>
          <a:ext cx="8769927" cy="78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45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36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30.12.2021 №02-06-07/108267</a:t>
          </a:r>
        </a:p>
      </dsp:txBody>
      <dsp:txXfrm>
        <a:off x="0" y="1041560"/>
        <a:ext cx="8769927" cy="780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009C-338A-A742-828F-C885CF37E640}">
      <dsp:nvSpPr>
        <dsp:cNvPr id="0" name=""/>
        <dsp:cNvSpPr/>
      </dsp:nvSpPr>
      <dsp:spPr>
        <a:xfrm>
          <a:off x="0" y="13444"/>
          <a:ext cx="8769927" cy="82905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rPr>
            <a:t>Субсидии БУ-АУ</a:t>
          </a:r>
        </a:p>
      </dsp:txBody>
      <dsp:txXfrm>
        <a:off x="40471" y="53915"/>
        <a:ext cx="8688985" cy="748108"/>
      </dsp:txXfrm>
    </dsp:sp>
    <dsp:sp modelId="{AE73F45A-8AAB-B946-B3BE-71401357CFF4}">
      <dsp:nvSpPr>
        <dsp:cNvPr id="0" name=""/>
        <dsp:cNvSpPr/>
      </dsp:nvSpPr>
      <dsp:spPr>
        <a:xfrm>
          <a:off x="0" y="1095201"/>
          <a:ext cx="8769927" cy="78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45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114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3600" b="0" u="none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 04.02.2021 №02-06-07/6939</a:t>
          </a:r>
        </a:p>
      </dsp:txBody>
      <dsp:txXfrm>
        <a:off x="0" y="1095201"/>
        <a:ext cx="8769927" cy="780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0BCF-B738-AD44-BF36-7600B8F3007E}">
      <dsp:nvSpPr>
        <dsp:cNvPr id="0" name=""/>
        <dsp:cNvSpPr/>
      </dsp:nvSpPr>
      <dsp:spPr>
        <a:xfrm>
          <a:off x="6889" y="2209688"/>
          <a:ext cx="1332259" cy="66612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 sz="2200" kern="1200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399" y="2229198"/>
        <a:ext cx="1293239" cy="627109"/>
      </dsp:txXfrm>
    </dsp:sp>
    <dsp:sp modelId="{47D77141-C67C-BD48-87DE-BD8509D8E027}">
      <dsp:nvSpPr>
        <dsp:cNvPr id="0" name=""/>
        <dsp:cNvSpPr/>
      </dsp:nvSpPr>
      <dsp:spPr>
        <a:xfrm rot="18184894">
          <a:off x="1117443" y="2122621"/>
          <a:ext cx="976314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976314" y="111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81193" y="2109321"/>
        <a:ext cx="48815" cy="48815"/>
      </dsp:txXfrm>
    </dsp:sp>
    <dsp:sp modelId="{7B6DA366-F440-C743-A332-C2B56D2018EC}">
      <dsp:nvSpPr>
        <dsp:cNvPr id="0" name=""/>
        <dsp:cNvSpPr/>
      </dsp:nvSpPr>
      <dsp:spPr>
        <a:xfrm>
          <a:off x="1872053" y="1391640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</a:p>
      </dsp:txBody>
      <dsp:txXfrm>
        <a:off x="1891563" y="1411150"/>
        <a:ext cx="1293239" cy="627109"/>
      </dsp:txXfrm>
    </dsp:sp>
    <dsp:sp modelId="{33A4127A-FDB5-4340-A1BC-DC0F6DAC0CE2}">
      <dsp:nvSpPr>
        <dsp:cNvPr id="0" name=""/>
        <dsp:cNvSpPr/>
      </dsp:nvSpPr>
      <dsp:spPr>
        <a:xfrm rot="19457599">
          <a:off x="3142628" y="1522085"/>
          <a:ext cx="65627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656273" y="11107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4357" y="1516785"/>
        <a:ext cx="32813" cy="32813"/>
      </dsp:txXfrm>
    </dsp:sp>
    <dsp:sp modelId="{8A8047B4-01B1-5248-8241-CEFA6ACEF31E}">
      <dsp:nvSpPr>
        <dsp:cNvPr id="0" name=""/>
        <dsp:cNvSpPr/>
      </dsp:nvSpPr>
      <dsp:spPr>
        <a:xfrm>
          <a:off x="3737216" y="1008615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передает</a:t>
          </a:r>
        </a:p>
      </dsp:txBody>
      <dsp:txXfrm>
        <a:off x="3756726" y="1028125"/>
        <a:ext cx="1293239" cy="627109"/>
      </dsp:txXfrm>
    </dsp:sp>
    <dsp:sp modelId="{A5074600-DF33-854C-96F1-11C9B4DADCEC}">
      <dsp:nvSpPr>
        <dsp:cNvPr id="0" name=""/>
        <dsp:cNvSpPr/>
      </dsp:nvSpPr>
      <dsp:spPr>
        <a:xfrm>
          <a:off x="5069476" y="1330572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2605" y="1328357"/>
        <a:ext cx="26645" cy="26645"/>
      </dsp:txXfrm>
    </dsp:sp>
    <dsp:sp modelId="{F4E02F4E-FF22-6C4C-B950-B3E52B40145E}">
      <dsp:nvSpPr>
        <dsp:cNvPr id="0" name=""/>
        <dsp:cNvSpPr/>
      </dsp:nvSpPr>
      <dsp:spPr>
        <a:xfrm>
          <a:off x="5602380" y="1008615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241</a:t>
          </a:r>
        </a:p>
      </dsp:txBody>
      <dsp:txXfrm>
        <a:off x="5621890" y="1028125"/>
        <a:ext cx="1293239" cy="627109"/>
      </dsp:txXfrm>
    </dsp:sp>
    <dsp:sp modelId="{7099B9BF-2F55-A142-93B1-478555E98D43}">
      <dsp:nvSpPr>
        <dsp:cNvPr id="0" name=""/>
        <dsp:cNvSpPr/>
      </dsp:nvSpPr>
      <dsp:spPr>
        <a:xfrm>
          <a:off x="6934639" y="1330572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7769" y="1328357"/>
        <a:ext cx="26645" cy="26645"/>
      </dsp:txXfrm>
    </dsp:sp>
    <dsp:sp modelId="{3102D46C-6F40-4746-AA2B-14C3FD88FFF0}">
      <dsp:nvSpPr>
        <dsp:cNvPr id="0" name=""/>
        <dsp:cNvSpPr/>
      </dsp:nvSpPr>
      <dsp:spPr>
        <a:xfrm>
          <a:off x="7467543" y="1008615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281</a:t>
          </a:r>
        </a:p>
      </dsp:txBody>
      <dsp:txXfrm>
        <a:off x="7487053" y="1028125"/>
        <a:ext cx="1293239" cy="627109"/>
      </dsp:txXfrm>
    </dsp:sp>
    <dsp:sp modelId="{51E78CE8-32FC-374E-973F-4FE6D6807CD0}">
      <dsp:nvSpPr>
        <dsp:cNvPr id="0" name=""/>
        <dsp:cNvSpPr/>
      </dsp:nvSpPr>
      <dsp:spPr>
        <a:xfrm rot="2142401">
          <a:off x="3142628" y="1905109"/>
          <a:ext cx="65627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656273" y="11107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4357" y="1899810"/>
        <a:ext cx="32813" cy="32813"/>
      </dsp:txXfrm>
    </dsp:sp>
    <dsp:sp modelId="{6A270B9A-391C-3246-A9EF-4B392A2E263B}">
      <dsp:nvSpPr>
        <dsp:cNvPr id="0" name=""/>
        <dsp:cNvSpPr/>
      </dsp:nvSpPr>
      <dsp:spPr>
        <a:xfrm>
          <a:off x="3737216" y="1774664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получает</a:t>
          </a:r>
        </a:p>
      </dsp:txBody>
      <dsp:txXfrm>
        <a:off x="3756726" y="1794174"/>
        <a:ext cx="1293239" cy="627109"/>
      </dsp:txXfrm>
    </dsp:sp>
    <dsp:sp modelId="{AC49A770-C1D7-E140-A9CF-C4BC4614E3BC}">
      <dsp:nvSpPr>
        <dsp:cNvPr id="0" name=""/>
        <dsp:cNvSpPr/>
      </dsp:nvSpPr>
      <dsp:spPr>
        <a:xfrm>
          <a:off x="5069476" y="2096622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2605" y="2094407"/>
        <a:ext cx="26645" cy="26645"/>
      </dsp:txXfrm>
    </dsp:sp>
    <dsp:sp modelId="{FC9AAAE5-FCD9-A243-B697-6521284270DE}">
      <dsp:nvSpPr>
        <dsp:cNvPr id="0" name=""/>
        <dsp:cNvSpPr/>
      </dsp:nvSpPr>
      <dsp:spPr>
        <a:xfrm>
          <a:off x="5602380" y="1774664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191 (189)</a:t>
          </a:r>
        </a:p>
      </dsp:txBody>
      <dsp:txXfrm>
        <a:off x="5621890" y="1794174"/>
        <a:ext cx="1293239" cy="627109"/>
      </dsp:txXfrm>
    </dsp:sp>
    <dsp:sp modelId="{19FCF3DB-BC46-4D44-AF52-2EB59308C4C0}">
      <dsp:nvSpPr>
        <dsp:cNvPr id="0" name=""/>
        <dsp:cNvSpPr/>
      </dsp:nvSpPr>
      <dsp:spPr>
        <a:xfrm>
          <a:off x="6934639" y="2096622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7769" y="2094407"/>
        <a:ext cx="26645" cy="26645"/>
      </dsp:txXfrm>
    </dsp:sp>
    <dsp:sp modelId="{240A99EC-7C41-B24E-B5A1-BBF13CBD0262}">
      <dsp:nvSpPr>
        <dsp:cNvPr id="0" name=""/>
        <dsp:cNvSpPr/>
      </dsp:nvSpPr>
      <dsp:spPr>
        <a:xfrm>
          <a:off x="7467543" y="1774664"/>
          <a:ext cx="1332259" cy="66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195</a:t>
          </a:r>
        </a:p>
      </dsp:txBody>
      <dsp:txXfrm>
        <a:off x="7487053" y="1794174"/>
        <a:ext cx="1293239" cy="627109"/>
      </dsp:txXfrm>
    </dsp:sp>
    <dsp:sp modelId="{77CB688C-2EAA-E140-B3C1-42FF5DB8140A}">
      <dsp:nvSpPr>
        <dsp:cNvPr id="0" name=""/>
        <dsp:cNvSpPr/>
      </dsp:nvSpPr>
      <dsp:spPr>
        <a:xfrm rot="3415106">
          <a:off x="1117443" y="2940670"/>
          <a:ext cx="976314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976314" y="1110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81193" y="2927369"/>
        <a:ext cx="48815" cy="48815"/>
      </dsp:txXfrm>
    </dsp:sp>
    <dsp:sp modelId="{043F985C-17DF-6C47-8D39-78E2FA978EA4}">
      <dsp:nvSpPr>
        <dsp:cNvPr id="0" name=""/>
        <dsp:cNvSpPr/>
      </dsp:nvSpPr>
      <dsp:spPr>
        <a:xfrm>
          <a:off x="1872053" y="3027736"/>
          <a:ext cx="1332259" cy="6661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Между ППО</a:t>
          </a:r>
        </a:p>
      </dsp:txBody>
      <dsp:txXfrm>
        <a:off x="1891563" y="3047246"/>
        <a:ext cx="1293239" cy="627109"/>
      </dsp:txXfrm>
    </dsp:sp>
    <dsp:sp modelId="{8EAAE8BA-8A05-4E4C-BDD4-AE72EB43C0B7}">
      <dsp:nvSpPr>
        <dsp:cNvPr id="0" name=""/>
        <dsp:cNvSpPr/>
      </dsp:nvSpPr>
      <dsp:spPr>
        <a:xfrm rot="19054543">
          <a:off x="3109801" y="3106182"/>
          <a:ext cx="721926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721926" y="11107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2716" y="3099242"/>
        <a:ext cx="36096" cy="36096"/>
      </dsp:txXfrm>
    </dsp:sp>
    <dsp:sp modelId="{3C4EE06B-C4F9-0248-8CB6-DF4AC82A5259}">
      <dsp:nvSpPr>
        <dsp:cNvPr id="0" name=""/>
        <dsp:cNvSpPr/>
      </dsp:nvSpPr>
      <dsp:spPr>
        <a:xfrm>
          <a:off x="3737216" y="2540714"/>
          <a:ext cx="1332259" cy="6661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передает</a:t>
          </a:r>
        </a:p>
      </dsp:txBody>
      <dsp:txXfrm>
        <a:off x="3756726" y="2560224"/>
        <a:ext cx="1293239" cy="627109"/>
      </dsp:txXfrm>
    </dsp:sp>
    <dsp:sp modelId="{209C86CE-88C4-5942-A6AF-08BDFE993C31}">
      <dsp:nvSpPr>
        <dsp:cNvPr id="0" name=""/>
        <dsp:cNvSpPr/>
      </dsp:nvSpPr>
      <dsp:spPr>
        <a:xfrm>
          <a:off x="5069476" y="2862671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2605" y="2860456"/>
        <a:ext cx="26645" cy="26645"/>
      </dsp:txXfrm>
    </dsp:sp>
    <dsp:sp modelId="{6302BD1A-A022-6847-B030-1162CE8E7C34}">
      <dsp:nvSpPr>
        <dsp:cNvPr id="0" name=""/>
        <dsp:cNvSpPr/>
      </dsp:nvSpPr>
      <dsp:spPr>
        <a:xfrm>
          <a:off x="5602380" y="2540714"/>
          <a:ext cx="1332259" cy="6661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251</a:t>
          </a:r>
        </a:p>
      </dsp:txBody>
      <dsp:txXfrm>
        <a:off x="5621890" y="2560224"/>
        <a:ext cx="1293239" cy="627109"/>
      </dsp:txXfrm>
    </dsp:sp>
    <dsp:sp modelId="{EBC37F26-C80A-1845-9271-91B8C7BAB5A9}">
      <dsp:nvSpPr>
        <dsp:cNvPr id="0" name=""/>
        <dsp:cNvSpPr/>
      </dsp:nvSpPr>
      <dsp:spPr>
        <a:xfrm>
          <a:off x="6934639" y="2862671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7769" y="2860456"/>
        <a:ext cx="26645" cy="26645"/>
      </dsp:txXfrm>
    </dsp:sp>
    <dsp:sp modelId="{BDB76C4D-D562-1347-857D-1D5DFF6F679C}">
      <dsp:nvSpPr>
        <dsp:cNvPr id="0" name=""/>
        <dsp:cNvSpPr/>
      </dsp:nvSpPr>
      <dsp:spPr>
        <a:xfrm>
          <a:off x="7467543" y="2540714"/>
          <a:ext cx="1332259" cy="6661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rPr>
            <a:t>254</a:t>
          </a:r>
        </a:p>
      </dsp:txBody>
      <dsp:txXfrm>
        <a:off x="7487053" y="2560224"/>
        <a:ext cx="1293239" cy="627109"/>
      </dsp:txXfrm>
    </dsp:sp>
    <dsp:sp modelId="{BD6BDB26-341B-4043-90BF-E9A0106962BD}">
      <dsp:nvSpPr>
        <dsp:cNvPr id="0" name=""/>
        <dsp:cNvSpPr/>
      </dsp:nvSpPr>
      <dsp:spPr>
        <a:xfrm rot="2545457">
          <a:off x="3109801" y="3593205"/>
          <a:ext cx="721926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721926" y="11107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2716" y="3586264"/>
        <a:ext cx="36096" cy="36096"/>
      </dsp:txXfrm>
    </dsp:sp>
    <dsp:sp modelId="{3C73D5BE-63E0-3F45-9BFB-A5C2D02BEDB5}">
      <dsp:nvSpPr>
        <dsp:cNvPr id="0" name=""/>
        <dsp:cNvSpPr/>
      </dsp:nvSpPr>
      <dsp:spPr>
        <a:xfrm>
          <a:off x="3737216" y="3514759"/>
          <a:ext cx="1332259" cy="66612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charset="0"/>
              <a:ea typeface="Times New Roman" charset="0"/>
              <a:cs typeface="Times New Roman" charset="0"/>
            </a:rPr>
            <a:t>получает</a:t>
          </a:r>
        </a:p>
      </dsp:txBody>
      <dsp:txXfrm>
        <a:off x="3756726" y="3534269"/>
        <a:ext cx="1293239" cy="627109"/>
      </dsp:txXfrm>
    </dsp:sp>
    <dsp:sp modelId="{9D49343A-F35C-DD49-9F3C-1C67BC973F62}">
      <dsp:nvSpPr>
        <dsp:cNvPr id="0" name=""/>
        <dsp:cNvSpPr/>
      </dsp:nvSpPr>
      <dsp:spPr>
        <a:xfrm>
          <a:off x="5069476" y="3836716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2605" y="3834501"/>
        <a:ext cx="26645" cy="26645"/>
      </dsp:txXfrm>
    </dsp:sp>
    <dsp:sp modelId="{E47B6E1D-A62F-344C-AE1C-D00631ADE1A1}">
      <dsp:nvSpPr>
        <dsp:cNvPr id="0" name=""/>
        <dsp:cNvSpPr/>
      </dsp:nvSpPr>
      <dsp:spPr>
        <a:xfrm>
          <a:off x="5602380" y="3336749"/>
          <a:ext cx="1332259" cy="102214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191 (189)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151</a:t>
          </a:r>
        </a:p>
      </dsp:txBody>
      <dsp:txXfrm>
        <a:off x="5632318" y="3366687"/>
        <a:ext cx="1272383" cy="962273"/>
      </dsp:txXfrm>
    </dsp:sp>
    <dsp:sp modelId="{9781405C-999B-EA4B-A99C-FB5836752C42}">
      <dsp:nvSpPr>
        <dsp:cNvPr id="0" name=""/>
        <dsp:cNvSpPr/>
      </dsp:nvSpPr>
      <dsp:spPr>
        <a:xfrm>
          <a:off x="6934639" y="3836716"/>
          <a:ext cx="532903" cy="22214"/>
        </a:xfrm>
        <a:custGeom>
          <a:avLst/>
          <a:gdLst/>
          <a:ahLst/>
          <a:cxnLst/>
          <a:rect l="0" t="0" r="0" b="0"/>
          <a:pathLst>
            <a:path>
              <a:moveTo>
                <a:pt x="0" y="11107"/>
              </a:moveTo>
              <a:lnTo>
                <a:pt x="532903" y="1110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7769" y="3834501"/>
        <a:ext cx="26645" cy="26645"/>
      </dsp:txXfrm>
    </dsp:sp>
    <dsp:sp modelId="{579B3AFC-C6F1-2248-A6FE-643804B03858}">
      <dsp:nvSpPr>
        <dsp:cNvPr id="0" name=""/>
        <dsp:cNvSpPr/>
      </dsp:nvSpPr>
      <dsp:spPr>
        <a:xfrm>
          <a:off x="7467543" y="3306763"/>
          <a:ext cx="1332259" cy="10821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195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charset="0"/>
              <a:ea typeface="Times New Roman" charset="0"/>
              <a:cs typeface="Times New Roman" charset="0"/>
            </a:rPr>
            <a:t>161</a:t>
          </a:r>
        </a:p>
      </dsp:txBody>
      <dsp:txXfrm>
        <a:off x="7499237" y="3338457"/>
        <a:ext cx="1268871" cy="10187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14C1F-9D66-8846-8CB3-31B12B909BEB}">
      <dsp:nvSpPr>
        <dsp:cNvPr id="0" name=""/>
        <dsp:cNvSpPr/>
      </dsp:nvSpPr>
      <dsp:spPr>
        <a:xfrm>
          <a:off x="0" y="3893747"/>
          <a:ext cx="8771762" cy="14842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Бюджетная (бухгалтерская) отчетность</a:t>
          </a:r>
        </a:p>
      </dsp:txBody>
      <dsp:txXfrm>
        <a:off x="0" y="3893747"/>
        <a:ext cx="8771762" cy="801490"/>
      </dsp:txXfrm>
    </dsp:sp>
    <dsp:sp modelId="{58A18490-775F-F543-8D5E-524A5B3FA896}">
      <dsp:nvSpPr>
        <dsp:cNvPr id="0" name=""/>
        <dsp:cNvSpPr/>
      </dsp:nvSpPr>
      <dsp:spPr>
        <a:xfrm>
          <a:off x="0" y="4614213"/>
          <a:ext cx="8771762" cy="869437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учитываются при формировании показателей бухгалтерской (финансовой) отчетности, в Справке 0503125 за 2021 год доходы не отражаются, представляется уточненная Справка 0503125 за 2020 год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14213"/>
        <a:ext cx="8771762" cy="869437"/>
      </dsp:txXfrm>
    </dsp:sp>
    <dsp:sp modelId="{C9895FFD-5EAA-9E45-AFCF-71A854DC53F9}">
      <dsp:nvSpPr>
        <dsp:cNvPr id="0" name=""/>
        <dsp:cNvSpPr/>
      </dsp:nvSpPr>
      <dsp:spPr>
        <a:xfrm rot="10800000">
          <a:off x="0" y="2470640"/>
          <a:ext cx="8771762" cy="13445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 бухгалтерского учета</a:t>
          </a:r>
        </a:p>
      </dsp:txBody>
      <dsp:txXfrm rot="-10800000">
        <a:off x="0" y="2470640"/>
        <a:ext cx="8771762" cy="471939"/>
      </dsp:txXfrm>
    </dsp:sp>
    <dsp:sp modelId="{B425FB88-5B23-D94E-973D-19DC08839135}">
      <dsp:nvSpPr>
        <dsp:cNvPr id="0" name=""/>
        <dsp:cNvSpPr/>
      </dsp:nvSpPr>
      <dsp:spPr>
        <a:xfrm>
          <a:off x="0" y="2903789"/>
          <a:ext cx="4385880" cy="869177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Журнал операций по исправлению ошибок прошлых лет (ф.0504071) за апрель 2021 года</a:t>
          </a:r>
          <a:endParaRPr lang="ru-RU" sz="1600" kern="1200" dirty="0"/>
        </a:p>
      </dsp:txBody>
      <dsp:txXfrm>
        <a:off x="0" y="2903789"/>
        <a:ext cx="4385880" cy="869177"/>
      </dsp:txXfrm>
    </dsp:sp>
    <dsp:sp modelId="{5A20BE7F-2365-7B44-A5FB-F71E102BB161}">
      <dsp:nvSpPr>
        <dsp:cNvPr id="0" name=""/>
        <dsp:cNvSpPr/>
      </dsp:nvSpPr>
      <dsp:spPr>
        <a:xfrm>
          <a:off x="4385881" y="2903789"/>
          <a:ext cx="4385880" cy="869177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00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Обороты по операциям, отраженным в Журнале операций по исправлению ошибок прошлых лет, переносятся в Главную книгу (ф.0504072)</a:t>
          </a:r>
          <a:endParaRPr lang="ru-RU" sz="1600" kern="1200" dirty="0"/>
        </a:p>
      </dsp:txBody>
      <dsp:txXfrm>
        <a:off x="4385881" y="2903789"/>
        <a:ext cx="4385880" cy="869177"/>
      </dsp:txXfrm>
    </dsp:sp>
    <dsp:sp modelId="{C0490F24-E313-7848-A621-8E6A64B84A85}">
      <dsp:nvSpPr>
        <dsp:cNvPr id="0" name=""/>
        <dsp:cNvSpPr/>
      </dsp:nvSpPr>
      <dsp:spPr>
        <a:xfrm rot="10800000">
          <a:off x="0" y="1333982"/>
          <a:ext cx="8771762" cy="13445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</a:t>
          </a:r>
        </a:p>
      </dsp:txBody>
      <dsp:txXfrm rot="-10800000">
        <a:off x="0" y="1333982"/>
        <a:ext cx="8771762" cy="471939"/>
      </dsp:txXfrm>
    </dsp:sp>
    <dsp:sp modelId="{DF1A923C-B43A-2542-9E37-37D0F268A29A}">
      <dsp:nvSpPr>
        <dsp:cNvPr id="0" name=""/>
        <dsp:cNvSpPr/>
      </dsp:nvSpPr>
      <dsp:spPr>
        <a:xfrm>
          <a:off x="0" y="1791924"/>
          <a:ext cx="8771762" cy="430019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Бухгалтерская справка (ф.0504833), дата - апрель 2021</a:t>
          </a:r>
        </a:p>
      </dsp:txBody>
      <dsp:txXfrm>
        <a:off x="0" y="1791924"/>
        <a:ext cx="8771762" cy="430019"/>
      </dsp:txXfrm>
    </dsp:sp>
    <dsp:sp modelId="{749533E3-4A5E-D34E-8502-AF8C25BE2950}">
      <dsp:nvSpPr>
        <dsp:cNvPr id="0" name=""/>
        <dsp:cNvSpPr/>
      </dsp:nvSpPr>
      <dsp:spPr>
        <a:xfrm rot="10800000">
          <a:off x="0" y="0"/>
          <a:ext cx="8771762" cy="13445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Бухгалтерские записи</a:t>
          </a:r>
        </a:p>
      </dsp:txBody>
      <dsp:txXfrm rot="-10800000">
        <a:off x="0" y="0"/>
        <a:ext cx="8771762" cy="471939"/>
      </dsp:txXfrm>
    </dsp:sp>
    <dsp:sp modelId="{A8B589E0-18B4-0748-B8BC-D783AF1DFED5}">
      <dsp:nvSpPr>
        <dsp:cNvPr id="0" name=""/>
        <dsp:cNvSpPr/>
      </dsp:nvSpPr>
      <dsp:spPr>
        <a:xfrm>
          <a:off x="0" y="481105"/>
          <a:ext cx="4385880" cy="388768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1 205 51 561  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1 304 86 731</a:t>
          </a:r>
          <a:endParaRPr lang="ru-RU" sz="2200" kern="1200" dirty="0"/>
        </a:p>
      </dsp:txBody>
      <dsp:txXfrm>
        <a:off x="0" y="481105"/>
        <a:ext cx="4385880" cy="388768"/>
      </dsp:txXfrm>
    </dsp:sp>
    <dsp:sp modelId="{03788EA0-5444-6846-B4A0-04CF07B1F8ED}">
      <dsp:nvSpPr>
        <dsp:cNvPr id="0" name=""/>
        <dsp:cNvSpPr/>
      </dsp:nvSpPr>
      <dsp:spPr>
        <a:xfrm>
          <a:off x="4385881" y="481105"/>
          <a:ext cx="4385880" cy="388768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Дт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1 304 86 831  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1 401 4Х 151</a:t>
          </a:r>
          <a:endParaRPr lang="ru-RU" sz="2200" kern="1200" dirty="0"/>
        </a:p>
      </dsp:txBody>
      <dsp:txXfrm>
        <a:off x="4385881" y="481105"/>
        <a:ext cx="4385880" cy="388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5/25/22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4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84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6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5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1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5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95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15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7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даты, на которую проводится инвентаризация в целях составления годовой бюджетной отчетности, до завершения финансового года, за который составляется отчетность (например, в четвертом квартале года), как один из методов предварительного финансового контроля не противоречит положениям нормативных правовых актов, регулирующих ведение бухгалтерского (бюджетного) учета и составление бухгалтерской (финансовой) отчетности.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870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244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532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212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КВР 613 между БУ-АУ - консолидация!!!</a:t>
            </a:r>
          </a:p>
        </p:txBody>
      </p:sp>
    </p:spTree>
    <p:extLst>
      <p:ext uri="{BB962C8B-B14F-4D97-AF65-F5344CB8AC3E}">
        <p14:creationId xmlns:p14="http://schemas.microsoft.com/office/powerpoint/2010/main" val="982278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45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06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12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0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15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9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46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10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1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5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40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Бюджетная (бухгалтерская) отчетность за 2022 год: подготовка к составлению, изменения в методологии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Май 2022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290830" y="10672"/>
            <a:ext cx="6427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Бюджетная классификация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52885" y="168767"/>
            <a:ext cx="498232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11502F6-2025-9B43-A2B5-80A0ACD4C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7412"/>
              </p:ext>
            </p:extLst>
          </p:nvPr>
        </p:nvGraphicFramePr>
        <p:xfrm>
          <a:off x="367553" y="695257"/>
          <a:ext cx="8583564" cy="56074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9471">
                  <a:extLst>
                    <a:ext uri="{9D8B030D-6E8A-4147-A177-3AD203B41FA5}">
                      <a16:colId xmlns:a16="http://schemas.microsoft.com/office/drawing/2014/main" val="3315544017"/>
                    </a:ext>
                  </a:extLst>
                </a:gridCol>
                <a:gridCol w="3079376">
                  <a:extLst>
                    <a:ext uri="{9D8B030D-6E8A-4147-A177-3AD203B41FA5}">
                      <a16:colId xmlns:a16="http://schemas.microsoft.com/office/drawing/2014/main" val="4065034801"/>
                    </a:ext>
                  </a:extLst>
                </a:gridCol>
                <a:gridCol w="3464717">
                  <a:extLst>
                    <a:ext uri="{9D8B030D-6E8A-4147-A177-3AD203B41FA5}">
                      <a16:colId xmlns:a16="http://schemas.microsoft.com/office/drawing/2014/main" val="1146134053"/>
                    </a:ext>
                  </a:extLst>
                </a:gridCol>
              </a:tblGrid>
              <a:tr h="1363754"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ЛБО 2021 – 2023</a:t>
                      </a:r>
                    </a:p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(385-ФЗ)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ЛБО 2022 – 2024</a:t>
                      </a:r>
                    </a:p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(390-ФЗ)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488713"/>
                  </a:ext>
                </a:extLst>
              </a:tr>
              <a:tr h="140559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0503128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0503738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(раздел 3: ЛБО и БО)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85н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99н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209н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85н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75н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209н (</a:t>
                      </a: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133н</a:t>
                      </a: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041239"/>
                  </a:ext>
                </a:extLst>
              </a:tr>
              <a:tr h="14055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85н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99н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209н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85н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75н</a:t>
                      </a: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209н (</a:t>
                      </a: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133н</a:t>
                      </a: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198963"/>
                  </a:ext>
                </a:extLst>
              </a:tr>
              <a:tr h="140559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БО и ДБП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–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2022* – 2023*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- 2024</a:t>
                      </a:r>
                    </a:p>
                    <a:p>
                      <a:pPr algn="ctr"/>
                      <a:r>
                        <a:rPr lang="ru-RU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уточняются при заключении нового соглашения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30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26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24092" y="168767"/>
            <a:ext cx="78105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Бюджетная классификация – 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номера счета Рабочего плана счетов на 2022 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изменения </a:t>
            </a:r>
            <a:r>
              <a:rPr lang="ru-RU" sz="22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межотчетным</a:t>
            </a:r>
            <a:r>
              <a: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период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52885" y="168767"/>
            <a:ext cx="498232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44BE491-A6C1-7642-AC66-FFEB76C0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56316"/>
              </p:ext>
            </p:extLst>
          </p:nvPr>
        </p:nvGraphicFramePr>
        <p:xfrm>
          <a:off x="567403" y="1670134"/>
          <a:ext cx="7885482" cy="3479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1437">
                  <a:extLst>
                    <a:ext uri="{9D8B030D-6E8A-4147-A177-3AD203B41FA5}">
                      <a16:colId xmlns:a16="http://schemas.microsoft.com/office/drawing/2014/main" val="809640163"/>
                    </a:ext>
                  </a:extLst>
                </a:gridCol>
                <a:gridCol w="898774">
                  <a:extLst>
                    <a:ext uri="{9D8B030D-6E8A-4147-A177-3AD203B41FA5}">
                      <a16:colId xmlns:a16="http://schemas.microsoft.com/office/drawing/2014/main" val="2869880585"/>
                    </a:ext>
                  </a:extLst>
                </a:gridCol>
                <a:gridCol w="1218364">
                  <a:extLst>
                    <a:ext uri="{9D8B030D-6E8A-4147-A177-3AD203B41FA5}">
                      <a16:colId xmlns:a16="http://schemas.microsoft.com/office/drawing/2014/main" val="1898265706"/>
                    </a:ext>
                  </a:extLst>
                </a:gridCol>
                <a:gridCol w="1409810">
                  <a:extLst>
                    <a:ext uri="{9D8B030D-6E8A-4147-A177-3AD203B41FA5}">
                      <a16:colId xmlns:a16="http://schemas.microsoft.com/office/drawing/2014/main" val="1932509105"/>
                    </a:ext>
                  </a:extLst>
                </a:gridCol>
                <a:gridCol w="1577097">
                  <a:extLst>
                    <a:ext uri="{9D8B030D-6E8A-4147-A177-3AD203B41FA5}">
                      <a16:colId xmlns:a16="http://schemas.microsoft.com/office/drawing/2014/main" val="2320718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17 Код БК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АнСчет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9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согласно приказу №75н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Сопоставительной таблицы* кодов бюджетной классификации, применяемых в 2021 году, к кодам бюджетной классификации, применяемым в 2022 году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887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760A50-41E0-5A40-9C4D-33714C9D9F41}"/>
              </a:ext>
            </a:extLst>
          </p:cNvPr>
          <p:cNvSpPr txBox="1"/>
          <p:nvPr/>
        </p:nvSpPr>
        <p:spPr>
          <a:xfrm>
            <a:off x="324091" y="5997039"/>
            <a:ext cx="862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Размещена на официальном сайте Минфина России в разделе «Бюджет / Бюджетная классификация Российской Федерации / Методический кабинет».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0E7616-28DF-6549-8BFA-C54A53A18E77}"/>
              </a:ext>
            </a:extLst>
          </p:cNvPr>
          <p:cNvSpPr txBox="1"/>
          <p:nvPr/>
        </p:nvSpPr>
        <p:spPr>
          <a:xfrm>
            <a:off x="407219" y="5388820"/>
            <a:ext cx="862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Недействующих кодов бюджетной классификации в отчетности не должно быть</a:t>
            </a:r>
          </a:p>
        </p:txBody>
      </p:sp>
    </p:spTree>
    <p:extLst>
      <p:ext uri="{BB962C8B-B14F-4D97-AF65-F5344CB8AC3E}">
        <p14:creationId xmlns:p14="http://schemas.microsoft.com/office/powerpoint/2010/main" val="58753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427511" y="318448"/>
            <a:ext cx="83721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Бюджетная классификация – ошибки в отчетности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52885" y="168767"/>
            <a:ext cx="498232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BB06B-DBC9-3B4F-B52D-BB7938606D39}"/>
              </a:ext>
            </a:extLst>
          </p:cNvPr>
          <p:cNvSpPr txBox="1"/>
          <p:nvPr/>
        </p:nvSpPr>
        <p:spPr>
          <a:xfrm>
            <a:off x="427511" y="1003067"/>
            <a:ext cx="8134597" cy="465814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0503110/0503710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соответствия кодов классификации доходов и статей (подстатей) КОСГУ кодам Классификации доходов, установленным Руководством по статистике государственных финансов (СГФ - 2014), применяемая с 1 января 2021 года (обновлено 22.04.2022)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КД 1 16 07090 01 0000 140     КОСГУ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КД 1 16 07090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0000 140     КОСГУ 142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КД 1 17 05020 02 0000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КОСГУ 18К</a:t>
            </a:r>
          </a:p>
        </p:txBody>
      </p:sp>
    </p:spTree>
    <p:extLst>
      <p:ext uri="{BB962C8B-B14F-4D97-AF65-F5344CB8AC3E}">
        <p14:creationId xmlns:p14="http://schemas.microsoft.com/office/powerpoint/2010/main" val="273856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29897" y="351329"/>
            <a:ext cx="83721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Бюджетная классификация – ошибки в отчетности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52885" y="168767"/>
            <a:ext cx="498232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BB06B-DBC9-3B4F-B52D-BB7938606D39}"/>
              </a:ext>
            </a:extLst>
          </p:cNvPr>
          <p:cNvSpPr txBox="1"/>
          <p:nvPr/>
        </p:nvSpPr>
        <p:spPr>
          <a:xfrm>
            <a:off x="427512" y="1202351"/>
            <a:ext cx="8134597" cy="4197977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algn="ctr"/>
            <a:r>
              <a:rPr 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0503110/0503710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соответствия видов расходов классификации расходов бюджетов и статей (подстатей) классификации операций сектора государственного управления, применяемая в 2021 году (обновлено 14.04.2022)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85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КВР 323     КОСГУ 227</a:t>
            </a:r>
          </a:p>
          <a:p>
            <a:pPr marL="26685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КВР 323     КОСГУ 223</a:t>
            </a:r>
          </a:p>
          <a:p>
            <a:pPr marL="26685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КВР 323     КОСГУ 225</a:t>
            </a:r>
          </a:p>
          <a:p>
            <a:pPr marL="26685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КВР 244     КОСГУ 263</a:t>
            </a:r>
          </a:p>
          <a:p>
            <a:pPr marL="26685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КВР 313     КОСГУ 263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множение 3">
            <a:extLst>
              <a:ext uri="{FF2B5EF4-FFF2-40B4-BE49-F238E27FC236}">
                <a16:creationId xmlns:a16="http://schemas.microsoft.com/office/drawing/2014/main" id="{088F17DF-DF9B-B944-92E6-C268D85FF421}"/>
              </a:ext>
            </a:extLst>
          </p:cNvPr>
          <p:cNvSpPr/>
          <p:nvPr/>
        </p:nvSpPr>
        <p:spPr>
          <a:xfrm>
            <a:off x="1410021" y="3783513"/>
            <a:ext cx="1009402" cy="878774"/>
          </a:xfrm>
          <a:prstGeom prst="mathMultiply">
            <a:avLst>
              <a:gd name="adj1" fmla="val 11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>
            <a:extLst>
              <a:ext uri="{FF2B5EF4-FFF2-40B4-BE49-F238E27FC236}">
                <a16:creationId xmlns:a16="http://schemas.microsoft.com/office/drawing/2014/main" id="{D4F46C2B-E40E-E149-B393-5630B81F6F0D}"/>
              </a:ext>
            </a:extLst>
          </p:cNvPr>
          <p:cNvSpPr/>
          <p:nvPr/>
        </p:nvSpPr>
        <p:spPr>
          <a:xfrm>
            <a:off x="6889262" y="3812852"/>
            <a:ext cx="1009402" cy="878774"/>
          </a:xfrm>
          <a:prstGeom prst="mathMultiply">
            <a:avLst>
              <a:gd name="adj1" fmla="val 11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8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978803" y="231638"/>
            <a:ext cx="66467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 в 2022 году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A7B302-0207-F642-ACD5-01C362E60997}"/>
              </a:ext>
            </a:extLst>
          </p:cNvPr>
          <p:cNvGrpSpPr/>
          <p:nvPr/>
        </p:nvGrpSpPr>
        <p:grpSpPr>
          <a:xfrm>
            <a:off x="177800" y="1092200"/>
            <a:ext cx="8806693" cy="5397500"/>
            <a:chOff x="177800" y="1358900"/>
            <a:chExt cx="8806693" cy="5499100"/>
          </a:xfrm>
        </p:grpSpPr>
        <p:graphicFrame>
          <p:nvGraphicFramePr>
            <p:cNvPr id="2" name="Схема 1"/>
            <p:cNvGraphicFramePr/>
            <p:nvPr>
              <p:extLst/>
            </p:nvPr>
          </p:nvGraphicFramePr>
          <p:xfrm>
            <a:off x="177800" y="1358900"/>
            <a:ext cx="8806693" cy="5499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778500" y="1369209"/>
              <a:ext cx="1358900" cy="8636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>
                  <a:latin typeface="Times New Roman" charset="0"/>
                  <a:ea typeface="Times New Roman" charset="0"/>
                  <a:cs typeface="Times New Roman" charset="0"/>
                </a:rPr>
                <a:t>Текущего характера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5592" y="1369209"/>
              <a:ext cx="1358900" cy="8636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600" b="1" dirty="0">
                  <a:latin typeface="Times New Roman" charset="0"/>
                  <a:ea typeface="Times New Roman" charset="0"/>
                  <a:cs typeface="Times New Roman" charset="0"/>
                </a:rPr>
                <a:t>Капиталь-</a:t>
              </a:r>
              <a:r>
                <a:rPr lang="ru-RU" sz="1600" b="1" dirty="0" err="1">
                  <a:latin typeface="Times New Roman" charset="0"/>
                  <a:ea typeface="Times New Roman" charset="0"/>
                  <a:cs typeface="Times New Roman" charset="0"/>
                </a:rPr>
                <a:t>ного</a:t>
              </a:r>
              <a:r>
                <a:rPr lang="ru-RU" sz="1600" b="1" dirty="0">
                  <a:latin typeface="Times New Roman" charset="0"/>
                  <a:ea typeface="Times New Roman" charset="0"/>
                  <a:cs typeface="Times New Roman" charset="0"/>
                </a:rPr>
                <a:t> характера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FE3489-11F3-DD40-9F68-9B78C444ACB0}"/>
              </a:ext>
            </a:extLst>
          </p:cNvPr>
          <p:cNvSpPr txBox="1"/>
          <p:nvPr/>
        </p:nvSpPr>
        <p:spPr>
          <a:xfrm>
            <a:off x="330200" y="5943600"/>
            <a:ext cx="865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 МБТ капитального характера – в Справке 0503125 по счетам 20651, 30251   !!!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согласно письму, но изменения в инструкцию – 20654, 30254</a:t>
            </a:r>
          </a:p>
        </p:txBody>
      </p:sp>
    </p:spTree>
    <p:extLst>
      <p:ext uri="{BB962C8B-B14F-4D97-AF65-F5344CB8AC3E}">
        <p14:creationId xmlns:p14="http://schemas.microsoft.com/office/powerpoint/2010/main" val="138269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0669" y="127000"/>
            <a:ext cx="55080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17606" y="577275"/>
            <a:ext cx="8986684" cy="5230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изменении остатков валюты баланса за 2022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6061" y="64929"/>
            <a:ext cx="3587328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191н, 33н</a:t>
            </a:r>
            <a:endParaRPr lang="ru-RU" sz="26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2633" y="1612641"/>
          <a:ext cx="8373437" cy="37361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61356">
                  <a:extLst>
                    <a:ext uri="{9D8B030D-6E8A-4147-A177-3AD203B41FA5}">
                      <a16:colId xmlns:a16="http://schemas.microsoft.com/office/drawing/2014/main" val="1622277012"/>
                    </a:ext>
                  </a:extLst>
                </a:gridCol>
                <a:gridCol w="818956">
                  <a:extLst>
                    <a:ext uri="{9D8B030D-6E8A-4147-A177-3AD203B41FA5}">
                      <a16:colId xmlns:a16="http://schemas.microsoft.com/office/drawing/2014/main" val="153491791"/>
                    </a:ext>
                  </a:extLst>
                </a:gridCol>
                <a:gridCol w="1581026">
                  <a:extLst>
                    <a:ext uri="{9D8B030D-6E8A-4147-A177-3AD203B41FA5}">
                      <a16:colId xmlns:a16="http://schemas.microsoft.com/office/drawing/2014/main" val="2378677102"/>
                    </a:ext>
                  </a:extLst>
                </a:gridCol>
                <a:gridCol w="55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236">
                  <a:extLst>
                    <a:ext uri="{9D8B030D-6E8A-4147-A177-3AD203B41FA5}">
                      <a16:colId xmlns:a16="http://schemas.microsoft.com/office/drawing/2014/main" val="915769647"/>
                    </a:ext>
                  </a:extLst>
                </a:gridCol>
                <a:gridCol w="587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327">
                  <a:extLst>
                    <a:ext uri="{9D8B030D-6E8A-4147-A177-3AD203B41FA5}">
                      <a16:colId xmlns:a16="http://schemas.microsoft.com/office/drawing/2014/main" val="3203904499"/>
                    </a:ext>
                  </a:extLst>
                </a:gridCol>
                <a:gridCol w="5203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337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 / Пассив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  <a:r>
                        <a:rPr lang="ru-RU" baseline="0" dirty="0"/>
                        <a:t> строки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</a:t>
                      </a:r>
                      <a:r>
                        <a:rPr lang="ru-RU" baseline="0" dirty="0"/>
                        <a:t> изменений, руб.</a:t>
                      </a:r>
                      <a:endParaRPr lang="ru-RU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том числе по кодам причин (руб.)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3403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anchor="ctr"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07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Нефинансовые активы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3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r>
                        <a:rPr lang="ru-RU" dirty="0"/>
                        <a:t>. Финансовые 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8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Обязательства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7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IV.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Финансовый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18474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17606" y="1078386"/>
            <a:ext cx="8986684" cy="5158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5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остатков валюты баланса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1234" y="4289694"/>
            <a:ext cx="1133758" cy="1856125"/>
          </a:xfrm>
          <a:prstGeom prst="wedgeRoundRectCallout">
            <a:avLst>
              <a:gd name="adj1" fmla="val 140937"/>
              <a:gd name="adj2" fmla="val -1221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304.86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304.96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401.18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401.19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401.28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401.29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714" y="4396672"/>
            <a:ext cx="1133758" cy="1856125"/>
          </a:xfrm>
          <a:prstGeom prst="wedgeRoundRectCallout">
            <a:avLst>
              <a:gd name="adj1" fmla="val 11016"/>
              <a:gd name="adj2" fmla="val -1227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304.66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304.76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401.16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401.17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401.26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401.27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DB570-E57B-1248-9813-EA71AEC2ECE7}"/>
              </a:ext>
            </a:extLst>
          </p:cNvPr>
          <p:cNvSpPr txBox="1"/>
          <p:nvPr/>
        </p:nvSpPr>
        <p:spPr>
          <a:xfrm>
            <a:off x="2420177" y="3651459"/>
            <a:ext cx="1237423" cy="1940957"/>
          </a:xfrm>
          <a:prstGeom prst="wedgeRoundRectCallout">
            <a:avLst>
              <a:gd name="adj1" fmla="val 200472"/>
              <a:gd name="adj2" fmla="val -911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111.6Х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СГС «НМА»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BED9A-1823-424F-862D-922FB48B3F9D}"/>
              </a:ext>
            </a:extLst>
          </p:cNvPr>
          <p:cNvSpPr txBox="1"/>
          <p:nvPr/>
        </p:nvSpPr>
        <p:spPr>
          <a:xfrm>
            <a:off x="6570073" y="4020593"/>
            <a:ext cx="1111991" cy="1940957"/>
          </a:xfrm>
          <a:prstGeom prst="wedgeRoundRectCallout">
            <a:avLst>
              <a:gd name="adj1" fmla="val 70387"/>
              <a:gd name="adj2" fmla="val -1049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noAutofit/>
          </a:bodyPr>
          <a:lstStyle/>
          <a:p>
            <a:pPr algn="ctr">
              <a:buAutoNum type="arabicPeriod"/>
            </a:pP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КБК</a:t>
            </a:r>
          </a:p>
          <a:p>
            <a:pPr algn="ctr">
              <a:buAutoNum type="arabicPeriod"/>
            </a:pP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Счет 102</a:t>
            </a:r>
          </a:p>
          <a:p>
            <a:pPr algn="ctr">
              <a:buAutoNum type="arabicPeriod"/>
            </a:pP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Счет 106.51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72375-3597-2F47-B845-94D8B57FB612}"/>
              </a:ext>
            </a:extLst>
          </p:cNvPr>
          <p:cNvSpPr txBox="1"/>
          <p:nvPr/>
        </p:nvSpPr>
        <p:spPr>
          <a:xfrm>
            <a:off x="5338331" y="4517794"/>
            <a:ext cx="1111991" cy="1940957"/>
          </a:xfrm>
          <a:prstGeom prst="wedgeRoundRectCallout">
            <a:avLst>
              <a:gd name="adj1" fmla="val 118444"/>
              <a:gd name="adj2" fmla="val -1313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36000" rtlCol="0">
            <a:noAutofit/>
          </a:bodyPr>
          <a:lstStyle/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Долго-срочная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задол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-жен-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ность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0669" y="127000"/>
            <a:ext cx="55080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877960" y="124171"/>
            <a:ext cx="5967800" cy="9770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Счета, предназначенные для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ошибок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773" y="2368500"/>
            <a:ext cx="3844413" cy="147732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Год, предшествующий отчетному: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304.86, 401.18, 401.28</a:t>
            </a:r>
          </a:p>
          <a:p>
            <a:pPr algn="ctr"/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Прошлые финансовые года: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304.96, 401.19, 401.29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084" y="1340133"/>
            <a:ext cx="2278733" cy="10215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Ошибки выявлены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самостоятельно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8542" y="1393125"/>
            <a:ext cx="4876800" cy="97047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Нарушения выявлены в ходе проведения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контрольных мероприятий </a:t>
            </a:r>
            <a:r>
              <a:rPr lang="ru-RU" sz="1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органом, уполномоченным составлять протокол об АП</a:t>
            </a:r>
            <a:endParaRPr lang="ru-RU" sz="1600" b="1" u="sng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Прямая со стрелкой 4"/>
          <p:cNvCxnSpPr>
            <a:endCxn id="10" idx="0"/>
          </p:cNvCxnSpPr>
          <p:nvPr/>
        </p:nvCxnSpPr>
        <p:spPr>
          <a:xfrm flipH="1">
            <a:off x="2036451" y="924232"/>
            <a:ext cx="657588" cy="415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6066503" y="924232"/>
            <a:ext cx="560439" cy="468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0039" y="2368500"/>
            <a:ext cx="3844413" cy="147732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Год, предшествующий отчетному: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304.66, 401.16, 401.26</a:t>
            </a:r>
          </a:p>
          <a:p>
            <a:pPr algn="ctr"/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Прошлые финансовые года:</a:t>
            </a:r>
          </a:p>
          <a:p>
            <a:pPr algn="ctr"/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304.76, 401.17, 401.27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773" y="4743784"/>
            <a:ext cx="2702698" cy="14773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Первоначально:</a:t>
            </a:r>
            <a:endParaRPr lang="ru-RU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205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401.10</a:t>
            </a:r>
          </a:p>
          <a:p>
            <a:pPr algn="ctr"/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Исправление:</a:t>
            </a: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205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401.18 (19)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3471" y="4743784"/>
            <a:ext cx="2702698" cy="14773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Первоначально:</a:t>
            </a: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401.20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104</a:t>
            </a:r>
          </a:p>
          <a:p>
            <a:pPr algn="ctr"/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Исправление:</a:t>
            </a: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401.28(29)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104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6169" y="4743784"/>
            <a:ext cx="2702698" cy="17543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Первоначально:</a:t>
            </a: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302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206</a:t>
            </a:r>
          </a:p>
          <a:p>
            <a:pPr algn="ctr"/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Исправление:</a:t>
            </a: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302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304.86(96)</a:t>
            </a:r>
          </a:p>
          <a:p>
            <a:pPr algn="ctr"/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304.86(96)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206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0209" y="4369255"/>
            <a:ext cx="7177548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Примеры по исправлению ошибок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146030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48144" y="0"/>
            <a:ext cx="7518778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ошибок прошлых лет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49166-292B-FC46-922D-D639F9F5CC55}"/>
              </a:ext>
            </a:extLst>
          </p:cNvPr>
          <p:cNvSpPr txBox="1"/>
          <p:nvPr/>
        </p:nvSpPr>
        <p:spPr>
          <a:xfrm>
            <a:off x="345725" y="438406"/>
            <a:ext cx="85476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не сделана корреспонденция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1 205 51 561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1 401 40 151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5A762-0FD6-AC4B-B3B8-020747689A48}"/>
              </a:ext>
            </a:extLst>
          </p:cNvPr>
          <p:cNvSpPr txBox="1"/>
          <p:nvPr/>
        </p:nvSpPr>
        <p:spPr>
          <a:xfrm>
            <a:off x="3217151" y="805259"/>
            <a:ext cx="2580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84822BE-13CA-2A41-A029-07C27626A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330833"/>
              </p:ext>
            </p:extLst>
          </p:nvPr>
        </p:nvGraphicFramePr>
        <p:xfrm>
          <a:off x="233689" y="1261533"/>
          <a:ext cx="8771762" cy="548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806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42603" y="204818"/>
            <a:ext cx="602432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задолженности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339011" y="874486"/>
          <a:ext cx="8666439" cy="576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51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6B349-D9DC-1C41-A35D-63D4EA342F4F}"/>
              </a:ext>
            </a:extLst>
          </p:cNvPr>
          <p:cNvSpPr txBox="1"/>
          <p:nvPr/>
        </p:nvSpPr>
        <p:spPr>
          <a:xfrm>
            <a:off x="2386939" y="51439"/>
            <a:ext cx="5011388" cy="46166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0503769 – реальный пример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BE59CA-8A26-F248-9BD3-D27E83C1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" t="29688" r="77273" b="14624"/>
          <a:stretch/>
        </p:blipFill>
        <p:spPr>
          <a:xfrm>
            <a:off x="154379" y="665018"/>
            <a:ext cx="3515096" cy="6077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4DF18E-5597-8C48-91C9-4CAFF851A398}"/>
              </a:ext>
            </a:extLst>
          </p:cNvPr>
          <p:cNvSpPr txBox="1"/>
          <p:nvPr/>
        </p:nvSpPr>
        <p:spPr>
          <a:xfrm>
            <a:off x="4655126" y="695939"/>
            <a:ext cx="3930733" cy="2648197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ПЗ: Разрез «ПДД, СИЦ, СГЗ»: 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графы 5 по счету х302хх00х не равны показателю графы 6 – сумма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восстановлению кассовых расходов</a:t>
            </a:r>
            <a:endParaRPr lang="ru-RU" sz="2000" b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9CB435E6-2E5C-644D-B14B-E62D4146C775}"/>
              </a:ext>
            </a:extLst>
          </p:cNvPr>
          <p:cNvSpPr/>
          <p:nvPr/>
        </p:nvSpPr>
        <p:spPr>
          <a:xfrm>
            <a:off x="6473536" y="3076941"/>
            <a:ext cx="285008" cy="3550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1600C-7968-AA42-ABB1-CA638B81DF61}"/>
              </a:ext>
            </a:extLst>
          </p:cNvPr>
          <p:cNvSpPr txBox="1"/>
          <p:nvPr/>
        </p:nvSpPr>
        <p:spPr>
          <a:xfrm>
            <a:off x="4655126" y="3431969"/>
            <a:ext cx="3921828" cy="2293169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201.11.510.  </a:t>
            </a: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302.ХХ.73Х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увел </a:t>
            </a: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зс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18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302.ХХ.83Х   </a:t>
            </a: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201.11.610</a:t>
            </a:r>
          </a:p>
          <a:p>
            <a:pPr marL="1868488"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уменьш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зс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18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Дт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1ХХ.ХХ.ХХХ  </a:t>
            </a:r>
            <a:r>
              <a:rPr lang="ru-RU" sz="20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Кт</a:t>
            </a: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302.ХХ.73Х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1D76AB-EE36-8149-9AD5-2C5FB5B9B880}"/>
              </a:ext>
            </a:extLst>
          </p:cNvPr>
          <p:cNvSpPr txBox="1"/>
          <p:nvPr/>
        </p:nvSpPr>
        <p:spPr>
          <a:xfrm>
            <a:off x="4655126" y="6145481"/>
            <a:ext cx="3921828" cy="504701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Исправления по счету 302 ➡️ ДО</a:t>
            </a:r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2E8FD994-5AD9-DB44-A265-F7C3D983B09B}"/>
              </a:ext>
            </a:extLst>
          </p:cNvPr>
          <p:cNvSpPr/>
          <p:nvPr/>
        </p:nvSpPr>
        <p:spPr>
          <a:xfrm>
            <a:off x="6473536" y="5757795"/>
            <a:ext cx="285008" cy="3550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6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370" y="1604389"/>
            <a:ext cx="2644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составления годовой бюджетной отчетности проводится инвентаризация активов и обязательств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1597" y="1407961"/>
            <a:ext cx="26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содержат указания на обязанность проведения инвентаризаций исключительно по завершении финансового (отчетного) года, но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4178" y="1742888"/>
            <a:ext cx="255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СГС Концептуальные основы</a:t>
            </a:r>
          </a:p>
          <a:p>
            <a:endParaRPr lang="ru-RU" i="1" dirty="0"/>
          </a:p>
          <a:p>
            <a:r>
              <a:rPr lang="ru-RU" i="1" dirty="0"/>
              <a:t>СГС Учетная политика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74" y="3324313"/>
            <a:ext cx="3372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процедурных мероприятий, сроков проведения инвентаризации объектов бухгалтерского учета (с учетом специфики их вовлечения в хозяйственный оборот и применяемых методов учета) находится в сфере компетенции субъекта учета с соблюдением требования обеспечения достоверности данных учета и отчетности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907" y="3324313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приказ Министерства финансов Российской Федерации от 13.06.1995 № 49 "Об утверждении Методических указаний по инвентаризации имущества и финансовых обязательств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не 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нормативным правовым документом,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которого обязательны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инвентаризации в организациях государственного сектора, вместе с тем отдельные положения указанного документа, не противоречащие законодательству Российской Федерации, субъект учета вправе включить в документы учетной политики.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1396902" y="112577"/>
            <a:ext cx="6306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Подготовка к формированию отчетности за 2022 год</a:t>
            </a:r>
          </a:p>
        </p:txBody>
      </p:sp>
      <p:sp>
        <p:nvSpPr>
          <p:cNvPr id="16" name="Rectangle 4"/>
          <p:cNvSpPr/>
          <p:nvPr/>
        </p:nvSpPr>
        <p:spPr>
          <a:xfrm>
            <a:off x="626206" y="755283"/>
            <a:ext cx="798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1. Инвентаризация</a:t>
            </a:r>
          </a:p>
        </p:txBody>
      </p:sp>
    </p:spTree>
    <p:extLst>
      <p:ext uri="{BB962C8B-B14F-4D97-AF65-F5344CB8AC3E}">
        <p14:creationId xmlns:p14="http://schemas.microsoft.com/office/powerpoint/2010/main" val="121279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6B349-D9DC-1C41-A35D-63D4EA342F4F}"/>
              </a:ext>
            </a:extLst>
          </p:cNvPr>
          <p:cNvSpPr txBox="1"/>
          <p:nvPr/>
        </p:nvSpPr>
        <p:spPr>
          <a:xfrm>
            <a:off x="2386939" y="51439"/>
            <a:ext cx="5011388" cy="46166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0503769 – реальный пример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DF18E-5597-8C48-91C9-4CAFF851A398}"/>
              </a:ext>
            </a:extLst>
          </p:cNvPr>
          <p:cNvSpPr txBox="1"/>
          <p:nvPr/>
        </p:nvSpPr>
        <p:spPr>
          <a:xfrm>
            <a:off x="233561" y="4432300"/>
            <a:ext cx="8589805" cy="229870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85н: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48.1.1.1. По элементу вида расходов «111 Фонд оплаты труда учреждений» отражаются расходы государственных (муниципальных) учреждений, осуществляемые в пределах фонда оплаты труда государственными (муниципальными) учреждениями, а также расходы объединений, соединений, воинских частей (подразделений) Вооруженных Сил Российской Федерации по оплате труда своих работников, осуществляемой на основе трудовых договоров, по осуществлению иных выплат штатным работникам.</a:t>
            </a:r>
            <a:endParaRPr lang="ru-RU" sz="2000" b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706ED-2B79-0E4F-88F1-5492A7975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43840" r="75742" b="24445"/>
          <a:stretch/>
        </p:blipFill>
        <p:spPr>
          <a:xfrm>
            <a:off x="233561" y="513104"/>
            <a:ext cx="3957439" cy="37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0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8" y="132661"/>
            <a:ext cx="6393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НПА по отчетности </a:t>
            </a:r>
            <a:r>
              <a:rPr lang="mr-IN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–</a:t>
            </a:r>
            <a:endParaRPr lang="ru-RU" sz="2200" b="1" dirty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53975" lvl="1" algn="ctr">
              <a:buSzPct val="130000"/>
            </a:pPr>
            <a:r>
              <a:rPr lang="ru-RU" sz="22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Программа разработки ФСБУ ГФ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2081159"/>
              </p:ext>
            </p:extLst>
          </p:nvPr>
        </p:nvGraphicFramePr>
        <p:xfrm>
          <a:off x="407893" y="1222187"/>
          <a:ext cx="8413377" cy="524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79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132661"/>
            <a:ext cx="8000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Консолидированная отчетность (периметр)</a:t>
            </a:r>
            <a:endParaRPr lang="ru-RU" sz="22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0E9A093-57E8-2748-8F37-300B926DC84A}"/>
              </a:ext>
            </a:extLst>
          </p:cNvPr>
          <p:cNvGrpSpPr/>
          <p:nvPr/>
        </p:nvGrpSpPr>
        <p:grpSpPr>
          <a:xfrm>
            <a:off x="458666" y="492125"/>
            <a:ext cx="8246848" cy="4925144"/>
            <a:chOff x="515584" y="967315"/>
            <a:chExt cx="8246848" cy="5649611"/>
          </a:xfrm>
        </p:grpSpPr>
        <p:sp>
          <p:nvSpPr>
            <p:cNvPr id="6" name="TextBox 5"/>
            <p:cNvSpPr txBox="1"/>
            <p:nvPr/>
          </p:nvSpPr>
          <p:spPr>
            <a:xfrm>
              <a:off x="578077" y="1680928"/>
              <a:ext cx="1340990" cy="7940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Органы государственной власти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789" y="1680928"/>
              <a:ext cx="1340990" cy="7940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Органы управления внебюджетными фондами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789" y="4727362"/>
              <a:ext cx="1340990" cy="11483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Бюджетные учреждения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8076" y="4727362"/>
              <a:ext cx="1340990" cy="11493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Автономные учреждения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8076" y="2657329"/>
              <a:ext cx="1340990" cy="11493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Казенные учреждения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789" y="2627103"/>
              <a:ext cx="1340989" cy="11796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Иные получатели бюджетных средств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2BE57DE-FA7A-44BC-B8D6-F3B300F4C69D}"/>
                </a:ext>
              </a:extLst>
            </p:cNvPr>
            <p:cNvSpPr txBox="1">
              <a:spLocks/>
            </p:cNvSpPr>
            <p:nvPr/>
          </p:nvSpPr>
          <p:spPr>
            <a:xfrm>
              <a:off x="911358" y="1002941"/>
              <a:ext cx="1816925" cy="49562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1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2022 года</a:t>
              </a:r>
              <a:endPara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515585" y="1440909"/>
              <a:ext cx="2999511" cy="264420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46" tIns="49846" rIns="49846" bIns="49846" rtlCol="0" anchor="t" anchorCtr="0"/>
            <a:lstStyle/>
            <a:p>
              <a:endParaRPr lang="en-US" sz="831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515584" y="4326614"/>
              <a:ext cx="2999511" cy="197918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46" tIns="49846" rIns="49846" bIns="49846" rtlCol="0" anchor="t" anchorCtr="0"/>
            <a:lstStyle/>
            <a:p>
              <a:endParaRPr lang="en-US" sz="831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9459" y="1645302"/>
              <a:ext cx="1340990" cy="7940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Органы государственной власти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79171" y="1645302"/>
              <a:ext cx="1340990" cy="7940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Органы управления внебюджетными фондами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79171" y="3953444"/>
              <a:ext cx="1340990" cy="11483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Бюджетные учреждения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21864" y="3953444"/>
              <a:ext cx="1340990" cy="11493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Автономные учреждения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9458" y="2621703"/>
              <a:ext cx="1340990" cy="11493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Казенные учреждения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9171" y="2591477"/>
              <a:ext cx="1340989" cy="117960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50409" tIns="50409" rIns="50409" bIns="50409" rtlCol="0" anchor="ctr" anchorCtr="0">
              <a:noAutofit/>
            </a:bodyPr>
            <a:lstStyle/>
            <a:p>
              <a:pPr algn="ctr">
                <a:spcAft>
                  <a:spcPts val="554"/>
                </a:spcAft>
              </a:pPr>
              <a:r>
                <a:rPr lang="ru-RU" sz="1108" b="1" dirty="0">
                  <a:solidFill>
                    <a:srgbClr val="002060"/>
                  </a:solidFill>
                </a:rPr>
                <a:t>Иные получатели бюджетных средств</a:t>
              </a:r>
              <a:endParaRPr lang="en-US" sz="1108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D2BE57DE-FA7A-44BC-B8D6-F3B300F4C69D}"/>
                </a:ext>
              </a:extLst>
            </p:cNvPr>
            <p:cNvSpPr txBox="1">
              <a:spLocks/>
            </p:cNvSpPr>
            <p:nvPr/>
          </p:nvSpPr>
          <p:spPr>
            <a:xfrm>
              <a:off x="5732740" y="967315"/>
              <a:ext cx="1816925" cy="49562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1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2022 года</a:t>
              </a:r>
              <a:endPara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0"/>
            <p:cNvSpPr/>
            <p:nvPr/>
          </p:nvSpPr>
          <p:spPr>
            <a:xfrm>
              <a:off x="5336967" y="1405284"/>
              <a:ext cx="2999511" cy="38792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846" tIns="49846" rIns="49846" bIns="49846" rtlCol="0" anchor="t" anchorCtr="0"/>
            <a:lstStyle/>
            <a:p>
              <a:endParaRPr lang="en-US" sz="831" b="1" dirty="0" err="1">
                <a:solidFill>
                  <a:srgbClr val="00206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4B598B-86FE-9945-A1AE-514629A3EC7B}"/>
                </a:ext>
              </a:extLst>
            </p:cNvPr>
            <p:cNvSpPr txBox="1"/>
            <p:nvPr/>
          </p:nvSpPr>
          <p:spPr>
            <a:xfrm>
              <a:off x="3537500" y="2310113"/>
              <a:ext cx="851909" cy="45289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/>
            <a:p>
              <a:r>
                <a:rPr lang="en-US" sz="2200" b="1" dirty="0">
                  <a:solidFill>
                    <a:srgbClr val="077A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191</a:t>
              </a:r>
              <a:r>
                <a:rPr lang="ru-RU" sz="2200" b="1" dirty="0">
                  <a:solidFill>
                    <a:srgbClr val="077A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01F8ED-8B92-CC4F-A65B-D3114C8F3FC6}"/>
                </a:ext>
              </a:extLst>
            </p:cNvPr>
            <p:cNvSpPr txBox="1"/>
            <p:nvPr/>
          </p:nvSpPr>
          <p:spPr>
            <a:xfrm>
              <a:off x="3606671" y="5193838"/>
              <a:ext cx="851909" cy="45289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/>
            <a:p>
              <a:r>
                <a:rPr lang="ru-RU" sz="2200" b="1" dirty="0">
                  <a:solidFill>
                    <a:srgbClr val="077A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33н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BB3304-7E65-CC4D-BE8A-63B007D4A3E8}"/>
                </a:ext>
              </a:extLst>
            </p:cNvPr>
            <p:cNvSpPr txBox="1"/>
            <p:nvPr/>
          </p:nvSpPr>
          <p:spPr>
            <a:xfrm>
              <a:off x="6020791" y="5361892"/>
              <a:ext cx="1698170" cy="45289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/>
            <a:p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191</a:t>
              </a:r>
              <a:r>
                <a:rPr lang="ru-RU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 + 33н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6CF009-43F3-0A49-982D-984D92B2AA85}"/>
                </a:ext>
              </a:extLst>
            </p:cNvPr>
            <p:cNvSpPr txBox="1"/>
            <p:nvPr/>
          </p:nvSpPr>
          <p:spPr>
            <a:xfrm>
              <a:off x="5218044" y="6164029"/>
              <a:ext cx="851909" cy="45289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/>
            <a:p>
              <a:r>
                <a:rPr lang="en-US" sz="2200" b="1" dirty="0">
                  <a:solidFill>
                    <a:srgbClr val="077A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191</a:t>
              </a:r>
              <a:r>
                <a:rPr lang="ru-RU" sz="2200" b="1" dirty="0">
                  <a:solidFill>
                    <a:srgbClr val="077A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DAC53A-BFE4-444E-A665-481D35107FBB}"/>
                </a:ext>
              </a:extLst>
            </p:cNvPr>
            <p:cNvSpPr txBox="1"/>
            <p:nvPr/>
          </p:nvSpPr>
          <p:spPr>
            <a:xfrm>
              <a:off x="7910523" y="6164029"/>
              <a:ext cx="851909" cy="452897"/>
            </a:xfrm>
            <a:prstGeom prst="rect">
              <a:avLst/>
            </a:prstGeom>
            <a:noFill/>
          </p:spPr>
          <p:txBody>
            <a:bodyPr wrap="square" lIns="90000" rtlCol="0">
              <a:noAutofit/>
            </a:bodyPr>
            <a:lstStyle/>
            <a:p>
              <a:r>
                <a:rPr lang="ru-RU" sz="2200" b="1" dirty="0">
                  <a:solidFill>
                    <a:srgbClr val="077A3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33н</a:t>
              </a:r>
            </a:p>
          </p:txBody>
        </p: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1AEFAF2C-4CE3-6842-9631-DA625EEE5C20}"/>
                </a:ext>
              </a:extLst>
            </p:cNvPr>
            <p:cNvCxnSpPr>
              <a:stCxn id="29" idx="0"/>
              <a:endCxn id="27" idx="2"/>
            </p:cNvCxnSpPr>
            <p:nvPr/>
          </p:nvCxnSpPr>
          <p:spPr>
            <a:xfrm flipV="1">
              <a:off x="5643999" y="5814789"/>
              <a:ext cx="1225877" cy="3492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EB8AFB93-DEC4-5848-97A8-555390FC206B}"/>
                </a:ext>
              </a:extLst>
            </p:cNvPr>
            <p:cNvCxnSpPr>
              <a:stCxn id="30" idx="0"/>
              <a:endCxn id="27" idx="2"/>
            </p:cNvCxnSpPr>
            <p:nvPr/>
          </p:nvCxnSpPr>
          <p:spPr>
            <a:xfrm flipH="1" flipV="1">
              <a:off x="6869876" y="5814789"/>
              <a:ext cx="1466602" cy="3492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40C6FB92-081A-CD40-B0CA-6CFD9EB4F227}"/>
              </a:ext>
            </a:extLst>
          </p:cNvPr>
          <p:cNvGraphicFramePr/>
          <p:nvPr>
            <p:extLst/>
          </p:nvPr>
        </p:nvGraphicFramePr>
        <p:xfrm>
          <a:off x="515712" y="5579673"/>
          <a:ext cx="8430501" cy="109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62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18533" y="154954"/>
            <a:ext cx="856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Взаимосвязанные показатели для исключения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CE9FD61-2022-4548-AF16-7ED9D90F9418}"/>
              </a:ext>
            </a:extLst>
          </p:cNvPr>
          <p:cNvGraphicFramePr/>
          <p:nvPr>
            <p:extLst/>
          </p:nvPr>
        </p:nvGraphicFramePr>
        <p:xfrm>
          <a:off x="118533" y="930887"/>
          <a:ext cx="8805335" cy="545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943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170" y="16371"/>
            <a:ext cx="5082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Выверка показателей между Учредителем и БУ-АУ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E933E40-F243-D043-80AA-0D3DC7E8196B}"/>
              </a:ext>
            </a:extLst>
          </p:cNvPr>
          <p:cNvGrpSpPr/>
          <p:nvPr/>
        </p:nvGrpSpPr>
        <p:grpSpPr>
          <a:xfrm>
            <a:off x="174626" y="968973"/>
            <a:ext cx="8601075" cy="3833812"/>
            <a:chOff x="128588" y="985837"/>
            <a:chExt cx="8601075" cy="58721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357DE3-8F68-2547-9307-35D4FCB73B7D}"/>
                </a:ext>
              </a:extLst>
            </p:cNvPr>
            <p:cNvSpPr txBox="1"/>
            <p:nvPr/>
          </p:nvSpPr>
          <p:spPr>
            <a:xfrm>
              <a:off x="128588" y="1000124"/>
              <a:ext cx="3600449" cy="1300163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1 206 41 002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8B5EB9-E0E5-E846-BCA8-4025650F9D45}"/>
                </a:ext>
              </a:extLst>
            </p:cNvPr>
            <p:cNvSpPr txBox="1"/>
            <p:nvPr/>
          </p:nvSpPr>
          <p:spPr>
            <a:xfrm>
              <a:off x="4000500" y="985837"/>
              <a:ext cx="4700588" cy="1328738"/>
            </a:xfrm>
            <a:prstGeom prst="lef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/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ОстКр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4 401 40 131 -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ОстДт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4 205 31 001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930DB-5D28-6543-8982-7A0585C9BB4E}"/>
                </a:ext>
              </a:extLst>
            </p:cNvPr>
            <p:cNvSpPr txBox="1"/>
            <p:nvPr/>
          </p:nvSpPr>
          <p:spPr>
            <a:xfrm>
              <a:off x="157163" y="2571749"/>
              <a:ext cx="3600449" cy="1300163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1 206 41 002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E18141-5A58-8042-9C6F-E52216EF4BA3}"/>
                </a:ext>
              </a:extLst>
            </p:cNvPr>
            <p:cNvSpPr txBox="1"/>
            <p:nvPr/>
          </p:nvSpPr>
          <p:spPr>
            <a:xfrm>
              <a:off x="4029075" y="2557462"/>
              <a:ext cx="4700588" cy="1328738"/>
            </a:xfrm>
            <a:prstGeom prst="lef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/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ОстКр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5 401 40 152 -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ОстДт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5 205 52 001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02DB0-D3B2-3A44-A5D8-B52784393268}"/>
                </a:ext>
              </a:extLst>
            </p:cNvPr>
            <p:cNvSpPr txBox="1"/>
            <p:nvPr/>
          </p:nvSpPr>
          <p:spPr>
            <a:xfrm>
              <a:off x="128588" y="4100512"/>
              <a:ext cx="3600449" cy="1300163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1 206 81 002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BDDA04-83B3-9A4D-82AD-9969AEF455C6}"/>
                </a:ext>
              </a:extLst>
            </p:cNvPr>
            <p:cNvSpPr txBox="1"/>
            <p:nvPr/>
          </p:nvSpPr>
          <p:spPr>
            <a:xfrm>
              <a:off x="4000500" y="4086225"/>
              <a:ext cx="4700588" cy="1328738"/>
            </a:xfrm>
            <a:prstGeom prst="lef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/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ОстКр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5 401 40 162 -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ОстДт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5 205 62 001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859E89-6379-6E4E-8E17-F3811A01C1E7}"/>
                </a:ext>
              </a:extLst>
            </p:cNvPr>
            <p:cNvSpPr txBox="1"/>
            <p:nvPr/>
          </p:nvSpPr>
          <p:spPr>
            <a:xfrm>
              <a:off x="157163" y="5543549"/>
              <a:ext cx="3600449" cy="1300163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1 206 73 002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0187F-6EB7-8D43-8147-8240E770CADE}"/>
                </a:ext>
              </a:extLst>
            </p:cNvPr>
            <p:cNvSpPr txBox="1"/>
            <p:nvPr/>
          </p:nvSpPr>
          <p:spPr>
            <a:xfrm>
              <a:off x="4029075" y="5529262"/>
              <a:ext cx="4700588" cy="1328738"/>
            </a:xfrm>
            <a:prstGeom prst="lef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/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ОстКр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6 401 40 162 -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ОстДт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6 205 62 001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48551A7-47AF-7044-87D9-44321FD36896}"/>
              </a:ext>
            </a:extLst>
          </p:cNvPr>
          <p:cNvGrpSpPr/>
          <p:nvPr/>
        </p:nvGrpSpPr>
        <p:grpSpPr>
          <a:xfrm>
            <a:off x="203201" y="4999710"/>
            <a:ext cx="8601075" cy="1770248"/>
            <a:chOff x="128588" y="985837"/>
            <a:chExt cx="8601075" cy="29003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2A047F-CC7D-804F-A498-DF8E28C7A66B}"/>
                </a:ext>
              </a:extLst>
            </p:cNvPr>
            <p:cNvSpPr txBox="1"/>
            <p:nvPr/>
          </p:nvSpPr>
          <p:spPr>
            <a:xfrm>
              <a:off x="128588" y="1000124"/>
              <a:ext cx="3600449" cy="1300163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1 205 53 002, 1 205 63 002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CB1391-7A6D-FA4F-8790-4A6028567EFA}"/>
                </a:ext>
              </a:extLst>
            </p:cNvPr>
            <p:cNvSpPr txBox="1"/>
            <p:nvPr/>
          </p:nvSpPr>
          <p:spPr>
            <a:xfrm>
              <a:off x="4000500" y="985837"/>
              <a:ext cx="4700588" cy="1328738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5 303 05 001, 6 303 05 001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F24C48-E40A-364D-A9BA-2BD2CBA16802}"/>
                </a:ext>
              </a:extLst>
            </p:cNvPr>
            <p:cNvSpPr txBox="1"/>
            <p:nvPr/>
          </p:nvSpPr>
          <p:spPr>
            <a:xfrm>
              <a:off x="157163" y="2571749"/>
              <a:ext cx="3600449" cy="1300163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1 205 36 002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B92D6D-C0EF-774D-A81B-182A29F4A9BE}"/>
                </a:ext>
              </a:extLst>
            </p:cNvPr>
            <p:cNvSpPr txBox="1"/>
            <p:nvPr/>
          </p:nvSpPr>
          <p:spPr>
            <a:xfrm>
              <a:off x="4029075" y="2557462"/>
              <a:ext cx="4700588" cy="1328738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4 303 05 001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8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14822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C2E67-ECBC-184C-BE33-EA5F28BA58B9}"/>
              </a:ext>
            </a:extLst>
          </p:cNvPr>
          <p:cNvSpPr txBox="1"/>
          <p:nvPr/>
        </p:nvSpPr>
        <p:spPr>
          <a:xfrm>
            <a:off x="178091" y="947057"/>
            <a:ext cx="85040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 1)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304 04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     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1512C-DC10-E34D-BBA8-1B32F3D6FAE2}"/>
              </a:ext>
            </a:extLst>
          </p:cNvPr>
          <p:cNvSpPr txBox="1"/>
          <p:nvPr/>
        </p:nvSpPr>
        <p:spPr>
          <a:xfrm>
            <a:off x="178091" y="2890157"/>
            <a:ext cx="85040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 2)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1 401 20 281      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87648-16EE-8C41-A78F-1AAC4867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6" y="4049486"/>
            <a:ext cx="2579914" cy="257991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EA178E7-F4D3-3649-8DA2-0C00D4381F51}"/>
              </a:ext>
            </a:extLst>
          </p:cNvPr>
          <p:cNvGraphicFramePr/>
          <p:nvPr>
            <p:extLst/>
          </p:nvPr>
        </p:nvGraphicFramePr>
        <p:xfrm>
          <a:off x="2888493" y="4049486"/>
          <a:ext cx="6096000" cy="257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8918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389"/>
            <a:ext cx="9057184" cy="480735"/>
          </a:xfrm>
        </p:spPr>
        <p:txBody>
          <a:bodyPr/>
          <a:lstStyle/>
          <a:p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передачи/поступления с 2022 года</a:t>
            </a:r>
            <a:b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377518" y="116632"/>
            <a:ext cx="63233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lang="ru-RU" b="1">
                <a:solidFill>
                  <a:srgbClr val="C79023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ru-RU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AFD75D-884B-3D49-9A29-09C8F8E4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91552"/>
              </p:ext>
            </p:extLst>
          </p:nvPr>
        </p:nvGraphicFramePr>
        <p:xfrm>
          <a:off x="300317" y="846881"/>
          <a:ext cx="8601636" cy="57080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00818">
                  <a:extLst>
                    <a:ext uri="{9D8B030D-6E8A-4147-A177-3AD203B41FA5}">
                      <a16:colId xmlns:a16="http://schemas.microsoft.com/office/drawing/2014/main" val="2635697349"/>
                    </a:ext>
                  </a:extLst>
                </a:gridCol>
                <a:gridCol w="4300818">
                  <a:extLst>
                    <a:ext uri="{9D8B030D-6E8A-4147-A177-3AD203B41FA5}">
                      <a16:colId xmlns:a16="http://schemas.microsoft.com/office/drawing/2014/main" val="2718454855"/>
                    </a:ext>
                  </a:extLst>
                </a:gridCol>
              </a:tblGrid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Отправитель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016939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юридического лица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07635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6472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Внутриведомственные расчеты (внутри одного ГРБС)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86329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(для КУ)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(от КУ)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160421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(для БУ-АУ)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(от БУ-АУ)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18504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Межведомственные расчеты внутри одного бюджета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44826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(для КУ другого ГРБС)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(от КУ другого ГРБС)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61166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(для БУ-АУ другого ГРБС(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(от БУ-АУ другого ГРБС)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91129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расчеты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98183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(для КУ другого бюджета)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(от КУ другого бюджета)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025880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(для БУ-АУ другого бюджета)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(от БУ-АУ другого бюджета)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3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83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61364" y="153240"/>
            <a:ext cx="85388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ВИДОВ РАСХОДОВ КЛАССИФИКАЦИИ РАСХОДОВ БЮДЖЕТОВ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СТАТЕЙ (ПОДСТАТЕЙ) КЛАССИФИКАЦИИ ОПЕРАЦИЙ СЕКТОРА ГОСУДАРСТВЕННОГО УПРАВЛЕНИЯ, ПРИМЕНЯЕМАЯ В 2022 ГОДУ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БУХГАЛТЕРСКОГО (БЮДЖЕТНОГО) УЧЕТА ПРИ БЕЗВОЗМЕДНЫХ НЕДЕНЕЖНЫХ ПЕРЕДАЧАХ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3E1A47-BC52-C64B-A030-3127A1587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96"/>
          <a:stretch/>
        </p:blipFill>
        <p:spPr>
          <a:xfrm>
            <a:off x="1011299" y="1266467"/>
            <a:ext cx="7073900" cy="55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397007" y="126870"/>
            <a:ext cx="6427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Подготовка к формированию отчетности за 2022 год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673479" y="579496"/>
            <a:ext cx="798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1. Инвентаризация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339011" y="1177869"/>
          <a:ext cx="8543731" cy="55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1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280194" y="179386"/>
            <a:ext cx="6343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Подготовка к формированию отчетности за 2022 год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2600883" y="751363"/>
            <a:ext cx="343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2. Типовые ошибки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4396" y="1419880"/>
          <a:ext cx="8318740" cy="51022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60144">
                  <a:extLst>
                    <a:ext uri="{9D8B030D-6E8A-4147-A177-3AD203B41FA5}">
                      <a16:colId xmlns:a16="http://schemas.microsoft.com/office/drawing/2014/main" val="3943450431"/>
                    </a:ext>
                  </a:extLst>
                </a:gridCol>
                <a:gridCol w="5158596">
                  <a:extLst>
                    <a:ext uri="{9D8B030D-6E8A-4147-A177-3AD203B41FA5}">
                      <a16:colId xmlns:a16="http://schemas.microsoft.com/office/drawing/2014/main" val="2666183714"/>
                    </a:ext>
                  </a:extLst>
                </a:gridCol>
              </a:tblGrid>
              <a:tr h="2501087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1800" b="1" u="none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Дебиторская задолженность</a:t>
                      </a:r>
                      <a:r>
                        <a:rPr lang="ru-RU" sz="1800" u="none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(неполное)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отражение факта хозяйственной жизни при наличии первичного учетного документа (счет 209).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Признание доходов по кассовому методу.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балансовом учете отражена сомнительная задолженность.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отражение ДЗ на счете 209 при расторжении контракта на закупку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93352"/>
                  </a:ext>
                </a:extLst>
              </a:tr>
              <a:tr h="130056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Вложения в нефинансовые 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Некорректная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классификация расходов – отнесение на финансовый результат вместо увеличение стоимости НФА.</a:t>
                      </a:r>
                    </a:p>
                    <a:p>
                      <a:pPr algn="just"/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Рост объемов незавершенного строительства.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93452"/>
                  </a:ext>
                </a:extLst>
              </a:tr>
              <a:tr h="130056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Нефинансовые активы </a:t>
                      </a:r>
                      <a:r>
                        <a:rPr lang="ru-RU" sz="1800" b="0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(основные средства, нематериальные активы)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отражены объекты НМА при наличии государственной регистрации прав на РИД.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счете 101 отражены объекты ОС, права на которые не зарегистрированы.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0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6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444859" y="253619"/>
            <a:ext cx="641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Подготовка к формированию отчетности за 2022 год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761050" y="762946"/>
            <a:ext cx="798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2. Типовые ошибки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94693" y="1434432"/>
          <a:ext cx="8318740" cy="429456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60144">
                  <a:extLst>
                    <a:ext uri="{9D8B030D-6E8A-4147-A177-3AD203B41FA5}">
                      <a16:colId xmlns:a16="http://schemas.microsoft.com/office/drawing/2014/main" val="3943450431"/>
                    </a:ext>
                  </a:extLst>
                </a:gridCol>
                <a:gridCol w="5158596">
                  <a:extLst>
                    <a:ext uri="{9D8B030D-6E8A-4147-A177-3AD203B41FA5}">
                      <a16:colId xmlns:a16="http://schemas.microsoft.com/office/drawing/2014/main" val="2666183714"/>
                    </a:ext>
                  </a:extLst>
                </a:gridCol>
              </a:tblGrid>
              <a:tr h="14315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Нефинансовые активы </a:t>
                      </a:r>
                      <a:r>
                        <a:rPr lang="ru-RU" sz="1800" b="0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(основные средства, нематериальные активы)</a:t>
                      </a:r>
                    </a:p>
                    <a:p>
                      <a:pPr algn="ctr"/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3"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Несвоевременная </a:t>
                      </a:r>
                      <a:r>
                        <a:rPr lang="ru-RU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реклассификация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 (перевод на з/счет 02) и некорректная классификация ОС (между аналитическими счетами)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93352"/>
                  </a:ext>
                </a:extLst>
              </a:tr>
              <a:tr h="176187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Финансовые активы и обязательства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Задолженность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текущая, просроченная, долгосрочная, сомнительная, безнадежная к взысканию.</a:t>
                      </a:r>
                    </a:p>
                    <a:p>
                      <a:pPr algn="just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Проведение мероприятий по урегулированию просроченной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(сомнительной) задолженности.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93452"/>
                  </a:ext>
                </a:extLst>
              </a:tr>
              <a:tr h="110117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Учет на </a:t>
                      </a:r>
                      <a:r>
                        <a:rPr lang="ru-RU" sz="1800" b="1" u="none" kern="120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забалансовых</a:t>
                      </a:r>
                      <a:r>
                        <a:rPr lang="ru-RU" sz="1800" b="1" u="none" kern="12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счетах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отражение фактов хозяйственной жизни (например, банковские гарантии и счет 10).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0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2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108952"/>
            <a:ext cx="750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Составление и представление отчетности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406" y="5076928"/>
            <a:ext cx="218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Существенность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2787" y="4787707"/>
            <a:ext cx="549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Информация является существенной, если ее отсутствие или искажение могут оказать влияние на решения пользователей.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3E6129C-13CB-BD4C-B6F5-9DD3B72A01F8}"/>
              </a:ext>
            </a:extLst>
          </p:cNvPr>
          <p:cNvGraphicFramePr/>
          <p:nvPr>
            <p:extLst/>
          </p:nvPr>
        </p:nvGraphicFramePr>
        <p:xfrm>
          <a:off x="108619" y="569819"/>
          <a:ext cx="89154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E04D5AF3-E957-9F4A-9F7F-1B4CCDC10350}"/>
              </a:ext>
            </a:extLst>
          </p:cNvPr>
          <p:cNvSpPr/>
          <p:nvPr/>
        </p:nvSpPr>
        <p:spPr>
          <a:xfrm>
            <a:off x="2503357" y="5110872"/>
            <a:ext cx="739043" cy="276999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A3B38-C739-8C48-9D06-E801E6D462BF}"/>
              </a:ext>
            </a:extLst>
          </p:cNvPr>
          <p:cNvSpPr txBox="1"/>
          <p:nvPr/>
        </p:nvSpPr>
        <p:spPr>
          <a:xfrm>
            <a:off x="184406" y="5884779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Дополнительные критерии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3372787" y="5975541"/>
            <a:ext cx="549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charset="0"/>
                <a:ea typeface="Times New Roman" charset="0"/>
                <a:cs typeface="Times New Roman" charset="0"/>
              </a:rPr>
              <a:t>Системные письма Минфина России и Федерального казначейства</a:t>
            </a:r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1DC874D5-9386-B543-82E0-4B5AD1E38D05}"/>
              </a:ext>
            </a:extLst>
          </p:cNvPr>
          <p:cNvSpPr/>
          <p:nvPr/>
        </p:nvSpPr>
        <p:spPr>
          <a:xfrm>
            <a:off x="2503357" y="6100223"/>
            <a:ext cx="739043" cy="276999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3286208"/>
              </p:ext>
            </p:extLst>
          </p:nvPr>
        </p:nvGraphicFramePr>
        <p:xfrm>
          <a:off x="246368" y="234000"/>
          <a:ext cx="8769927" cy="66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5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6666307"/>
              </p:ext>
            </p:extLst>
          </p:nvPr>
        </p:nvGraphicFramePr>
        <p:xfrm>
          <a:off x="246368" y="234000"/>
          <a:ext cx="8769927" cy="66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13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0253772"/>
              </p:ext>
            </p:extLst>
          </p:nvPr>
        </p:nvGraphicFramePr>
        <p:xfrm>
          <a:off x="259815" y="274047"/>
          <a:ext cx="8769927" cy="221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BEF0B1B-EBF4-5F47-A50A-8E16BD920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442028"/>
              </p:ext>
            </p:extLst>
          </p:nvPr>
        </p:nvGraphicFramePr>
        <p:xfrm>
          <a:off x="259814" y="2335618"/>
          <a:ext cx="8769927" cy="203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995023C-9F83-7845-9BCE-6BDF68F76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490934"/>
              </p:ext>
            </p:extLst>
          </p:nvPr>
        </p:nvGraphicFramePr>
        <p:xfrm>
          <a:off x="259813" y="4549277"/>
          <a:ext cx="8769927" cy="214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0297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27716</TotalTime>
  <Words>2117</Words>
  <Application>Microsoft Macintosh PowerPoint</Application>
  <PresentationFormat>Экран (4:3)</PresentationFormat>
  <Paragraphs>387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неденежные передачи/поступления с 2022 года 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1611</cp:revision>
  <cp:lastPrinted>2018-11-14T09:10:42Z</cp:lastPrinted>
  <dcterms:created xsi:type="dcterms:W3CDTF">2014-05-13T07:16:38Z</dcterms:created>
  <dcterms:modified xsi:type="dcterms:W3CDTF">2022-05-25T02:23:00Z</dcterms:modified>
</cp:coreProperties>
</file>