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75" r:id="rId2"/>
    <p:sldId id="1338" r:id="rId3"/>
    <p:sldId id="2272" r:id="rId4"/>
    <p:sldId id="2269" r:id="rId5"/>
    <p:sldId id="2273" r:id="rId6"/>
    <p:sldId id="2264" r:id="rId7"/>
    <p:sldId id="2266" r:id="rId8"/>
    <p:sldId id="2268" r:id="rId9"/>
    <p:sldId id="2274" r:id="rId10"/>
    <p:sldId id="2265" r:id="rId11"/>
    <p:sldId id="2275" r:id="rId12"/>
    <p:sldId id="2276" r:id="rId13"/>
    <p:sldId id="2277" r:id="rId14"/>
    <p:sldId id="2278" r:id="rId15"/>
    <p:sldId id="2279" r:id="rId16"/>
    <p:sldId id="2280" r:id="rId17"/>
    <p:sldId id="2281" r:id="rId18"/>
    <p:sldId id="2282" r:id="rId19"/>
    <p:sldId id="2285" r:id="rId20"/>
    <p:sldId id="1214" r:id="rId21"/>
    <p:sldId id="1215" r:id="rId22"/>
    <p:sldId id="1217" r:id="rId23"/>
    <p:sldId id="2283" r:id="rId24"/>
    <p:sldId id="2284" r:id="rId25"/>
    <p:sldId id="601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1338"/>
            <p14:sldId id="2272"/>
            <p14:sldId id="2269"/>
            <p14:sldId id="2273"/>
            <p14:sldId id="2264"/>
            <p14:sldId id="2266"/>
            <p14:sldId id="2268"/>
            <p14:sldId id="2274"/>
            <p14:sldId id="2265"/>
            <p14:sldId id="2275"/>
            <p14:sldId id="2276"/>
            <p14:sldId id="2277"/>
            <p14:sldId id="2278"/>
            <p14:sldId id="2279"/>
            <p14:sldId id="2280"/>
            <p14:sldId id="2281"/>
            <p14:sldId id="2282"/>
            <p14:sldId id="2285"/>
            <p14:sldId id="1214"/>
            <p14:sldId id="1215"/>
            <p14:sldId id="1217"/>
            <p14:sldId id="2283"/>
            <p14:sldId id="2284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A3E"/>
    <a:srgbClr val="C79023"/>
    <a:srgbClr val="FFFCC1"/>
    <a:srgbClr val="B3E4C5"/>
    <a:srgbClr val="66FFFF"/>
    <a:srgbClr val="E4C6D9"/>
    <a:srgbClr val="E4ABD2"/>
    <a:srgbClr val="FF99CC"/>
    <a:srgbClr val="FF9999"/>
    <a:srgbClr val="DEA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1" autoAdjust="0"/>
    <p:restoredTop sz="87802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92" y="33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27"/>
        <p:guide pos="2160"/>
        <p:guide orient="horz" pos="3144"/>
        <p:guide pos="2141"/>
        <p:guide orient="horz"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F7AEA-CBF0-5E43-A31F-CC10C6776838}" type="doc">
      <dgm:prSet loTypeId="urn:microsoft.com/office/officeart/2005/8/layout/hierarchy1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374BE8D-4D0D-4448-8364-E961401EFCCA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Имущество ППО</a:t>
          </a:r>
        </a:p>
      </dgm:t>
    </dgm:pt>
    <dgm:pt modelId="{C8B947C4-3B2F-7C4D-9F95-D827C9E8EE1E}" type="parTrans" cxnId="{12C5737C-6921-1B45-B0C8-DD80C95AFBB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D384E-3F0F-B24B-9900-C61554C30A00}" type="sibTrans" cxnId="{12C5737C-6921-1B45-B0C8-DD80C95AFBB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77FF83-4510-AC44-827B-42AEAE4647A5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ОУ</a:t>
          </a:r>
        </a:p>
      </dgm:t>
    </dgm:pt>
    <dgm:pt modelId="{A046345E-9B57-1D4B-A153-BDECE2C093C1}" type="parTrans" cxnId="{5CA52E8F-6CE7-064E-BF8B-32A5328D044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B5CC8-86A3-6445-8518-9BAB39758C6E}" type="sibTrans" cxnId="{5CA52E8F-6CE7-064E-BF8B-32A5328D044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95521-08C5-1943-B05F-1A8C05983BF4}">
      <dgm:prSet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вклады</a:t>
          </a:r>
        </a:p>
      </dgm:t>
    </dgm:pt>
    <dgm:pt modelId="{742FCE84-5E87-7A4C-883B-63EEE8800BEB}" type="parTrans" cxnId="{32732619-42CC-7947-A9B6-12F884BE7CB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90F2BC-05EE-A04A-B328-A507DA2B856E}" type="sibTrans" cxnId="{32732619-42CC-7947-A9B6-12F884BE7CB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BB118-8D15-1E46-B0FD-2CE63D17DF8D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казна</a:t>
          </a:r>
        </a:p>
      </dgm:t>
    </dgm:pt>
    <dgm:pt modelId="{A7E6F0B2-8D84-6046-A0C8-2100CB36B462}" type="sibTrans" cxnId="{41F5C5BB-0538-0946-B5C7-2448B341E7A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96ABD6-FE35-7F4B-9EB2-62EDE04919E9}" type="parTrans" cxnId="{41F5C5BB-0538-0946-B5C7-2448B341E7A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20D12-E5CF-6548-9820-0CC67EB8CC89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полностью в отчете</a:t>
          </a:r>
        </a:p>
      </dgm:t>
    </dgm:pt>
    <dgm:pt modelId="{B15BD64D-F170-724F-8B08-68059FD4EF99}" type="parTrans" cxnId="{D1637B36-673B-BC4F-A681-23F4039AD12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63B4BA-F29C-5D42-9BB9-23E0FFA7A6C2}" type="sibTrans" cxnId="{D1637B36-673B-BC4F-A681-23F4039AD12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D4068-7172-3445-ACD9-12B1BB8D1DBE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частично в отчете</a:t>
          </a:r>
        </a:p>
      </dgm:t>
    </dgm:pt>
    <dgm:pt modelId="{67705A0D-7FBD-2F4C-A867-7A639C5260B9}" type="parTrans" cxnId="{BEE731D3-8B16-7649-9DDF-73D4599417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3CBE6-C03A-FE40-B05F-B7175E51A584}" type="sibTrans" cxnId="{BEE731D3-8B16-7649-9DDF-73D4599417A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DFE511-B034-D34B-A125-0D4D0BD6CCE4}">
      <dgm:prSet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ХВ</a:t>
          </a:r>
        </a:p>
      </dgm:t>
    </dgm:pt>
    <dgm:pt modelId="{127B0D74-1F3A-844F-B208-827B0BBAA146}" type="sibTrans" cxnId="{5D8421F4-B4B5-864A-9DA3-62B863A0D2A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1CFD8-9A71-614D-941B-81C1C111E096}" type="parTrans" cxnId="{5D8421F4-B4B5-864A-9DA3-62B863A0D2A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1CEEC1-1D59-DC49-9CAA-12B19FDB5375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нет в отчете</a:t>
          </a:r>
        </a:p>
      </dgm:t>
    </dgm:pt>
    <dgm:pt modelId="{9A865F7D-86A9-0E43-96E1-EEAD93FD2DE4}" type="parTrans" cxnId="{8CF40D50-974A-7C46-B7C7-FDE25EA7BD3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C2544-930B-3B4D-B7AB-E33E8C13EF61}" type="sibTrans" cxnId="{8CF40D50-974A-7C46-B7C7-FDE25EA7BD3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1BEBA-1FCB-4E4D-826F-614A211A6AEB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нет в отчете</a:t>
          </a:r>
        </a:p>
      </dgm:t>
    </dgm:pt>
    <dgm:pt modelId="{35599705-A109-514A-924C-EF0C37AD42C1}" type="parTrans" cxnId="{19703D0C-0A1D-F548-BD71-447A5A7335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BD08F-4673-AD42-9536-14A7704FB88C}" type="sibTrans" cxnId="{19703D0C-0A1D-F548-BD71-447A5A73359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66CD8-03E5-A045-9CB3-97715A290CCB}" type="pres">
      <dgm:prSet presAssocID="{AFFF7AEA-CBF0-5E43-A31F-CC10C67768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BF4078-F97C-FB4B-8F07-6FE0D86FD109}" type="pres">
      <dgm:prSet presAssocID="{B374BE8D-4D0D-4448-8364-E961401EFCCA}" presName="hierRoot1" presStyleCnt="0"/>
      <dgm:spPr/>
    </dgm:pt>
    <dgm:pt modelId="{769050C3-E7B5-6844-8882-40871162B771}" type="pres">
      <dgm:prSet presAssocID="{B374BE8D-4D0D-4448-8364-E961401EFCCA}" presName="composite" presStyleCnt="0"/>
      <dgm:spPr/>
    </dgm:pt>
    <dgm:pt modelId="{E7469090-C2BF-9E4F-8738-FA5F21A400E6}" type="pres">
      <dgm:prSet presAssocID="{B374BE8D-4D0D-4448-8364-E961401EFCCA}" presName="background" presStyleLbl="node0" presStyleIdx="0" presStyleCnt="1"/>
      <dgm:spPr/>
    </dgm:pt>
    <dgm:pt modelId="{B4DA7D5A-2CDF-4542-AEF0-31929FCCA441}" type="pres">
      <dgm:prSet presAssocID="{B374BE8D-4D0D-4448-8364-E961401EFCCA}" presName="text" presStyleLbl="fgAcc0" presStyleIdx="0" presStyleCnt="1" custScaleX="119656">
        <dgm:presLayoutVars>
          <dgm:chPref val="3"/>
        </dgm:presLayoutVars>
      </dgm:prSet>
      <dgm:spPr/>
    </dgm:pt>
    <dgm:pt modelId="{9902C295-6257-2940-A078-D08D224ADA16}" type="pres">
      <dgm:prSet presAssocID="{B374BE8D-4D0D-4448-8364-E961401EFCCA}" presName="hierChild2" presStyleCnt="0"/>
      <dgm:spPr/>
    </dgm:pt>
    <dgm:pt modelId="{A83A0789-9584-E446-9834-622A15C254E0}" type="pres">
      <dgm:prSet presAssocID="{7E96ABD6-FE35-7F4B-9EB2-62EDE04919E9}" presName="Name10" presStyleLbl="parChTrans1D2" presStyleIdx="0" presStyleCnt="4"/>
      <dgm:spPr/>
    </dgm:pt>
    <dgm:pt modelId="{7070DDF1-B81B-5C4F-83A3-D46E43D78DB4}" type="pres">
      <dgm:prSet presAssocID="{A0FBB118-8D15-1E46-B0FD-2CE63D17DF8D}" presName="hierRoot2" presStyleCnt="0"/>
      <dgm:spPr/>
    </dgm:pt>
    <dgm:pt modelId="{F7869755-1EA1-3D42-8F7B-2FDED890EE54}" type="pres">
      <dgm:prSet presAssocID="{A0FBB118-8D15-1E46-B0FD-2CE63D17DF8D}" presName="composite2" presStyleCnt="0"/>
      <dgm:spPr/>
    </dgm:pt>
    <dgm:pt modelId="{828C7925-9E4A-0248-8A42-A108A203D25F}" type="pres">
      <dgm:prSet presAssocID="{A0FBB118-8D15-1E46-B0FD-2CE63D17DF8D}" presName="background2" presStyleLbl="node2" presStyleIdx="0" presStyleCnt="4"/>
      <dgm:spPr/>
    </dgm:pt>
    <dgm:pt modelId="{171FA9DA-DFF1-C442-A384-BC5E43E34853}" type="pres">
      <dgm:prSet presAssocID="{A0FBB118-8D15-1E46-B0FD-2CE63D17DF8D}" presName="text2" presStyleLbl="fgAcc2" presStyleIdx="0" presStyleCnt="4">
        <dgm:presLayoutVars>
          <dgm:chPref val="3"/>
        </dgm:presLayoutVars>
      </dgm:prSet>
      <dgm:spPr/>
    </dgm:pt>
    <dgm:pt modelId="{356BE24D-638B-BF48-96D6-CF593044A570}" type="pres">
      <dgm:prSet presAssocID="{A0FBB118-8D15-1E46-B0FD-2CE63D17DF8D}" presName="hierChild3" presStyleCnt="0"/>
      <dgm:spPr/>
    </dgm:pt>
    <dgm:pt modelId="{9795C289-8F4A-F04E-9CE6-56C4C548F089}" type="pres">
      <dgm:prSet presAssocID="{B15BD64D-F170-724F-8B08-68059FD4EF99}" presName="Name17" presStyleLbl="parChTrans1D3" presStyleIdx="0" presStyleCnt="4"/>
      <dgm:spPr/>
    </dgm:pt>
    <dgm:pt modelId="{BB046CF2-3D6C-394E-94FB-7B906B0F1990}" type="pres">
      <dgm:prSet presAssocID="{01820D12-E5CF-6548-9820-0CC67EB8CC89}" presName="hierRoot3" presStyleCnt="0"/>
      <dgm:spPr/>
    </dgm:pt>
    <dgm:pt modelId="{9C637493-43E4-B94D-A82E-9BE368ED2A41}" type="pres">
      <dgm:prSet presAssocID="{01820D12-E5CF-6548-9820-0CC67EB8CC89}" presName="composite3" presStyleCnt="0"/>
      <dgm:spPr/>
    </dgm:pt>
    <dgm:pt modelId="{B5BD4913-FDBF-1B46-B241-E6387EDE5476}" type="pres">
      <dgm:prSet presAssocID="{01820D12-E5CF-6548-9820-0CC67EB8CC89}" presName="background3" presStyleLbl="node3" presStyleIdx="0" presStyleCnt="4"/>
      <dgm:spPr/>
    </dgm:pt>
    <dgm:pt modelId="{E47F4735-8ACB-8C43-A7E7-35069257D7C9}" type="pres">
      <dgm:prSet presAssocID="{01820D12-E5CF-6548-9820-0CC67EB8CC89}" presName="text3" presStyleLbl="fgAcc3" presStyleIdx="0" presStyleCnt="4">
        <dgm:presLayoutVars>
          <dgm:chPref val="3"/>
        </dgm:presLayoutVars>
      </dgm:prSet>
      <dgm:spPr/>
    </dgm:pt>
    <dgm:pt modelId="{730DC315-5CBA-544C-936A-7D92F56B0B84}" type="pres">
      <dgm:prSet presAssocID="{01820D12-E5CF-6548-9820-0CC67EB8CC89}" presName="hierChild4" presStyleCnt="0"/>
      <dgm:spPr/>
    </dgm:pt>
    <dgm:pt modelId="{F5635378-8753-8341-BFB4-DA6F353381B5}" type="pres">
      <dgm:prSet presAssocID="{A046345E-9B57-1D4B-A153-BDECE2C093C1}" presName="Name10" presStyleLbl="parChTrans1D2" presStyleIdx="1" presStyleCnt="4"/>
      <dgm:spPr/>
    </dgm:pt>
    <dgm:pt modelId="{57C8014C-58A4-A440-ABE1-3677EFD94FA0}" type="pres">
      <dgm:prSet presAssocID="{8677FF83-4510-AC44-827B-42AEAE4647A5}" presName="hierRoot2" presStyleCnt="0"/>
      <dgm:spPr/>
    </dgm:pt>
    <dgm:pt modelId="{05A430F0-096C-3C4D-95FF-2CE0EDD29FC8}" type="pres">
      <dgm:prSet presAssocID="{8677FF83-4510-AC44-827B-42AEAE4647A5}" presName="composite2" presStyleCnt="0"/>
      <dgm:spPr/>
    </dgm:pt>
    <dgm:pt modelId="{5CB7E1C9-120A-DA47-938B-ED3D8279CB04}" type="pres">
      <dgm:prSet presAssocID="{8677FF83-4510-AC44-827B-42AEAE4647A5}" presName="background2" presStyleLbl="node2" presStyleIdx="1" presStyleCnt="4"/>
      <dgm:spPr/>
    </dgm:pt>
    <dgm:pt modelId="{4C7AF303-E6C3-E940-9677-D46D490D6EE9}" type="pres">
      <dgm:prSet presAssocID="{8677FF83-4510-AC44-827B-42AEAE4647A5}" presName="text2" presStyleLbl="fgAcc2" presStyleIdx="1" presStyleCnt="4">
        <dgm:presLayoutVars>
          <dgm:chPref val="3"/>
        </dgm:presLayoutVars>
      </dgm:prSet>
      <dgm:spPr/>
    </dgm:pt>
    <dgm:pt modelId="{1FEE11B5-D01D-3847-80FC-5835234EE255}" type="pres">
      <dgm:prSet presAssocID="{8677FF83-4510-AC44-827B-42AEAE4647A5}" presName="hierChild3" presStyleCnt="0"/>
      <dgm:spPr/>
    </dgm:pt>
    <dgm:pt modelId="{14502FAC-670F-F84C-8E75-8C452934F7B3}" type="pres">
      <dgm:prSet presAssocID="{67705A0D-7FBD-2F4C-A867-7A639C5260B9}" presName="Name17" presStyleLbl="parChTrans1D3" presStyleIdx="1" presStyleCnt="4"/>
      <dgm:spPr/>
    </dgm:pt>
    <dgm:pt modelId="{19651250-943A-734D-88A6-259349A12FC7}" type="pres">
      <dgm:prSet presAssocID="{26DD4068-7172-3445-ACD9-12B1BB8D1DBE}" presName="hierRoot3" presStyleCnt="0"/>
      <dgm:spPr/>
    </dgm:pt>
    <dgm:pt modelId="{2F0D6F32-AF15-7442-BEDD-FEEAE72E1767}" type="pres">
      <dgm:prSet presAssocID="{26DD4068-7172-3445-ACD9-12B1BB8D1DBE}" presName="composite3" presStyleCnt="0"/>
      <dgm:spPr/>
    </dgm:pt>
    <dgm:pt modelId="{FB64AE86-2FDE-CA43-9CE4-9D6596F5890C}" type="pres">
      <dgm:prSet presAssocID="{26DD4068-7172-3445-ACD9-12B1BB8D1DBE}" presName="background3" presStyleLbl="node3" presStyleIdx="1" presStyleCnt="4"/>
      <dgm:spPr/>
    </dgm:pt>
    <dgm:pt modelId="{B26C91F3-6DA5-144F-A46A-ED57EC5380D4}" type="pres">
      <dgm:prSet presAssocID="{26DD4068-7172-3445-ACD9-12B1BB8D1DBE}" presName="text3" presStyleLbl="fgAcc3" presStyleIdx="1" presStyleCnt="4">
        <dgm:presLayoutVars>
          <dgm:chPref val="3"/>
        </dgm:presLayoutVars>
      </dgm:prSet>
      <dgm:spPr/>
    </dgm:pt>
    <dgm:pt modelId="{11396297-9757-544D-88FC-0552F4686307}" type="pres">
      <dgm:prSet presAssocID="{26DD4068-7172-3445-ACD9-12B1BB8D1DBE}" presName="hierChild4" presStyleCnt="0"/>
      <dgm:spPr/>
    </dgm:pt>
    <dgm:pt modelId="{FE84FF2E-4905-1C46-A81A-5072B7F56B7A}" type="pres">
      <dgm:prSet presAssocID="{8C71CFD8-9A71-614D-941B-81C1C111E096}" presName="Name10" presStyleLbl="parChTrans1D2" presStyleIdx="2" presStyleCnt="4"/>
      <dgm:spPr/>
    </dgm:pt>
    <dgm:pt modelId="{F6912C1D-6EE7-A142-8864-1CD2591D0AC8}" type="pres">
      <dgm:prSet presAssocID="{53DFE511-B034-D34B-A125-0D4D0BD6CCE4}" presName="hierRoot2" presStyleCnt="0"/>
      <dgm:spPr/>
    </dgm:pt>
    <dgm:pt modelId="{29D09121-A881-C24F-8A73-A62B858BF3C7}" type="pres">
      <dgm:prSet presAssocID="{53DFE511-B034-D34B-A125-0D4D0BD6CCE4}" presName="composite2" presStyleCnt="0"/>
      <dgm:spPr/>
    </dgm:pt>
    <dgm:pt modelId="{90EC9726-C219-6946-B0D2-2C61A9189FB6}" type="pres">
      <dgm:prSet presAssocID="{53DFE511-B034-D34B-A125-0D4D0BD6CCE4}" presName="background2" presStyleLbl="node2" presStyleIdx="2" presStyleCnt="4"/>
      <dgm:spPr/>
    </dgm:pt>
    <dgm:pt modelId="{703E3251-B792-054A-9C76-0A25970848D2}" type="pres">
      <dgm:prSet presAssocID="{53DFE511-B034-D34B-A125-0D4D0BD6CCE4}" presName="text2" presStyleLbl="fgAcc2" presStyleIdx="2" presStyleCnt="4">
        <dgm:presLayoutVars>
          <dgm:chPref val="3"/>
        </dgm:presLayoutVars>
      </dgm:prSet>
      <dgm:spPr/>
    </dgm:pt>
    <dgm:pt modelId="{6972A761-95AE-AC4A-B582-FE01070706CE}" type="pres">
      <dgm:prSet presAssocID="{53DFE511-B034-D34B-A125-0D4D0BD6CCE4}" presName="hierChild3" presStyleCnt="0"/>
      <dgm:spPr/>
    </dgm:pt>
    <dgm:pt modelId="{8E3D8DD5-1D54-9C47-A21F-EE2B4093214B}" type="pres">
      <dgm:prSet presAssocID="{9A865F7D-86A9-0E43-96E1-EEAD93FD2DE4}" presName="Name17" presStyleLbl="parChTrans1D3" presStyleIdx="2" presStyleCnt="4"/>
      <dgm:spPr/>
    </dgm:pt>
    <dgm:pt modelId="{7076C3F3-8E7D-AE44-894D-099F5CC8602A}" type="pres">
      <dgm:prSet presAssocID="{6C1CEEC1-1D59-DC49-9CAA-12B19FDB5375}" presName="hierRoot3" presStyleCnt="0"/>
      <dgm:spPr/>
    </dgm:pt>
    <dgm:pt modelId="{F342E22D-401F-8541-982C-623E8A3D16DF}" type="pres">
      <dgm:prSet presAssocID="{6C1CEEC1-1D59-DC49-9CAA-12B19FDB5375}" presName="composite3" presStyleCnt="0"/>
      <dgm:spPr/>
    </dgm:pt>
    <dgm:pt modelId="{1F581CB5-95ED-F447-BDDB-3817DEC68D11}" type="pres">
      <dgm:prSet presAssocID="{6C1CEEC1-1D59-DC49-9CAA-12B19FDB5375}" presName="background3" presStyleLbl="node3" presStyleIdx="2" presStyleCnt="4"/>
      <dgm:spPr/>
    </dgm:pt>
    <dgm:pt modelId="{66AB9BB9-6B13-7343-86A0-0D5619A30C6F}" type="pres">
      <dgm:prSet presAssocID="{6C1CEEC1-1D59-DC49-9CAA-12B19FDB5375}" presName="text3" presStyleLbl="fgAcc3" presStyleIdx="2" presStyleCnt="4">
        <dgm:presLayoutVars>
          <dgm:chPref val="3"/>
        </dgm:presLayoutVars>
      </dgm:prSet>
      <dgm:spPr/>
    </dgm:pt>
    <dgm:pt modelId="{0A853D66-A583-E54F-9219-F7B5DBE335B8}" type="pres">
      <dgm:prSet presAssocID="{6C1CEEC1-1D59-DC49-9CAA-12B19FDB5375}" presName="hierChild4" presStyleCnt="0"/>
      <dgm:spPr/>
    </dgm:pt>
    <dgm:pt modelId="{E758E71C-3F3F-3E4A-BBDA-43C713FED538}" type="pres">
      <dgm:prSet presAssocID="{742FCE84-5E87-7A4C-883B-63EEE8800BEB}" presName="Name10" presStyleLbl="parChTrans1D2" presStyleIdx="3" presStyleCnt="4"/>
      <dgm:spPr/>
    </dgm:pt>
    <dgm:pt modelId="{E27E90BB-8850-E449-8C0F-263BD31FA207}" type="pres">
      <dgm:prSet presAssocID="{6A095521-08C5-1943-B05F-1A8C05983BF4}" presName="hierRoot2" presStyleCnt="0"/>
      <dgm:spPr/>
    </dgm:pt>
    <dgm:pt modelId="{51E02626-2F3E-9249-9C3C-46DFE4267B1C}" type="pres">
      <dgm:prSet presAssocID="{6A095521-08C5-1943-B05F-1A8C05983BF4}" presName="composite2" presStyleCnt="0"/>
      <dgm:spPr/>
    </dgm:pt>
    <dgm:pt modelId="{F25C333D-6956-0940-AEB5-A6C2A0318E8E}" type="pres">
      <dgm:prSet presAssocID="{6A095521-08C5-1943-B05F-1A8C05983BF4}" presName="background2" presStyleLbl="node2" presStyleIdx="3" presStyleCnt="4"/>
      <dgm:spPr/>
    </dgm:pt>
    <dgm:pt modelId="{0D638C88-DE01-EA4D-A650-3AB3BFE863B5}" type="pres">
      <dgm:prSet presAssocID="{6A095521-08C5-1943-B05F-1A8C05983BF4}" presName="text2" presStyleLbl="fgAcc2" presStyleIdx="3" presStyleCnt="4">
        <dgm:presLayoutVars>
          <dgm:chPref val="3"/>
        </dgm:presLayoutVars>
      </dgm:prSet>
      <dgm:spPr/>
    </dgm:pt>
    <dgm:pt modelId="{5FE3012E-66B3-7144-A856-F25FF8232382}" type="pres">
      <dgm:prSet presAssocID="{6A095521-08C5-1943-B05F-1A8C05983BF4}" presName="hierChild3" presStyleCnt="0"/>
      <dgm:spPr/>
    </dgm:pt>
    <dgm:pt modelId="{27C0710A-68AD-E342-8576-CD9DFA8174A0}" type="pres">
      <dgm:prSet presAssocID="{35599705-A109-514A-924C-EF0C37AD42C1}" presName="Name17" presStyleLbl="parChTrans1D3" presStyleIdx="3" presStyleCnt="4"/>
      <dgm:spPr/>
    </dgm:pt>
    <dgm:pt modelId="{FFE5119E-5B00-3740-B00C-0054BDACEBC8}" type="pres">
      <dgm:prSet presAssocID="{A841BEBA-1FCB-4E4D-826F-614A211A6AEB}" presName="hierRoot3" presStyleCnt="0"/>
      <dgm:spPr/>
    </dgm:pt>
    <dgm:pt modelId="{5DB9D0C5-6A0F-594B-94C1-BF36D484B207}" type="pres">
      <dgm:prSet presAssocID="{A841BEBA-1FCB-4E4D-826F-614A211A6AEB}" presName="composite3" presStyleCnt="0"/>
      <dgm:spPr/>
    </dgm:pt>
    <dgm:pt modelId="{3D3A2466-A56C-104B-B3AA-060E4A4A6984}" type="pres">
      <dgm:prSet presAssocID="{A841BEBA-1FCB-4E4D-826F-614A211A6AEB}" presName="background3" presStyleLbl="node3" presStyleIdx="3" presStyleCnt="4"/>
      <dgm:spPr/>
    </dgm:pt>
    <dgm:pt modelId="{C80715FB-2420-D14C-AF8F-DB26617ACE94}" type="pres">
      <dgm:prSet presAssocID="{A841BEBA-1FCB-4E4D-826F-614A211A6AEB}" presName="text3" presStyleLbl="fgAcc3" presStyleIdx="3" presStyleCnt="4">
        <dgm:presLayoutVars>
          <dgm:chPref val="3"/>
        </dgm:presLayoutVars>
      </dgm:prSet>
      <dgm:spPr/>
    </dgm:pt>
    <dgm:pt modelId="{CE162D4A-76A1-8B4E-A49C-1F43CFD3992B}" type="pres">
      <dgm:prSet presAssocID="{A841BEBA-1FCB-4E4D-826F-614A211A6AEB}" presName="hierChild4" presStyleCnt="0"/>
      <dgm:spPr/>
    </dgm:pt>
  </dgm:ptLst>
  <dgm:cxnLst>
    <dgm:cxn modelId="{900CC90A-7E4A-9147-8DA6-1CA391F61D11}" type="presOf" srcId="{6A095521-08C5-1943-B05F-1A8C05983BF4}" destId="{0D638C88-DE01-EA4D-A650-3AB3BFE863B5}" srcOrd="0" destOrd="0" presId="urn:microsoft.com/office/officeart/2005/8/layout/hierarchy1"/>
    <dgm:cxn modelId="{19703D0C-0A1D-F548-BD71-447A5A733598}" srcId="{6A095521-08C5-1943-B05F-1A8C05983BF4}" destId="{A841BEBA-1FCB-4E4D-826F-614A211A6AEB}" srcOrd="0" destOrd="0" parTransId="{35599705-A109-514A-924C-EF0C37AD42C1}" sibTransId="{26DBD08F-4673-AD42-9536-14A7704FB88C}"/>
    <dgm:cxn modelId="{32732619-42CC-7947-A9B6-12F884BE7CB1}" srcId="{B374BE8D-4D0D-4448-8364-E961401EFCCA}" destId="{6A095521-08C5-1943-B05F-1A8C05983BF4}" srcOrd="3" destOrd="0" parTransId="{742FCE84-5E87-7A4C-883B-63EEE8800BEB}" sibTransId="{5290F2BC-05EE-A04A-B328-A507DA2B856E}"/>
    <dgm:cxn modelId="{0B1BC919-7967-EB4E-B975-245EA716D3EB}" type="presOf" srcId="{B374BE8D-4D0D-4448-8364-E961401EFCCA}" destId="{B4DA7D5A-2CDF-4542-AEF0-31929FCCA441}" srcOrd="0" destOrd="0" presId="urn:microsoft.com/office/officeart/2005/8/layout/hierarchy1"/>
    <dgm:cxn modelId="{991B3020-08BD-2445-A2C2-8B82E4421CC0}" type="presOf" srcId="{53DFE511-B034-D34B-A125-0D4D0BD6CCE4}" destId="{703E3251-B792-054A-9C76-0A25970848D2}" srcOrd="0" destOrd="0" presId="urn:microsoft.com/office/officeart/2005/8/layout/hierarchy1"/>
    <dgm:cxn modelId="{BDBF9626-1BFD-304F-A1DD-76D3306C5DAE}" type="presOf" srcId="{01820D12-E5CF-6548-9820-0CC67EB8CC89}" destId="{E47F4735-8ACB-8C43-A7E7-35069257D7C9}" srcOrd="0" destOrd="0" presId="urn:microsoft.com/office/officeart/2005/8/layout/hierarchy1"/>
    <dgm:cxn modelId="{7D82B634-965D-CC43-B55B-076D41086152}" type="presOf" srcId="{A046345E-9B57-1D4B-A153-BDECE2C093C1}" destId="{F5635378-8753-8341-BFB4-DA6F353381B5}" srcOrd="0" destOrd="0" presId="urn:microsoft.com/office/officeart/2005/8/layout/hierarchy1"/>
    <dgm:cxn modelId="{D1637B36-673B-BC4F-A681-23F4039AD125}" srcId="{A0FBB118-8D15-1E46-B0FD-2CE63D17DF8D}" destId="{01820D12-E5CF-6548-9820-0CC67EB8CC89}" srcOrd="0" destOrd="0" parTransId="{B15BD64D-F170-724F-8B08-68059FD4EF99}" sibTransId="{F463B4BA-F29C-5D42-9BB9-23E0FFA7A6C2}"/>
    <dgm:cxn modelId="{8CF40D50-974A-7C46-B7C7-FDE25EA7BD3D}" srcId="{53DFE511-B034-D34B-A125-0D4D0BD6CCE4}" destId="{6C1CEEC1-1D59-DC49-9CAA-12B19FDB5375}" srcOrd="0" destOrd="0" parTransId="{9A865F7D-86A9-0E43-96E1-EEAD93FD2DE4}" sibTransId="{06EC2544-930B-3B4D-B7AB-E33E8C13EF61}"/>
    <dgm:cxn modelId="{6150F179-1AE2-5D47-9C3F-3B6611F22299}" type="presOf" srcId="{7E96ABD6-FE35-7F4B-9EB2-62EDE04919E9}" destId="{A83A0789-9584-E446-9834-622A15C254E0}" srcOrd="0" destOrd="0" presId="urn:microsoft.com/office/officeart/2005/8/layout/hierarchy1"/>
    <dgm:cxn modelId="{12C5737C-6921-1B45-B0C8-DD80C95AFBB9}" srcId="{AFFF7AEA-CBF0-5E43-A31F-CC10C6776838}" destId="{B374BE8D-4D0D-4448-8364-E961401EFCCA}" srcOrd="0" destOrd="0" parTransId="{C8B947C4-3B2F-7C4D-9F95-D827C9E8EE1E}" sibTransId="{55CD384E-3F0F-B24B-9900-C61554C30A00}"/>
    <dgm:cxn modelId="{07A52682-F10A-8F4B-B985-1FCAF47329E8}" type="presOf" srcId="{6C1CEEC1-1D59-DC49-9CAA-12B19FDB5375}" destId="{66AB9BB9-6B13-7343-86A0-0D5619A30C6F}" srcOrd="0" destOrd="0" presId="urn:microsoft.com/office/officeart/2005/8/layout/hierarchy1"/>
    <dgm:cxn modelId="{5A91698A-53CB-184E-AD8B-2BFB4BEF0818}" type="presOf" srcId="{A841BEBA-1FCB-4E4D-826F-614A211A6AEB}" destId="{C80715FB-2420-D14C-AF8F-DB26617ACE94}" srcOrd="0" destOrd="0" presId="urn:microsoft.com/office/officeart/2005/8/layout/hierarchy1"/>
    <dgm:cxn modelId="{30AA018D-4E4E-8046-BFEC-99830822E522}" type="presOf" srcId="{B15BD64D-F170-724F-8B08-68059FD4EF99}" destId="{9795C289-8F4A-F04E-9CE6-56C4C548F089}" srcOrd="0" destOrd="0" presId="urn:microsoft.com/office/officeart/2005/8/layout/hierarchy1"/>
    <dgm:cxn modelId="{5CA52E8F-6CE7-064E-BF8B-32A5328D0444}" srcId="{B374BE8D-4D0D-4448-8364-E961401EFCCA}" destId="{8677FF83-4510-AC44-827B-42AEAE4647A5}" srcOrd="1" destOrd="0" parTransId="{A046345E-9B57-1D4B-A153-BDECE2C093C1}" sibTransId="{334B5CC8-86A3-6445-8518-9BAB39758C6E}"/>
    <dgm:cxn modelId="{B8CE7C90-80E3-4C45-B249-12D65B562692}" type="presOf" srcId="{35599705-A109-514A-924C-EF0C37AD42C1}" destId="{27C0710A-68AD-E342-8576-CD9DFA8174A0}" srcOrd="0" destOrd="0" presId="urn:microsoft.com/office/officeart/2005/8/layout/hierarchy1"/>
    <dgm:cxn modelId="{54AB149C-497F-0F46-A43B-E04A6F7B1DEB}" type="presOf" srcId="{AFFF7AEA-CBF0-5E43-A31F-CC10C6776838}" destId="{29566CD8-03E5-A045-9CB3-97715A290CCB}" srcOrd="0" destOrd="0" presId="urn:microsoft.com/office/officeart/2005/8/layout/hierarchy1"/>
    <dgm:cxn modelId="{41F5C5BB-0538-0946-B5C7-2448B341E7AA}" srcId="{B374BE8D-4D0D-4448-8364-E961401EFCCA}" destId="{A0FBB118-8D15-1E46-B0FD-2CE63D17DF8D}" srcOrd="0" destOrd="0" parTransId="{7E96ABD6-FE35-7F4B-9EB2-62EDE04919E9}" sibTransId="{A7E6F0B2-8D84-6046-A0C8-2100CB36B462}"/>
    <dgm:cxn modelId="{C9973ED0-4963-1B4B-9D83-11C985176E5B}" type="presOf" srcId="{A0FBB118-8D15-1E46-B0FD-2CE63D17DF8D}" destId="{171FA9DA-DFF1-C442-A384-BC5E43E34853}" srcOrd="0" destOrd="0" presId="urn:microsoft.com/office/officeart/2005/8/layout/hierarchy1"/>
    <dgm:cxn modelId="{BEE731D3-8B16-7649-9DDF-73D4599417A6}" srcId="{8677FF83-4510-AC44-827B-42AEAE4647A5}" destId="{26DD4068-7172-3445-ACD9-12B1BB8D1DBE}" srcOrd="0" destOrd="0" parTransId="{67705A0D-7FBD-2F4C-A867-7A639C5260B9}" sibTransId="{4B23CBE6-C03A-FE40-B05F-B7175E51A584}"/>
    <dgm:cxn modelId="{D217D4D5-C09C-4E43-8D34-5E3D1A312E0D}" type="presOf" srcId="{8C71CFD8-9A71-614D-941B-81C1C111E096}" destId="{FE84FF2E-4905-1C46-A81A-5072B7F56B7A}" srcOrd="0" destOrd="0" presId="urn:microsoft.com/office/officeart/2005/8/layout/hierarchy1"/>
    <dgm:cxn modelId="{E1A755D9-5914-CD44-AD6D-14D1E21431D3}" type="presOf" srcId="{9A865F7D-86A9-0E43-96E1-EEAD93FD2DE4}" destId="{8E3D8DD5-1D54-9C47-A21F-EE2B4093214B}" srcOrd="0" destOrd="0" presId="urn:microsoft.com/office/officeart/2005/8/layout/hierarchy1"/>
    <dgm:cxn modelId="{3EAEA6DF-66F6-8747-ADBE-643C09C05F54}" type="presOf" srcId="{742FCE84-5E87-7A4C-883B-63EEE8800BEB}" destId="{E758E71C-3F3F-3E4A-BBDA-43C713FED538}" srcOrd="0" destOrd="0" presId="urn:microsoft.com/office/officeart/2005/8/layout/hierarchy1"/>
    <dgm:cxn modelId="{FCDB84E5-3070-974D-B231-78C32EB59FEC}" type="presOf" srcId="{67705A0D-7FBD-2F4C-A867-7A639C5260B9}" destId="{14502FAC-670F-F84C-8E75-8C452934F7B3}" srcOrd="0" destOrd="0" presId="urn:microsoft.com/office/officeart/2005/8/layout/hierarchy1"/>
    <dgm:cxn modelId="{DDD139E8-D539-884A-9E10-AC483C4C7C85}" type="presOf" srcId="{8677FF83-4510-AC44-827B-42AEAE4647A5}" destId="{4C7AF303-E6C3-E940-9677-D46D490D6EE9}" srcOrd="0" destOrd="0" presId="urn:microsoft.com/office/officeart/2005/8/layout/hierarchy1"/>
    <dgm:cxn modelId="{5D8421F4-B4B5-864A-9DA3-62B863A0D2AA}" srcId="{B374BE8D-4D0D-4448-8364-E961401EFCCA}" destId="{53DFE511-B034-D34B-A125-0D4D0BD6CCE4}" srcOrd="2" destOrd="0" parTransId="{8C71CFD8-9A71-614D-941B-81C1C111E096}" sibTransId="{127B0D74-1F3A-844F-B208-827B0BBAA146}"/>
    <dgm:cxn modelId="{14DDF3FE-8D76-4945-94BF-CD038BBD7800}" type="presOf" srcId="{26DD4068-7172-3445-ACD9-12B1BB8D1DBE}" destId="{B26C91F3-6DA5-144F-A46A-ED57EC5380D4}" srcOrd="0" destOrd="0" presId="urn:microsoft.com/office/officeart/2005/8/layout/hierarchy1"/>
    <dgm:cxn modelId="{FB691305-E0CA-F841-B2A8-4C1135F68709}" type="presParOf" srcId="{29566CD8-03E5-A045-9CB3-97715A290CCB}" destId="{2CBF4078-F97C-FB4B-8F07-6FE0D86FD109}" srcOrd="0" destOrd="0" presId="urn:microsoft.com/office/officeart/2005/8/layout/hierarchy1"/>
    <dgm:cxn modelId="{09DC80C2-4205-5A43-A72D-323B6EAF0796}" type="presParOf" srcId="{2CBF4078-F97C-FB4B-8F07-6FE0D86FD109}" destId="{769050C3-E7B5-6844-8882-40871162B771}" srcOrd="0" destOrd="0" presId="urn:microsoft.com/office/officeart/2005/8/layout/hierarchy1"/>
    <dgm:cxn modelId="{EB630CA5-6143-5A4F-99E7-BC2349A0D62A}" type="presParOf" srcId="{769050C3-E7B5-6844-8882-40871162B771}" destId="{E7469090-C2BF-9E4F-8738-FA5F21A400E6}" srcOrd="0" destOrd="0" presId="urn:microsoft.com/office/officeart/2005/8/layout/hierarchy1"/>
    <dgm:cxn modelId="{A6E2313E-0F53-A741-A8CC-1BA9FAF64535}" type="presParOf" srcId="{769050C3-E7B5-6844-8882-40871162B771}" destId="{B4DA7D5A-2CDF-4542-AEF0-31929FCCA441}" srcOrd="1" destOrd="0" presId="urn:microsoft.com/office/officeart/2005/8/layout/hierarchy1"/>
    <dgm:cxn modelId="{2BDFB765-16A7-CF40-A2E6-3D33E4A927DD}" type="presParOf" srcId="{2CBF4078-F97C-FB4B-8F07-6FE0D86FD109}" destId="{9902C295-6257-2940-A078-D08D224ADA16}" srcOrd="1" destOrd="0" presId="urn:microsoft.com/office/officeart/2005/8/layout/hierarchy1"/>
    <dgm:cxn modelId="{BAB75F00-930D-BA46-8FA5-B2946777B227}" type="presParOf" srcId="{9902C295-6257-2940-A078-D08D224ADA16}" destId="{A83A0789-9584-E446-9834-622A15C254E0}" srcOrd="0" destOrd="0" presId="urn:microsoft.com/office/officeart/2005/8/layout/hierarchy1"/>
    <dgm:cxn modelId="{4D954848-94B7-C047-A32E-9B8D0F9C49EC}" type="presParOf" srcId="{9902C295-6257-2940-A078-D08D224ADA16}" destId="{7070DDF1-B81B-5C4F-83A3-D46E43D78DB4}" srcOrd="1" destOrd="0" presId="urn:microsoft.com/office/officeart/2005/8/layout/hierarchy1"/>
    <dgm:cxn modelId="{4B4847EF-7CB7-4742-9C8B-2945ACB8B349}" type="presParOf" srcId="{7070DDF1-B81B-5C4F-83A3-D46E43D78DB4}" destId="{F7869755-1EA1-3D42-8F7B-2FDED890EE54}" srcOrd="0" destOrd="0" presId="urn:microsoft.com/office/officeart/2005/8/layout/hierarchy1"/>
    <dgm:cxn modelId="{EF5FFC34-022B-7240-ABDD-2ADC0CD90E55}" type="presParOf" srcId="{F7869755-1EA1-3D42-8F7B-2FDED890EE54}" destId="{828C7925-9E4A-0248-8A42-A108A203D25F}" srcOrd="0" destOrd="0" presId="urn:microsoft.com/office/officeart/2005/8/layout/hierarchy1"/>
    <dgm:cxn modelId="{2D64501E-F476-DE4A-A855-2CEFD7456815}" type="presParOf" srcId="{F7869755-1EA1-3D42-8F7B-2FDED890EE54}" destId="{171FA9DA-DFF1-C442-A384-BC5E43E34853}" srcOrd="1" destOrd="0" presId="urn:microsoft.com/office/officeart/2005/8/layout/hierarchy1"/>
    <dgm:cxn modelId="{C947037C-398B-824C-A695-87FD67B1EA6E}" type="presParOf" srcId="{7070DDF1-B81B-5C4F-83A3-D46E43D78DB4}" destId="{356BE24D-638B-BF48-96D6-CF593044A570}" srcOrd="1" destOrd="0" presId="urn:microsoft.com/office/officeart/2005/8/layout/hierarchy1"/>
    <dgm:cxn modelId="{905A3C2E-8FD7-0C42-9C83-847603C9886A}" type="presParOf" srcId="{356BE24D-638B-BF48-96D6-CF593044A570}" destId="{9795C289-8F4A-F04E-9CE6-56C4C548F089}" srcOrd="0" destOrd="0" presId="urn:microsoft.com/office/officeart/2005/8/layout/hierarchy1"/>
    <dgm:cxn modelId="{88E4B40D-259C-F740-B4C3-AD5E8B6491BF}" type="presParOf" srcId="{356BE24D-638B-BF48-96D6-CF593044A570}" destId="{BB046CF2-3D6C-394E-94FB-7B906B0F1990}" srcOrd="1" destOrd="0" presId="urn:microsoft.com/office/officeart/2005/8/layout/hierarchy1"/>
    <dgm:cxn modelId="{5E8E920A-0886-A44C-B602-66BEA2BD609A}" type="presParOf" srcId="{BB046CF2-3D6C-394E-94FB-7B906B0F1990}" destId="{9C637493-43E4-B94D-A82E-9BE368ED2A41}" srcOrd="0" destOrd="0" presId="urn:microsoft.com/office/officeart/2005/8/layout/hierarchy1"/>
    <dgm:cxn modelId="{E312FB7B-C48E-674F-A1D4-5E4E7395E6C5}" type="presParOf" srcId="{9C637493-43E4-B94D-A82E-9BE368ED2A41}" destId="{B5BD4913-FDBF-1B46-B241-E6387EDE5476}" srcOrd="0" destOrd="0" presId="urn:microsoft.com/office/officeart/2005/8/layout/hierarchy1"/>
    <dgm:cxn modelId="{7107B8C0-8F16-0744-8998-6826234F3CC3}" type="presParOf" srcId="{9C637493-43E4-B94D-A82E-9BE368ED2A41}" destId="{E47F4735-8ACB-8C43-A7E7-35069257D7C9}" srcOrd="1" destOrd="0" presId="urn:microsoft.com/office/officeart/2005/8/layout/hierarchy1"/>
    <dgm:cxn modelId="{B6060D9A-10F7-1F4B-AE69-9E00CCC2E93A}" type="presParOf" srcId="{BB046CF2-3D6C-394E-94FB-7B906B0F1990}" destId="{730DC315-5CBA-544C-936A-7D92F56B0B84}" srcOrd="1" destOrd="0" presId="urn:microsoft.com/office/officeart/2005/8/layout/hierarchy1"/>
    <dgm:cxn modelId="{FDC6AE1A-06C3-4B47-9BC2-5C49FC72BCE4}" type="presParOf" srcId="{9902C295-6257-2940-A078-D08D224ADA16}" destId="{F5635378-8753-8341-BFB4-DA6F353381B5}" srcOrd="2" destOrd="0" presId="urn:microsoft.com/office/officeart/2005/8/layout/hierarchy1"/>
    <dgm:cxn modelId="{EA7E57D9-B507-5941-AFF4-51F2C57B87BE}" type="presParOf" srcId="{9902C295-6257-2940-A078-D08D224ADA16}" destId="{57C8014C-58A4-A440-ABE1-3677EFD94FA0}" srcOrd="3" destOrd="0" presId="urn:microsoft.com/office/officeart/2005/8/layout/hierarchy1"/>
    <dgm:cxn modelId="{787FC108-8FCA-294E-B775-0DCE7D0DE59C}" type="presParOf" srcId="{57C8014C-58A4-A440-ABE1-3677EFD94FA0}" destId="{05A430F0-096C-3C4D-95FF-2CE0EDD29FC8}" srcOrd="0" destOrd="0" presId="urn:microsoft.com/office/officeart/2005/8/layout/hierarchy1"/>
    <dgm:cxn modelId="{ABE7E009-EAC7-304B-8500-D3077EC0C3FE}" type="presParOf" srcId="{05A430F0-096C-3C4D-95FF-2CE0EDD29FC8}" destId="{5CB7E1C9-120A-DA47-938B-ED3D8279CB04}" srcOrd="0" destOrd="0" presId="urn:microsoft.com/office/officeart/2005/8/layout/hierarchy1"/>
    <dgm:cxn modelId="{21D567A6-AAB2-1441-83E2-D7BEF9AA0AC2}" type="presParOf" srcId="{05A430F0-096C-3C4D-95FF-2CE0EDD29FC8}" destId="{4C7AF303-E6C3-E940-9677-D46D490D6EE9}" srcOrd="1" destOrd="0" presId="urn:microsoft.com/office/officeart/2005/8/layout/hierarchy1"/>
    <dgm:cxn modelId="{F564F5CB-E168-AE44-8C77-67B2C489C964}" type="presParOf" srcId="{57C8014C-58A4-A440-ABE1-3677EFD94FA0}" destId="{1FEE11B5-D01D-3847-80FC-5835234EE255}" srcOrd="1" destOrd="0" presId="urn:microsoft.com/office/officeart/2005/8/layout/hierarchy1"/>
    <dgm:cxn modelId="{21C25EDC-81E9-024A-8236-70EDF25163E8}" type="presParOf" srcId="{1FEE11B5-D01D-3847-80FC-5835234EE255}" destId="{14502FAC-670F-F84C-8E75-8C452934F7B3}" srcOrd="0" destOrd="0" presId="urn:microsoft.com/office/officeart/2005/8/layout/hierarchy1"/>
    <dgm:cxn modelId="{FEAAB192-BD8A-AB4F-B114-B07499054522}" type="presParOf" srcId="{1FEE11B5-D01D-3847-80FC-5835234EE255}" destId="{19651250-943A-734D-88A6-259349A12FC7}" srcOrd="1" destOrd="0" presId="urn:microsoft.com/office/officeart/2005/8/layout/hierarchy1"/>
    <dgm:cxn modelId="{3BC33B3D-A81F-F443-A1B8-768572919DCD}" type="presParOf" srcId="{19651250-943A-734D-88A6-259349A12FC7}" destId="{2F0D6F32-AF15-7442-BEDD-FEEAE72E1767}" srcOrd="0" destOrd="0" presId="urn:microsoft.com/office/officeart/2005/8/layout/hierarchy1"/>
    <dgm:cxn modelId="{CBBDA17B-E7FB-4241-AC55-DEFF149CE848}" type="presParOf" srcId="{2F0D6F32-AF15-7442-BEDD-FEEAE72E1767}" destId="{FB64AE86-2FDE-CA43-9CE4-9D6596F5890C}" srcOrd="0" destOrd="0" presId="urn:microsoft.com/office/officeart/2005/8/layout/hierarchy1"/>
    <dgm:cxn modelId="{1E9A4982-234E-2A48-9A7B-62954FBBF432}" type="presParOf" srcId="{2F0D6F32-AF15-7442-BEDD-FEEAE72E1767}" destId="{B26C91F3-6DA5-144F-A46A-ED57EC5380D4}" srcOrd="1" destOrd="0" presId="urn:microsoft.com/office/officeart/2005/8/layout/hierarchy1"/>
    <dgm:cxn modelId="{7D211A6E-E797-1B43-B088-FA661B9FE25C}" type="presParOf" srcId="{19651250-943A-734D-88A6-259349A12FC7}" destId="{11396297-9757-544D-88FC-0552F4686307}" srcOrd="1" destOrd="0" presId="urn:microsoft.com/office/officeart/2005/8/layout/hierarchy1"/>
    <dgm:cxn modelId="{C55559FF-1602-234A-B53F-86D48462031D}" type="presParOf" srcId="{9902C295-6257-2940-A078-D08D224ADA16}" destId="{FE84FF2E-4905-1C46-A81A-5072B7F56B7A}" srcOrd="4" destOrd="0" presId="urn:microsoft.com/office/officeart/2005/8/layout/hierarchy1"/>
    <dgm:cxn modelId="{D58E8A18-CAAD-524C-A820-17DB9E428C8A}" type="presParOf" srcId="{9902C295-6257-2940-A078-D08D224ADA16}" destId="{F6912C1D-6EE7-A142-8864-1CD2591D0AC8}" srcOrd="5" destOrd="0" presId="urn:microsoft.com/office/officeart/2005/8/layout/hierarchy1"/>
    <dgm:cxn modelId="{B9D5FAB6-3556-9849-921B-C7E2B557D5CB}" type="presParOf" srcId="{F6912C1D-6EE7-A142-8864-1CD2591D0AC8}" destId="{29D09121-A881-C24F-8A73-A62B858BF3C7}" srcOrd="0" destOrd="0" presId="urn:microsoft.com/office/officeart/2005/8/layout/hierarchy1"/>
    <dgm:cxn modelId="{2A86DB4C-44D3-194B-ACBB-5C19FD1F5B49}" type="presParOf" srcId="{29D09121-A881-C24F-8A73-A62B858BF3C7}" destId="{90EC9726-C219-6946-B0D2-2C61A9189FB6}" srcOrd="0" destOrd="0" presId="urn:microsoft.com/office/officeart/2005/8/layout/hierarchy1"/>
    <dgm:cxn modelId="{0A694285-7D38-F641-920D-33A301551675}" type="presParOf" srcId="{29D09121-A881-C24F-8A73-A62B858BF3C7}" destId="{703E3251-B792-054A-9C76-0A25970848D2}" srcOrd="1" destOrd="0" presId="urn:microsoft.com/office/officeart/2005/8/layout/hierarchy1"/>
    <dgm:cxn modelId="{8B3F64D9-9316-6440-B915-CB5E7BAD44BA}" type="presParOf" srcId="{F6912C1D-6EE7-A142-8864-1CD2591D0AC8}" destId="{6972A761-95AE-AC4A-B582-FE01070706CE}" srcOrd="1" destOrd="0" presId="urn:microsoft.com/office/officeart/2005/8/layout/hierarchy1"/>
    <dgm:cxn modelId="{D7FAA1CE-1120-7041-9324-DF0FE34A62F1}" type="presParOf" srcId="{6972A761-95AE-AC4A-B582-FE01070706CE}" destId="{8E3D8DD5-1D54-9C47-A21F-EE2B4093214B}" srcOrd="0" destOrd="0" presId="urn:microsoft.com/office/officeart/2005/8/layout/hierarchy1"/>
    <dgm:cxn modelId="{FDFE8241-02EF-9D4D-944B-4E72FBABB740}" type="presParOf" srcId="{6972A761-95AE-AC4A-B582-FE01070706CE}" destId="{7076C3F3-8E7D-AE44-894D-099F5CC8602A}" srcOrd="1" destOrd="0" presId="urn:microsoft.com/office/officeart/2005/8/layout/hierarchy1"/>
    <dgm:cxn modelId="{54AF340C-9F53-BE44-BFAC-1EB42F733142}" type="presParOf" srcId="{7076C3F3-8E7D-AE44-894D-099F5CC8602A}" destId="{F342E22D-401F-8541-982C-623E8A3D16DF}" srcOrd="0" destOrd="0" presId="urn:microsoft.com/office/officeart/2005/8/layout/hierarchy1"/>
    <dgm:cxn modelId="{A18D53C2-DFD2-894D-8674-D4BE6BB23FDA}" type="presParOf" srcId="{F342E22D-401F-8541-982C-623E8A3D16DF}" destId="{1F581CB5-95ED-F447-BDDB-3817DEC68D11}" srcOrd="0" destOrd="0" presId="urn:microsoft.com/office/officeart/2005/8/layout/hierarchy1"/>
    <dgm:cxn modelId="{F03B996C-D6FF-3D4B-A6A7-3A4D63B67287}" type="presParOf" srcId="{F342E22D-401F-8541-982C-623E8A3D16DF}" destId="{66AB9BB9-6B13-7343-86A0-0D5619A30C6F}" srcOrd="1" destOrd="0" presId="urn:microsoft.com/office/officeart/2005/8/layout/hierarchy1"/>
    <dgm:cxn modelId="{CD5CE76C-5B10-8C4D-BE9D-2000C1FC7843}" type="presParOf" srcId="{7076C3F3-8E7D-AE44-894D-099F5CC8602A}" destId="{0A853D66-A583-E54F-9219-F7B5DBE335B8}" srcOrd="1" destOrd="0" presId="urn:microsoft.com/office/officeart/2005/8/layout/hierarchy1"/>
    <dgm:cxn modelId="{A6A6D6AB-B933-4241-A41A-417F9DD93C3F}" type="presParOf" srcId="{9902C295-6257-2940-A078-D08D224ADA16}" destId="{E758E71C-3F3F-3E4A-BBDA-43C713FED538}" srcOrd="6" destOrd="0" presId="urn:microsoft.com/office/officeart/2005/8/layout/hierarchy1"/>
    <dgm:cxn modelId="{C6ED6028-6FCE-2345-94F7-E5488C864A46}" type="presParOf" srcId="{9902C295-6257-2940-A078-D08D224ADA16}" destId="{E27E90BB-8850-E449-8C0F-263BD31FA207}" srcOrd="7" destOrd="0" presId="urn:microsoft.com/office/officeart/2005/8/layout/hierarchy1"/>
    <dgm:cxn modelId="{DFB03BDF-D0F7-794F-A2C9-DEC316C948BC}" type="presParOf" srcId="{E27E90BB-8850-E449-8C0F-263BD31FA207}" destId="{51E02626-2F3E-9249-9C3C-46DFE4267B1C}" srcOrd="0" destOrd="0" presId="urn:microsoft.com/office/officeart/2005/8/layout/hierarchy1"/>
    <dgm:cxn modelId="{3BC567C0-23B7-464E-8C61-6848BF06D32B}" type="presParOf" srcId="{51E02626-2F3E-9249-9C3C-46DFE4267B1C}" destId="{F25C333D-6956-0940-AEB5-A6C2A0318E8E}" srcOrd="0" destOrd="0" presId="urn:microsoft.com/office/officeart/2005/8/layout/hierarchy1"/>
    <dgm:cxn modelId="{FBD51631-D32B-4B45-B342-B1DDE4F0D229}" type="presParOf" srcId="{51E02626-2F3E-9249-9C3C-46DFE4267B1C}" destId="{0D638C88-DE01-EA4D-A650-3AB3BFE863B5}" srcOrd="1" destOrd="0" presId="urn:microsoft.com/office/officeart/2005/8/layout/hierarchy1"/>
    <dgm:cxn modelId="{FBFDA613-DB2E-7445-9B85-A7AF7B376467}" type="presParOf" srcId="{E27E90BB-8850-E449-8C0F-263BD31FA207}" destId="{5FE3012E-66B3-7144-A856-F25FF8232382}" srcOrd="1" destOrd="0" presId="urn:microsoft.com/office/officeart/2005/8/layout/hierarchy1"/>
    <dgm:cxn modelId="{FB87CBF8-8FA8-DC41-9774-413819C62545}" type="presParOf" srcId="{5FE3012E-66B3-7144-A856-F25FF8232382}" destId="{27C0710A-68AD-E342-8576-CD9DFA8174A0}" srcOrd="0" destOrd="0" presId="urn:microsoft.com/office/officeart/2005/8/layout/hierarchy1"/>
    <dgm:cxn modelId="{6C3018B4-C817-7846-8A27-3DA9A3F826B6}" type="presParOf" srcId="{5FE3012E-66B3-7144-A856-F25FF8232382}" destId="{FFE5119E-5B00-3740-B00C-0054BDACEBC8}" srcOrd="1" destOrd="0" presId="urn:microsoft.com/office/officeart/2005/8/layout/hierarchy1"/>
    <dgm:cxn modelId="{3F9C77D5-B639-4E4A-8B43-B6A94F580134}" type="presParOf" srcId="{FFE5119E-5B00-3740-B00C-0054BDACEBC8}" destId="{5DB9D0C5-6A0F-594B-94C1-BF36D484B207}" srcOrd="0" destOrd="0" presId="urn:microsoft.com/office/officeart/2005/8/layout/hierarchy1"/>
    <dgm:cxn modelId="{55CA10B6-F904-D340-9A25-AE408E110890}" type="presParOf" srcId="{5DB9D0C5-6A0F-594B-94C1-BF36D484B207}" destId="{3D3A2466-A56C-104B-B3AA-060E4A4A6984}" srcOrd="0" destOrd="0" presId="urn:microsoft.com/office/officeart/2005/8/layout/hierarchy1"/>
    <dgm:cxn modelId="{3800D771-824E-DA46-9B81-8344906E34C5}" type="presParOf" srcId="{5DB9D0C5-6A0F-594B-94C1-BF36D484B207}" destId="{C80715FB-2420-D14C-AF8F-DB26617ACE94}" srcOrd="1" destOrd="0" presId="urn:microsoft.com/office/officeart/2005/8/layout/hierarchy1"/>
    <dgm:cxn modelId="{BC749F04-8C31-9142-BAD5-B91F86DFA562}" type="presParOf" srcId="{FFE5119E-5B00-3740-B00C-0054BDACEBC8}" destId="{CE162D4A-76A1-8B4E-A49C-1F43CFD3992B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894520-E9F5-8549-AC22-384007DF77B7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964DF4-1D6D-E846-8B58-F1AB869FE280}">
      <dgm:prSet phldrT="[Текст]"/>
      <dgm:spPr/>
      <dgm:t>
        <a:bodyPr/>
        <a:lstStyle/>
        <a:p>
          <a:pPr algn="ctr"/>
          <a:r>
            <a: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 консолидированной отчетности</a:t>
          </a:r>
        </a:p>
      </dgm:t>
    </dgm:pt>
    <dgm:pt modelId="{4F0DFA52-6FEB-D446-99B0-186EB3175C74}" type="parTrans" cxnId="{9A231598-3236-A549-8F04-28B574E2C3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2B801-9568-0343-98DD-949543B2461E}" type="sibTrans" cxnId="{9A231598-3236-A549-8F04-28B574E2C3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C2E094-779A-8E46-B72C-8130EF11C3A9}">
      <dgm:prSet phldrT="[Текст]"/>
      <dgm:spPr/>
      <dgm:t>
        <a:bodyPr/>
        <a:lstStyle/>
        <a:p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бухгалтерский баланс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7D5EE-209B-614D-B315-CE1D5B4DB50B}" type="parTrans" cxnId="{90371FED-F9EA-C544-8F78-72FAABA024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BAE105-FFEF-F44F-A5CE-C0FEEF08A77F}" type="sibTrans" cxnId="{90371FED-F9EA-C544-8F78-72FAABA024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FD0D18-D29D-6D44-81BF-10CA4C7B8A4D}">
      <dgm:prSet phldrT="[Текст]"/>
      <dgm:spPr/>
      <dgm:t>
        <a:bodyPr/>
        <a:lstStyle/>
        <a:p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отчет о финансовых результатах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BBA1B3-3E14-C948-AFFD-A7BBAAF74E72}" type="parTrans" cxnId="{1B1ADE50-FCA1-2645-9879-FF7A8A3DA0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31EB2-7455-F14C-9FC0-503E6E262EEC}" type="sibTrans" cxnId="{1B1ADE50-FCA1-2645-9879-FF7A8A3DA08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84BFC6-3370-404E-97D6-6A6BA935CD21}">
      <dgm:prSet phldrT="[Текст]"/>
      <dgm:spPr/>
      <dgm:t>
        <a:bodyPr/>
        <a:lstStyle/>
        <a:p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отчет о движении денежных средств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1F1B84-84FD-6241-833B-873834735320}" type="parTrans" cxnId="{64CA7B9D-4569-9443-8E4F-2E96176307F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66722F-0780-4E4E-8913-B3613E8A6B90}" type="sibTrans" cxnId="{64CA7B9D-4569-9443-8E4F-2E96176307F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F9566-7D8C-274A-BF46-FF272CF38800}">
      <dgm:prSet/>
      <dgm:spPr/>
      <dgm:t>
        <a:bodyPr/>
        <a:lstStyle/>
        <a:p>
          <a:r>
            <a:rPr lang="ru-RU" b="0" i="0" u="none">
              <a:latin typeface="Times New Roman" panose="02020603050405020304" pitchFamily="18" charset="0"/>
              <a:cs typeface="Times New Roman" panose="02020603050405020304" pitchFamily="18" charset="0"/>
            </a:rPr>
            <a:t>Отчет об исполнении консолидированного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B1AF43-4F60-F441-836F-6325D5B75DA9}" type="parTrans" cxnId="{45951517-7BC9-8A42-95E7-EAD73854012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41DCB1-63F3-4946-BD46-A933F48CA76E}" type="sibTrans" cxnId="{45951517-7BC9-8A42-95E7-EAD73854012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4FC0D-20F4-BB49-950D-504748612843}">
      <dgm:prSet/>
      <dgm:spPr/>
      <dgm:t>
        <a:bodyPr/>
        <a:lstStyle/>
        <a:p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 об исполнении консолидированного бюджета и бюджета государственного внебюджетного фонда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DAE4B1-1089-2A4B-8D2B-0E148D174CE8}" type="parTrans" cxnId="{DDCE21BE-F6EB-DB46-823D-4EFA3DBEDFD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52CAD-6061-464A-88C0-238CB92B5DEE}" type="sibTrans" cxnId="{DDCE21BE-F6EB-DB46-823D-4EFA3DBEDFD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50FE22-3ACB-C046-885F-FDCBBE74AE6B}">
      <dgm:prSet/>
      <dgm:spPr/>
      <dgm:t>
        <a:bodyPr/>
        <a:lstStyle/>
        <a:p>
          <a:r>
            <a:rPr lang="ru-RU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Пояснительная записка к консолидированной бухгалтерской (финансовой) отчетности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3A54DF-45D9-6543-B8FB-963BBFF4AA5A}" type="parTrans" cxnId="{C69AFA7D-3A68-8348-9611-3E699671DB5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EA802F-0BFC-6641-8D2D-EFB2AA0776F8}" type="sibTrans" cxnId="{C69AFA7D-3A68-8348-9611-3E699671DB5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5C0A2-CAB0-ED47-8FA5-0CFD060081CA}" type="pres">
      <dgm:prSet presAssocID="{7A894520-E9F5-8549-AC22-384007DF77B7}" presName="vert0" presStyleCnt="0">
        <dgm:presLayoutVars>
          <dgm:dir/>
          <dgm:animOne val="branch"/>
          <dgm:animLvl val="lvl"/>
        </dgm:presLayoutVars>
      </dgm:prSet>
      <dgm:spPr/>
    </dgm:pt>
    <dgm:pt modelId="{412BBDDF-BC6D-9A44-83B1-DFACB81FA7A1}" type="pres">
      <dgm:prSet presAssocID="{E8964DF4-1D6D-E846-8B58-F1AB869FE280}" presName="thickLine" presStyleLbl="alignNode1" presStyleIdx="0" presStyleCnt="1"/>
      <dgm:spPr/>
    </dgm:pt>
    <dgm:pt modelId="{39D6B8D9-F42E-D944-B3EC-A01062AD7DB2}" type="pres">
      <dgm:prSet presAssocID="{E8964DF4-1D6D-E846-8B58-F1AB869FE280}" presName="horz1" presStyleCnt="0"/>
      <dgm:spPr/>
    </dgm:pt>
    <dgm:pt modelId="{EEFC7137-4EBE-AA40-B835-69974C0CFF1F}" type="pres">
      <dgm:prSet presAssocID="{E8964DF4-1D6D-E846-8B58-F1AB869FE280}" presName="tx1" presStyleLbl="revTx" presStyleIdx="0" presStyleCnt="7" custScaleX="149626"/>
      <dgm:spPr/>
    </dgm:pt>
    <dgm:pt modelId="{1507A1AA-27F7-5E44-BCB4-BB35B7897C53}" type="pres">
      <dgm:prSet presAssocID="{E8964DF4-1D6D-E846-8B58-F1AB869FE280}" presName="vert1" presStyleCnt="0"/>
      <dgm:spPr/>
    </dgm:pt>
    <dgm:pt modelId="{F3AD23A2-0281-094F-A6FF-281C3B3ACCE0}" type="pres">
      <dgm:prSet presAssocID="{C5C2E094-779A-8E46-B72C-8130EF11C3A9}" presName="vertSpace2a" presStyleCnt="0"/>
      <dgm:spPr/>
    </dgm:pt>
    <dgm:pt modelId="{BB5528ED-AB93-F94A-A74D-014708A06191}" type="pres">
      <dgm:prSet presAssocID="{C5C2E094-779A-8E46-B72C-8130EF11C3A9}" presName="horz2" presStyleCnt="0"/>
      <dgm:spPr/>
    </dgm:pt>
    <dgm:pt modelId="{683FB174-C8B3-E54C-ACB4-B5C28EBF90AC}" type="pres">
      <dgm:prSet presAssocID="{C5C2E094-779A-8E46-B72C-8130EF11C3A9}" presName="horzSpace2" presStyleCnt="0"/>
      <dgm:spPr/>
    </dgm:pt>
    <dgm:pt modelId="{79909CFE-C574-7A49-932A-37B76E99C056}" type="pres">
      <dgm:prSet presAssocID="{C5C2E094-779A-8E46-B72C-8130EF11C3A9}" presName="tx2" presStyleLbl="revTx" presStyleIdx="1" presStyleCnt="7"/>
      <dgm:spPr/>
    </dgm:pt>
    <dgm:pt modelId="{8C00A1E4-F919-E04A-A484-027A4C0A2FCA}" type="pres">
      <dgm:prSet presAssocID="{C5C2E094-779A-8E46-B72C-8130EF11C3A9}" presName="vert2" presStyleCnt="0"/>
      <dgm:spPr/>
    </dgm:pt>
    <dgm:pt modelId="{AAD5829B-9EF5-C44D-A81A-A9CA82A94EFD}" type="pres">
      <dgm:prSet presAssocID="{C5C2E094-779A-8E46-B72C-8130EF11C3A9}" presName="thinLine2b" presStyleLbl="callout" presStyleIdx="0" presStyleCnt="6"/>
      <dgm:spPr/>
    </dgm:pt>
    <dgm:pt modelId="{48C0D713-E69A-544F-99D9-0725FA72396F}" type="pres">
      <dgm:prSet presAssocID="{C5C2E094-779A-8E46-B72C-8130EF11C3A9}" presName="vertSpace2b" presStyleCnt="0"/>
      <dgm:spPr/>
    </dgm:pt>
    <dgm:pt modelId="{4681F69A-5C73-8444-83B2-92D7B9FF3AB7}" type="pres">
      <dgm:prSet presAssocID="{FFFD0D18-D29D-6D44-81BF-10CA4C7B8A4D}" presName="horz2" presStyleCnt="0"/>
      <dgm:spPr/>
    </dgm:pt>
    <dgm:pt modelId="{A076E8C5-1FA4-5E4C-BFCA-1419F1178B57}" type="pres">
      <dgm:prSet presAssocID="{FFFD0D18-D29D-6D44-81BF-10CA4C7B8A4D}" presName="horzSpace2" presStyleCnt="0"/>
      <dgm:spPr/>
    </dgm:pt>
    <dgm:pt modelId="{B117A5C6-FBA3-7B40-9039-64018634FBD9}" type="pres">
      <dgm:prSet presAssocID="{FFFD0D18-D29D-6D44-81BF-10CA4C7B8A4D}" presName="tx2" presStyleLbl="revTx" presStyleIdx="2" presStyleCnt="7"/>
      <dgm:spPr/>
    </dgm:pt>
    <dgm:pt modelId="{513C130D-E655-5C49-9866-359653106F0E}" type="pres">
      <dgm:prSet presAssocID="{FFFD0D18-D29D-6D44-81BF-10CA4C7B8A4D}" presName="vert2" presStyleCnt="0"/>
      <dgm:spPr/>
    </dgm:pt>
    <dgm:pt modelId="{A646A830-299D-704B-ABF4-C4AAF1844477}" type="pres">
      <dgm:prSet presAssocID="{FFFD0D18-D29D-6D44-81BF-10CA4C7B8A4D}" presName="thinLine2b" presStyleLbl="callout" presStyleIdx="1" presStyleCnt="6"/>
      <dgm:spPr/>
    </dgm:pt>
    <dgm:pt modelId="{7878D300-3983-B042-A550-B2A4D36AE193}" type="pres">
      <dgm:prSet presAssocID="{FFFD0D18-D29D-6D44-81BF-10CA4C7B8A4D}" presName="vertSpace2b" presStyleCnt="0"/>
      <dgm:spPr/>
    </dgm:pt>
    <dgm:pt modelId="{A0EC1EBE-63C9-104D-ADC7-937947879A48}" type="pres">
      <dgm:prSet presAssocID="{E784BFC6-3370-404E-97D6-6A6BA935CD21}" presName="horz2" presStyleCnt="0"/>
      <dgm:spPr/>
    </dgm:pt>
    <dgm:pt modelId="{85066BD0-94F5-DE4E-84CC-2348B2B5FC96}" type="pres">
      <dgm:prSet presAssocID="{E784BFC6-3370-404E-97D6-6A6BA935CD21}" presName="horzSpace2" presStyleCnt="0"/>
      <dgm:spPr/>
    </dgm:pt>
    <dgm:pt modelId="{2EFF3721-7BF4-824F-8887-33DEF0C5976D}" type="pres">
      <dgm:prSet presAssocID="{E784BFC6-3370-404E-97D6-6A6BA935CD21}" presName="tx2" presStyleLbl="revTx" presStyleIdx="3" presStyleCnt="7"/>
      <dgm:spPr/>
    </dgm:pt>
    <dgm:pt modelId="{A8024740-8750-0C46-89EF-3575736A3B5A}" type="pres">
      <dgm:prSet presAssocID="{E784BFC6-3370-404E-97D6-6A6BA935CD21}" presName="vert2" presStyleCnt="0"/>
      <dgm:spPr/>
    </dgm:pt>
    <dgm:pt modelId="{47067ED5-DEE4-984D-B8C7-AF934AB7A0FC}" type="pres">
      <dgm:prSet presAssocID="{E784BFC6-3370-404E-97D6-6A6BA935CD21}" presName="thinLine2b" presStyleLbl="callout" presStyleIdx="2" presStyleCnt="6"/>
      <dgm:spPr/>
    </dgm:pt>
    <dgm:pt modelId="{E03F228B-07A6-2D4C-A21F-349B2326F750}" type="pres">
      <dgm:prSet presAssocID="{E784BFC6-3370-404E-97D6-6A6BA935CD21}" presName="vertSpace2b" presStyleCnt="0"/>
      <dgm:spPr/>
    </dgm:pt>
    <dgm:pt modelId="{F165897C-8139-6943-90C5-828D4F070D7B}" type="pres">
      <dgm:prSet presAssocID="{67AF9566-7D8C-274A-BF46-FF272CF38800}" presName="horz2" presStyleCnt="0"/>
      <dgm:spPr/>
    </dgm:pt>
    <dgm:pt modelId="{4278F3F3-2F5D-D64B-9A9B-54437783809F}" type="pres">
      <dgm:prSet presAssocID="{67AF9566-7D8C-274A-BF46-FF272CF38800}" presName="horzSpace2" presStyleCnt="0"/>
      <dgm:spPr/>
    </dgm:pt>
    <dgm:pt modelId="{F6218014-85E1-6D41-BE35-96E04E4D528E}" type="pres">
      <dgm:prSet presAssocID="{67AF9566-7D8C-274A-BF46-FF272CF38800}" presName="tx2" presStyleLbl="revTx" presStyleIdx="4" presStyleCnt="7"/>
      <dgm:spPr/>
    </dgm:pt>
    <dgm:pt modelId="{CEBA3311-E714-3D4E-BFFF-CBADD689D1CC}" type="pres">
      <dgm:prSet presAssocID="{67AF9566-7D8C-274A-BF46-FF272CF38800}" presName="vert2" presStyleCnt="0"/>
      <dgm:spPr/>
    </dgm:pt>
    <dgm:pt modelId="{6A81FAD6-2CE4-7A48-A281-F370216BF05D}" type="pres">
      <dgm:prSet presAssocID="{67AF9566-7D8C-274A-BF46-FF272CF38800}" presName="thinLine2b" presStyleLbl="callout" presStyleIdx="3" presStyleCnt="6"/>
      <dgm:spPr/>
    </dgm:pt>
    <dgm:pt modelId="{1D14E881-03DE-8745-B475-86CA2521A10E}" type="pres">
      <dgm:prSet presAssocID="{67AF9566-7D8C-274A-BF46-FF272CF38800}" presName="vertSpace2b" presStyleCnt="0"/>
      <dgm:spPr/>
    </dgm:pt>
    <dgm:pt modelId="{DE99319F-B6A2-1F4F-8B2B-A6F23B83AAB6}" type="pres">
      <dgm:prSet presAssocID="{6B44FC0D-20F4-BB49-950D-504748612843}" presName="horz2" presStyleCnt="0"/>
      <dgm:spPr/>
    </dgm:pt>
    <dgm:pt modelId="{00E7A019-066B-EC4F-A818-1E83E1045022}" type="pres">
      <dgm:prSet presAssocID="{6B44FC0D-20F4-BB49-950D-504748612843}" presName="horzSpace2" presStyleCnt="0"/>
      <dgm:spPr/>
    </dgm:pt>
    <dgm:pt modelId="{479EA330-3795-9E4B-A732-20F51D2088E2}" type="pres">
      <dgm:prSet presAssocID="{6B44FC0D-20F4-BB49-950D-504748612843}" presName="tx2" presStyleLbl="revTx" presStyleIdx="5" presStyleCnt="7"/>
      <dgm:spPr/>
    </dgm:pt>
    <dgm:pt modelId="{DB5E5500-0C1C-174B-A5D8-55934DA9FA09}" type="pres">
      <dgm:prSet presAssocID="{6B44FC0D-20F4-BB49-950D-504748612843}" presName="vert2" presStyleCnt="0"/>
      <dgm:spPr/>
    </dgm:pt>
    <dgm:pt modelId="{1D097DCC-F9E8-4940-9769-D2F15808EA71}" type="pres">
      <dgm:prSet presAssocID="{6B44FC0D-20F4-BB49-950D-504748612843}" presName="thinLine2b" presStyleLbl="callout" presStyleIdx="4" presStyleCnt="6"/>
      <dgm:spPr/>
    </dgm:pt>
    <dgm:pt modelId="{F096016D-CF9D-BC4E-A3BA-05C7F55DBD5E}" type="pres">
      <dgm:prSet presAssocID="{6B44FC0D-20F4-BB49-950D-504748612843}" presName="vertSpace2b" presStyleCnt="0"/>
      <dgm:spPr/>
    </dgm:pt>
    <dgm:pt modelId="{4868A9A9-A74F-7F4D-AED5-936A6A47A65F}" type="pres">
      <dgm:prSet presAssocID="{CF50FE22-3ACB-C046-885F-FDCBBE74AE6B}" presName="horz2" presStyleCnt="0"/>
      <dgm:spPr/>
    </dgm:pt>
    <dgm:pt modelId="{C9032950-D09D-4B4E-97FF-BD890F6AF2F4}" type="pres">
      <dgm:prSet presAssocID="{CF50FE22-3ACB-C046-885F-FDCBBE74AE6B}" presName="horzSpace2" presStyleCnt="0"/>
      <dgm:spPr/>
    </dgm:pt>
    <dgm:pt modelId="{1FB8FBA1-9339-3645-A89B-7A2C81BC3AD1}" type="pres">
      <dgm:prSet presAssocID="{CF50FE22-3ACB-C046-885F-FDCBBE74AE6B}" presName="tx2" presStyleLbl="revTx" presStyleIdx="6" presStyleCnt="7"/>
      <dgm:spPr/>
    </dgm:pt>
    <dgm:pt modelId="{83A2ACDA-F85C-744B-AE13-7D3B212E916C}" type="pres">
      <dgm:prSet presAssocID="{CF50FE22-3ACB-C046-885F-FDCBBE74AE6B}" presName="vert2" presStyleCnt="0"/>
      <dgm:spPr/>
    </dgm:pt>
    <dgm:pt modelId="{01D50DFB-A581-A84A-BFEF-D6824785D442}" type="pres">
      <dgm:prSet presAssocID="{CF50FE22-3ACB-C046-885F-FDCBBE74AE6B}" presName="thinLine2b" presStyleLbl="callout" presStyleIdx="5" presStyleCnt="6"/>
      <dgm:spPr/>
    </dgm:pt>
    <dgm:pt modelId="{95AC8C75-00B0-1449-A80A-4F71ACB39410}" type="pres">
      <dgm:prSet presAssocID="{CF50FE22-3ACB-C046-885F-FDCBBE74AE6B}" presName="vertSpace2b" presStyleCnt="0"/>
      <dgm:spPr/>
    </dgm:pt>
  </dgm:ptLst>
  <dgm:cxnLst>
    <dgm:cxn modelId="{45951517-7BC9-8A42-95E7-EAD738540126}" srcId="{E8964DF4-1D6D-E846-8B58-F1AB869FE280}" destId="{67AF9566-7D8C-274A-BF46-FF272CF38800}" srcOrd="3" destOrd="0" parTransId="{22B1AF43-4F60-F441-836F-6325D5B75DA9}" sibTransId="{D241DCB1-63F3-4946-BD46-A933F48CA76E}"/>
    <dgm:cxn modelId="{F12E5525-653D-CC4B-A4CE-F7ABB277ED2A}" type="presOf" srcId="{7A894520-E9F5-8549-AC22-384007DF77B7}" destId="{05D5C0A2-CAB0-ED47-8FA5-0CFD060081CA}" srcOrd="0" destOrd="0" presId="urn:microsoft.com/office/officeart/2008/layout/LinedList"/>
    <dgm:cxn modelId="{9FC80039-B843-4F42-B0DC-817D02FC1ACA}" type="presOf" srcId="{67AF9566-7D8C-274A-BF46-FF272CF38800}" destId="{F6218014-85E1-6D41-BE35-96E04E4D528E}" srcOrd="0" destOrd="0" presId="urn:microsoft.com/office/officeart/2008/layout/LinedList"/>
    <dgm:cxn modelId="{1B1ADE50-FCA1-2645-9879-FF7A8A3DA08C}" srcId="{E8964DF4-1D6D-E846-8B58-F1AB869FE280}" destId="{FFFD0D18-D29D-6D44-81BF-10CA4C7B8A4D}" srcOrd="1" destOrd="0" parTransId="{83BBA1B3-3E14-C948-AFFD-A7BBAAF74E72}" sibTransId="{BF931EB2-7455-F14C-9FC0-503E6E262EEC}"/>
    <dgm:cxn modelId="{C69AFA7D-3A68-8348-9611-3E699671DB52}" srcId="{E8964DF4-1D6D-E846-8B58-F1AB869FE280}" destId="{CF50FE22-3ACB-C046-885F-FDCBBE74AE6B}" srcOrd="5" destOrd="0" parTransId="{1D3A54DF-45D9-6543-B8FB-963BBFF4AA5A}" sibTransId="{05EA802F-0BFC-6641-8D2D-EFB2AA0776F8}"/>
    <dgm:cxn modelId="{54D08380-DE29-604C-916E-0020C999EDAD}" type="presOf" srcId="{CF50FE22-3ACB-C046-885F-FDCBBE74AE6B}" destId="{1FB8FBA1-9339-3645-A89B-7A2C81BC3AD1}" srcOrd="0" destOrd="0" presId="urn:microsoft.com/office/officeart/2008/layout/LinedList"/>
    <dgm:cxn modelId="{9A231598-3236-A549-8F04-28B574E2C323}" srcId="{7A894520-E9F5-8549-AC22-384007DF77B7}" destId="{E8964DF4-1D6D-E846-8B58-F1AB869FE280}" srcOrd="0" destOrd="0" parTransId="{4F0DFA52-6FEB-D446-99B0-186EB3175C74}" sibTransId="{4C02B801-9568-0343-98DD-949543B2461E}"/>
    <dgm:cxn modelId="{64CA7B9D-4569-9443-8E4F-2E96176307FF}" srcId="{E8964DF4-1D6D-E846-8B58-F1AB869FE280}" destId="{E784BFC6-3370-404E-97D6-6A6BA935CD21}" srcOrd="2" destOrd="0" parTransId="{841F1B84-84FD-6241-833B-873834735320}" sibTransId="{9166722F-0780-4E4E-8913-B3613E8A6B90}"/>
    <dgm:cxn modelId="{131707A6-831D-8B4D-BB81-E3056D577F39}" type="presOf" srcId="{FFFD0D18-D29D-6D44-81BF-10CA4C7B8A4D}" destId="{B117A5C6-FBA3-7B40-9039-64018634FBD9}" srcOrd="0" destOrd="0" presId="urn:microsoft.com/office/officeart/2008/layout/LinedList"/>
    <dgm:cxn modelId="{E7BA45B1-6A11-674A-BC08-5EC73048F3D1}" type="presOf" srcId="{E8964DF4-1D6D-E846-8B58-F1AB869FE280}" destId="{EEFC7137-4EBE-AA40-B835-69974C0CFF1F}" srcOrd="0" destOrd="0" presId="urn:microsoft.com/office/officeart/2008/layout/LinedList"/>
    <dgm:cxn modelId="{DDCE21BE-F6EB-DB46-823D-4EFA3DBEDFD9}" srcId="{E8964DF4-1D6D-E846-8B58-F1AB869FE280}" destId="{6B44FC0D-20F4-BB49-950D-504748612843}" srcOrd="4" destOrd="0" parTransId="{83DAE4B1-1089-2A4B-8D2B-0E148D174CE8}" sibTransId="{52A52CAD-6061-464A-88C0-238CB92B5DEE}"/>
    <dgm:cxn modelId="{E1CF70DB-AF5F-6C42-9A56-F549B4D3F248}" type="presOf" srcId="{C5C2E094-779A-8E46-B72C-8130EF11C3A9}" destId="{79909CFE-C574-7A49-932A-37B76E99C056}" srcOrd="0" destOrd="0" presId="urn:microsoft.com/office/officeart/2008/layout/LinedList"/>
    <dgm:cxn modelId="{69A525E7-A6E5-AE42-81D8-A8F69DF97DCB}" type="presOf" srcId="{E784BFC6-3370-404E-97D6-6A6BA935CD21}" destId="{2EFF3721-7BF4-824F-8887-33DEF0C5976D}" srcOrd="0" destOrd="0" presId="urn:microsoft.com/office/officeart/2008/layout/LinedList"/>
    <dgm:cxn modelId="{90371FED-F9EA-C544-8F78-72FAABA024C5}" srcId="{E8964DF4-1D6D-E846-8B58-F1AB869FE280}" destId="{C5C2E094-779A-8E46-B72C-8130EF11C3A9}" srcOrd="0" destOrd="0" parTransId="{F1A7D5EE-209B-614D-B315-CE1D5B4DB50B}" sibTransId="{85BAE105-FFEF-F44F-A5CE-C0FEEF08A77F}"/>
    <dgm:cxn modelId="{7882D4F2-A963-D84B-9CD0-BC008B44B720}" type="presOf" srcId="{6B44FC0D-20F4-BB49-950D-504748612843}" destId="{479EA330-3795-9E4B-A732-20F51D2088E2}" srcOrd="0" destOrd="0" presId="urn:microsoft.com/office/officeart/2008/layout/LinedList"/>
    <dgm:cxn modelId="{9D78B520-4A51-6942-A0E3-B3C8B2C56306}" type="presParOf" srcId="{05D5C0A2-CAB0-ED47-8FA5-0CFD060081CA}" destId="{412BBDDF-BC6D-9A44-83B1-DFACB81FA7A1}" srcOrd="0" destOrd="0" presId="urn:microsoft.com/office/officeart/2008/layout/LinedList"/>
    <dgm:cxn modelId="{F5968866-DD02-144D-80B1-111E886A872E}" type="presParOf" srcId="{05D5C0A2-CAB0-ED47-8FA5-0CFD060081CA}" destId="{39D6B8D9-F42E-D944-B3EC-A01062AD7DB2}" srcOrd="1" destOrd="0" presId="urn:microsoft.com/office/officeart/2008/layout/LinedList"/>
    <dgm:cxn modelId="{23EB557B-3CF9-1E40-A7A0-823D5BF26957}" type="presParOf" srcId="{39D6B8D9-F42E-D944-B3EC-A01062AD7DB2}" destId="{EEFC7137-4EBE-AA40-B835-69974C0CFF1F}" srcOrd="0" destOrd="0" presId="urn:microsoft.com/office/officeart/2008/layout/LinedList"/>
    <dgm:cxn modelId="{A91096DD-02A3-EE4E-87C2-455FBAC47277}" type="presParOf" srcId="{39D6B8D9-F42E-D944-B3EC-A01062AD7DB2}" destId="{1507A1AA-27F7-5E44-BCB4-BB35B7897C53}" srcOrd="1" destOrd="0" presId="urn:microsoft.com/office/officeart/2008/layout/LinedList"/>
    <dgm:cxn modelId="{8ED10945-FB4D-1744-8FE4-C83F2BC90700}" type="presParOf" srcId="{1507A1AA-27F7-5E44-BCB4-BB35B7897C53}" destId="{F3AD23A2-0281-094F-A6FF-281C3B3ACCE0}" srcOrd="0" destOrd="0" presId="urn:microsoft.com/office/officeart/2008/layout/LinedList"/>
    <dgm:cxn modelId="{D211235E-598E-EB4E-8CD1-FEAD2AD9068D}" type="presParOf" srcId="{1507A1AA-27F7-5E44-BCB4-BB35B7897C53}" destId="{BB5528ED-AB93-F94A-A74D-014708A06191}" srcOrd="1" destOrd="0" presId="urn:microsoft.com/office/officeart/2008/layout/LinedList"/>
    <dgm:cxn modelId="{BB5AF23E-0C64-9643-A5EF-BEA9D0423D0B}" type="presParOf" srcId="{BB5528ED-AB93-F94A-A74D-014708A06191}" destId="{683FB174-C8B3-E54C-ACB4-B5C28EBF90AC}" srcOrd="0" destOrd="0" presId="urn:microsoft.com/office/officeart/2008/layout/LinedList"/>
    <dgm:cxn modelId="{60231601-7EA6-E140-857C-63656EEE04F9}" type="presParOf" srcId="{BB5528ED-AB93-F94A-A74D-014708A06191}" destId="{79909CFE-C574-7A49-932A-37B76E99C056}" srcOrd="1" destOrd="0" presId="urn:microsoft.com/office/officeart/2008/layout/LinedList"/>
    <dgm:cxn modelId="{392BB588-9A75-AD45-9BE9-203DDC1752AB}" type="presParOf" srcId="{BB5528ED-AB93-F94A-A74D-014708A06191}" destId="{8C00A1E4-F919-E04A-A484-027A4C0A2FCA}" srcOrd="2" destOrd="0" presId="urn:microsoft.com/office/officeart/2008/layout/LinedList"/>
    <dgm:cxn modelId="{D2BEAF3D-25A9-F148-A601-59E7BB74D293}" type="presParOf" srcId="{1507A1AA-27F7-5E44-BCB4-BB35B7897C53}" destId="{AAD5829B-9EF5-C44D-A81A-A9CA82A94EFD}" srcOrd="2" destOrd="0" presId="urn:microsoft.com/office/officeart/2008/layout/LinedList"/>
    <dgm:cxn modelId="{5D553247-AAF4-F846-8D78-45E5E4CB870F}" type="presParOf" srcId="{1507A1AA-27F7-5E44-BCB4-BB35B7897C53}" destId="{48C0D713-E69A-544F-99D9-0725FA72396F}" srcOrd="3" destOrd="0" presId="urn:microsoft.com/office/officeart/2008/layout/LinedList"/>
    <dgm:cxn modelId="{52FB7F7A-D3DF-014D-8E84-276B4B6BAD1B}" type="presParOf" srcId="{1507A1AA-27F7-5E44-BCB4-BB35B7897C53}" destId="{4681F69A-5C73-8444-83B2-92D7B9FF3AB7}" srcOrd="4" destOrd="0" presId="urn:microsoft.com/office/officeart/2008/layout/LinedList"/>
    <dgm:cxn modelId="{D1EE46DC-F9AD-F349-944D-2062265559E5}" type="presParOf" srcId="{4681F69A-5C73-8444-83B2-92D7B9FF3AB7}" destId="{A076E8C5-1FA4-5E4C-BFCA-1419F1178B57}" srcOrd="0" destOrd="0" presId="urn:microsoft.com/office/officeart/2008/layout/LinedList"/>
    <dgm:cxn modelId="{04F0E309-65C7-EF41-A649-893027856828}" type="presParOf" srcId="{4681F69A-5C73-8444-83B2-92D7B9FF3AB7}" destId="{B117A5C6-FBA3-7B40-9039-64018634FBD9}" srcOrd="1" destOrd="0" presId="urn:microsoft.com/office/officeart/2008/layout/LinedList"/>
    <dgm:cxn modelId="{C02594B8-A26A-3B4C-A823-11D3871557DC}" type="presParOf" srcId="{4681F69A-5C73-8444-83B2-92D7B9FF3AB7}" destId="{513C130D-E655-5C49-9866-359653106F0E}" srcOrd="2" destOrd="0" presId="urn:microsoft.com/office/officeart/2008/layout/LinedList"/>
    <dgm:cxn modelId="{931D3420-1531-1C40-BCC1-F3569E826EE5}" type="presParOf" srcId="{1507A1AA-27F7-5E44-BCB4-BB35B7897C53}" destId="{A646A830-299D-704B-ABF4-C4AAF1844477}" srcOrd="5" destOrd="0" presId="urn:microsoft.com/office/officeart/2008/layout/LinedList"/>
    <dgm:cxn modelId="{99957B3D-E8D9-5C4A-AC95-D0E7D8591159}" type="presParOf" srcId="{1507A1AA-27F7-5E44-BCB4-BB35B7897C53}" destId="{7878D300-3983-B042-A550-B2A4D36AE193}" srcOrd="6" destOrd="0" presId="urn:microsoft.com/office/officeart/2008/layout/LinedList"/>
    <dgm:cxn modelId="{E8B2CF78-F2E2-2C4F-A4FE-FF40F0684EE8}" type="presParOf" srcId="{1507A1AA-27F7-5E44-BCB4-BB35B7897C53}" destId="{A0EC1EBE-63C9-104D-ADC7-937947879A48}" srcOrd="7" destOrd="0" presId="urn:microsoft.com/office/officeart/2008/layout/LinedList"/>
    <dgm:cxn modelId="{AE22E8DC-E89B-FB40-A08E-9924833CEC78}" type="presParOf" srcId="{A0EC1EBE-63C9-104D-ADC7-937947879A48}" destId="{85066BD0-94F5-DE4E-84CC-2348B2B5FC96}" srcOrd="0" destOrd="0" presId="urn:microsoft.com/office/officeart/2008/layout/LinedList"/>
    <dgm:cxn modelId="{9335AD3E-844D-B94A-BDB9-3F55DE0683C2}" type="presParOf" srcId="{A0EC1EBE-63C9-104D-ADC7-937947879A48}" destId="{2EFF3721-7BF4-824F-8887-33DEF0C5976D}" srcOrd="1" destOrd="0" presId="urn:microsoft.com/office/officeart/2008/layout/LinedList"/>
    <dgm:cxn modelId="{A3F66767-A804-094B-8216-49D5BCBE8834}" type="presParOf" srcId="{A0EC1EBE-63C9-104D-ADC7-937947879A48}" destId="{A8024740-8750-0C46-89EF-3575736A3B5A}" srcOrd="2" destOrd="0" presId="urn:microsoft.com/office/officeart/2008/layout/LinedList"/>
    <dgm:cxn modelId="{B7871B26-6133-F046-A374-160F357AC642}" type="presParOf" srcId="{1507A1AA-27F7-5E44-BCB4-BB35B7897C53}" destId="{47067ED5-DEE4-984D-B8C7-AF934AB7A0FC}" srcOrd="8" destOrd="0" presId="urn:microsoft.com/office/officeart/2008/layout/LinedList"/>
    <dgm:cxn modelId="{07D6B76E-A4E1-7F40-92F4-5E895B1186EC}" type="presParOf" srcId="{1507A1AA-27F7-5E44-BCB4-BB35B7897C53}" destId="{E03F228B-07A6-2D4C-A21F-349B2326F750}" srcOrd="9" destOrd="0" presId="urn:microsoft.com/office/officeart/2008/layout/LinedList"/>
    <dgm:cxn modelId="{ACFB92E9-15BE-1248-AAEA-C5C4E347A2F4}" type="presParOf" srcId="{1507A1AA-27F7-5E44-BCB4-BB35B7897C53}" destId="{F165897C-8139-6943-90C5-828D4F070D7B}" srcOrd="10" destOrd="0" presId="urn:microsoft.com/office/officeart/2008/layout/LinedList"/>
    <dgm:cxn modelId="{15F181F9-BB79-9546-829B-8ED85B072D60}" type="presParOf" srcId="{F165897C-8139-6943-90C5-828D4F070D7B}" destId="{4278F3F3-2F5D-D64B-9A9B-54437783809F}" srcOrd="0" destOrd="0" presId="urn:microsoft.com/office/officeart/2008/layout/LinedList"/>
    <dgm:cxn modelId="{F4D6A316-16ED-3A40-BF05-82FFF94F0F48}" type="presParOf" srcId="{F165897C-8139-6943-90C5-828D4F070D7B}" destId="{F6218014-85E1-6D41-BE35-96E04E4D528E}" srcOrd="1" destOrd="0" presId="urn:microsoft.com/office/officeart/2008/layout/LinedList"/>
    <dgm:cxn modelId="{E414BE06-AA3E-3D40-8116-1049C7F8DE0D}" type="presParOf" srcId="{F165897C-8139-6943-90C5-828D4F070D7B}" destId="{CEBA3311-E714-3D4E-BFFF-CBADD689D1CC}" srcOrd="2" destOrd="0" presId="urn:microsoft.com/office/officeart/2008/layout/LinedList"/>
    <dgm:cxn modelId="{4ED2F6AF-FF09-3941-8761-6E6A0E67F42C}" type="presParOf" srcId="{1507A1AA-27F7-5E44-BCB4-BB35B7897C53}" destId="{6A81FAD6-2CE4-7A48-A281-F370216BF05D}" srcOrd="11" destOrd="0" presId="urn:microsoft.com/office/officeart/2008/layout/LinedList"/>
    <dgm:cxn modelId="{4162311F-91D9-014D-A52C-5933309F6B6D}" type="presParOf" srcId="{1507A1AA-27F7-5E44-BCB4-BB35B7897C53}" destId="{1D14E881-03DE-8745-B475-86CA2521A10E}" srcOrd="12" destOrd="0" presId="urn:microsoft.com/office/officeart/2008/layout/LinedList"/>
    <dgm:cxn modelId="{A78EC2B0-5708-C049-B9A8-E8EF0A113643}" type="presParOf" srcId="{1507A1AA-27F7-5E44-BCB4-BB35B7897C53}" destId="{DE99319F-B6A2-1F4F-8B2B-A6F23B83AAB6}" srcOrd="13" destOrd="0" presId="urn:microsoft.com/office/officeart/2008/layout/LinedList"/>
    <dgm:cxn modelId="{0167B2B2-CC68-614F-BBED-52C5B46B25E2}" type="presParOf" srcId="{DE99319F-B6A2-1F4F-8B2B-A6F23B83AAB6}" destId="{00E7A019-066B-EC4F-A818-1E83E1045022}" srcOrd="0" destOrd="0" presId="urn:microsoft.com/office/officeart/2008/layout/LinedList"/>
    <dgm:cxn modelId="{4ECE39A3-F47F-5C49-BB1E-B4237594D168}" type="presParOf" srcId="{DE99319F-B6A2-1F4F-8B2B-A6F23B83AAB6}" destId="{479EA330-3795-9E4B-A732-20F51D2088E2}" srcOrd="1" destOrd="0" presId="urn:microsoft.com/office/officeart/2008/layout/LinedList"/>
    <dgm:cxn modelId="{2298F994-0187-0E41-9968-999374EA6A40}" type="presParOf" srcId="{DE99319F-B6A2-1F4F-8B2B-A6F23B83AAB6}" destId="{DB5E5500-0C1C-174B-A5D8-55934DA9FA09}" srcOrd="2" destOrd="0" presId="urn:microsoft.com/office/officeart/2008/layout/LinedList"/>
    <dgm:cxn modelId="{889B598E-DC4F-9847-B19D-E755833F9369}" type="presParOf" srcId="{1507A1AA-27F7-5E44-BCB4-BB35B7897C53}" destId="{1D097DCC-F9E8-4940-9769-D2F15808EA71}" srcOrd="14" destOrd="0" presId="urn:microsoft.com/office/officeart/2008/layout/LinedList"/>
    <dgm:cxn modelId="{BC8AFD1D-847D-674E-B52C-487B316D4032}" type="presParOf" srcId="{1507A1AA-27F7-5E44-BCB4-BB35B7897C53}" destId="{F096016D-CF9D-BC4E-A3BA-05C7F55DBD5E}" srcOrd="15" destOrd="0" presId="urn:microsoft.com/office/officeart/2008/layout/LinedList"/>
    <dgm:cxn modelId="{D251DD83-2A00-9A42-9214-EC1CD7FD3688}" type="presParOf" srcId="{1507A1AA-27F7-5E44-BCB4-BB35B7897C53}" destId="{4868A9A9-A74F-7F4D-AED5-936A6A47A65F}" srcOrd="16" destOrd="0" presId="urn:microsoft.com/office/officeart/2008/layout/LinedList"/>
    <dgm:cxn modelId="{DE930D58-D4A2-7340-AF26-882BB614E433}" type="presParOf" srcId="{4868A9A9-A74F-7F4D-AED5-936A6A47A65F}" destId="{C9032950-D09D-4B4E-97FF-BD890F6AF2F4}" srcOrd="0" destOrd="0" presId="urn:microsoft.com/office/officeart/2008/layout/LinedList"/>
    <dgm:cxn modelId="{DC829F8A-8B8E-7242-BEBF-F87C81CD50EE}" type="presParOf" srcId="{4868A9A9-A74F-7F4D-AED5-936A6A47A65F}" destId="{1FB8FBA1-9339-3645-A89B-7A2C81BC3AD1}" srcOrd="1" destOrd="0" presId="urn:microsoft.com/office/officeart/2008/layout/LinedList"/>
    <dgm:cxn modelId="{57585488-0800-BA42-A144-4B5A237AEC56}" type="presParOf" srcId="{4868A9A9-A74F-7F4D-AED5-936A6A47A65F}" destId="{83A2ACDA-F85C-744B-AE13-7D3B212E916C}" srcOrd="2" destOrd="0" presId="urn:microsoft.com/office/officeart/2008/layout/LinedList"/>
    <dgm:cxn modelId="{C3463666-EDB4-3848-BEC3-BAEA8F209BE0}" type="presParOf" srcId="{1507A1AA-27F7-5E44-BCB4-BB35B7897C53}" destId="{01D50DFB-A581-A84A-BFEF-D6824785D442}" srcOrd="17" destOrd="0" presId="urn:microsoft.com/office/officeart/2008/layout/LinedList"/>
    <dgm:cxn modelId="{0FDEE7CE-B7E2-5C44-92AE-B38F1805FFF0}" type="presParOf" srcId="{1507A1AA-27F7-5E44-BCB4-BB35B7897C53}" destId="{95AC8C75-00B0-1449-A80A-4F71ACB39410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010A11-3A11-674D-85D2-8F5317FB0096}" type="doc">
      <dgm:prSet loTypeId="urn:microsoft.com/office/officeart/2005/8/layout/process1" loCatId="" qsTypeId="urn:microsoft.com/office/officeart/2005/8/quickstyle/simple3" qsCatId="simple" csTypeId="urn:microsoft.com/office/officeart/2005/8/colors/accent3_2" csCatId="accent3" phldr="1"/>
      <dgm:spPr/>
    </dgm:pt>
    <dgm:pt modelId="{1BCD6081-30C9-964A-A374-34E4583A6AFC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Первичный учетный документ</a:t>
          </a:r>
        </a:p>
      </dgm:t>
    </dgm:pt>
    <dgm:pt modelId="{30D3814A-34DA-3745-B91C-8EF2F2949991}" type="parTrans" cxnId="{9BC57FE1-F67E-2646-993D-3E6626210809}">
      <dgm:prSet/>
      <dgm:spPr/>
      <dgm:t>
        <a:bodyPr/>
        <a:lstStyle/>
        <a:p>
          <a:endParaRPr lang="ru-RU"/>
        </a:p>
      </dgm:t>
    </dgm:pt>
    <dgm:pt modelId="{DE0E8041-7FE6-D148-8C1D-525E6B507A0C}" type="sibTrans" cxnId="{9BC57FE1-F67E-2646-993D-3E6626210809}">
      <dgm:prSet/>
      <dgm:spPr/>
      <dgm:t>
        <a:bodyPr/>
        <a:lstStyle/>
        <a:p>
          <a:endParaRPr lang="ru-RU"/>
        </a:p>
      </dgm:t>
    </dgm:pt>
    <dgm:pt modelId="{E321CD7C-19B5-1F42-B5EA-CD73913491D7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 учета</a:t>
          </a:r>
        </a:p>
      </dgm:t>
    </dgm:pt>
    <dgm:pt modelId="{A3BB9BB5-D847-B440-BEB0-8145348A242C}" type="parTrans" cxnId="{1437D340-67B2-A946-A3AB-375F1BDB9511}">
      <dgm:prSet/>
      <dgm:spPr/>
      <dgm:t>
        <a:bodyPr/>
        <a:lstStyle/>
        <a:p>
          <a:endParaRPr lang="ru-RU"/>
        </a:p>
      </dgm:t>
    </dgm:pt>
    <dgm:pt modelId="{D44ED457-1283-D141-BD48-0A7627917437}" type="sibTrans" cxnId="{1437D340-67B2-A946-A3AB-375F1BDB9511}">
      <dgm:prSet/>
      <dgm:spPr/>
      <dgm:t>
        <a:bodyPr/>
        <a:lstStyle/>
        <a:p>
          <a:endParaRPr lang="ru-RU"/>
        </a:p>
      </dgm:t>
    </dgm:pt>
    <dgm:pt modelId="{A2B219E9-DCBF-D543-86CB-1353F04A84DA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Извещение</a:t>
          </a:r>
        </a:p>
      </dgm:t>
    </dgm:pt>
    <dgm:pt modelId="{BA528E39-CFAD-8A41-B78A-4E17CC1884A6}" type="parTrans" cxnId="{56F835F4-DC98-1745-BE7E-CFE122F6634F}">
      <dgm:prSet/>
      <dgm:spPr/>
      <dgm:t>
        <a:bodyPr/>
        <a:lstStyle/>
        <a:p>
          <a:endParaRPr lang="ru-RU"/>
        </a:p>
      </dgm:t>
    </dgm:pt>
    <dgm:pt modelId="{0B152607-2E93-1448-B68A-EC7B02C87A26}" type="sibTrans" cxnId="{56F835F4-DC98-1745-BE7E-CFE122F6634F}">
      <dgm:prSet/>
      <dgm:spPr/>
      <dgm:t>
        <a:bodyPr/>
        <a:lstStyle/>
        <a:p>
          <a:endParaRPr lang="ru-RU"/>
        </a:p>
      </dgm:t>
    </dgm:pt>
    <dgm:pt modelId="{B3B87529-4002-3A42-A631-D203C43F7DCA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Справка 0503125</a:t>
          </a:r>
        </a:p>
      </dgm:t>
    </dgm:pt>
    <dgm:pt modelId="{E0A7BC7A-0D4C-4545-AB6F-56104382C262}" type="parTrans" cxnId="{60BC250D-15BD-5148-9D86-DD5F8FE7CEB2}">
      <dgm:prSet/>
      <dgm:spPr/>
      <dgm:t>
        <a:bodyPr/>
        <a:lstStyle/>
        <a:p>
          <a:endParaRPr lang="ru-RU"/>
        </a:p>
      </dgm:t>
    </dgm:pt>
    <dgm:pt modelId="{A91214C2-D952-9144-A751-42089DDAFA08}" type="sibTrans" cxnId="{60BC250D-15BD-5148-9D86-DD5F8FE7CEB2}">
      <dgm:prSet/>
      <dgm:spPr/>
      <dgm:t>
        <a:bodyPr/>
        <a:lstStyle/>
        <a:p>
          <a:endParaRPr lang="ru-RU"/>
        </a:p>
      </dgm:t>
    </dgm:pt>
    <dgm:pt modelId="{47D70C48-51D4-C040-A4CA-AB9A54B80788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</a:t>
          </a:r>
        </a:p>
      </dgm:t>
    </dgm:pt>
    <dgm:pt modelId="{75EC1C80-56D4-6647-B041-7600FFA73E69}" type="parTrans" cxnId="{7F4BF06A-260E-0743-8EE2-AA74B17E271E}">
      <dgm:prSet/>
      <dgm:spPr/>
      <dgm:t>
        <a:bodyPr/>
        <a:lstStyle/>
        <a:p>
          <a:endParaRPr lang="ru-RU"/>
        </a:p>
      </dgm:t>
    </dgm:pt>
    <dgm:pt modelId="{87FFAF71-4D64-CA4D-AE52-4CB59EB82055}" type="sibTrans" cxnId="{7F4BF06A-260E-0743-8EE2-AA74B17E271E}">
      <dgm:prSet/>
      <dgm:spPr/>
      <dgm:t>
        <a:bodyPr/>
        <a:lstStyle/>
        <a:p>
          <a:endParaRPr lang="ru-RU"/>
        </a:p>
      </dgm:t>
    </dgm:pt>
    <dgm:pt modelId="{602EED28-1697-B14D-B70C-0B16A01AC3D3}" type="pres">
      <dgm:prSet presAssocID="{6C010A11-3A11-674D-85D2-8F5317FB0096}" presName="Name0" presStyleCnt="0">
        <dgm:presLayoutVars>
          <dgm:dir/>
          <dgm:resizeHandles val="exact"/>
        </dgm:presLayoutVars>
      </dgm:prSet>
      <dgm:spPr/>
    </dgm:pt>
    <dgm:pt modelId="{5EB238CB-A68D-2E4E-82E6-B9259529A8F1}" type="pres">
      <dgm:prSet presAssocID="{1BCD6081-30C9-964A-A374-34E4583A6AFC}" presName="node" presStyleLbl="node1" presStyleIdx="0" presStyleCnt="5">
        <dgm:presLayoutVars>
          <dgm:bulletEnabled val="1"/>
        </dgm:presLayoutVars>
      </dgm:prSet>
      <dgm:spPr/>
    </dgm:pt>
    <dgm:pt modelId="{0FB273F2-500F-5A43-9A44-20D01B308FF5}" type="pres">
      <dgm:prSet presAssocID="{DE0E8041-7FE6-D148-8C1D-525E6B507A0C}" presName="sibTrans" presStyleLbl="sibTrans2D1" presStyleIdx="0" presStyleCnt="4"/>
      <dgm:spPr/>
    </dgm:pt>
    <dgm:pt modelId="{4EA94722-CF2F-8F41-B43C-46132B7764E3}" type="pres">
      <dgm:prSet presAssocID="{DE0E8041-7FE6-D148-8C1D-525E6B507A0C}" presName="connectorText" presStyleLbl="sibTrans2D1" presStyleIdx="0" presStyleCnt="4"/>
      <dgm:spPr/>
    </dgm:pt>
    <dgm:pt modelId="{687D77DB-FE29-134D-B909-CA761809CEB7}" type="pres">
      <dgm:prSet presAssocID="{E321CD7C-19B5-1F42-B5EA-CD73913491D7}" presName="node" presStyleLbl="node1" presStyleIdx="1" presStyleCnt="5">
        <dgm:presLayoutVars>
          <dgm:bulletEnabled val="1"/>
        </dgm:presLayoutVars>
      </dgm:prSet>
      <dgm:spPr/>
    </dgm:pt>
    <dgm:pt modelId="{3B629EC5-EDE5-B040-84E2-33A1FD15893A}" type="pres">
      <dgm:prSet presAssocID="{D44ED457-1283-D141-BD48-0A7627917437}" presName="sibTrans" presStyleLbl="sibTrans2D1" presStyleIdx="1" presStyleCnt="4"/>
      <dgm:spPr/>
    </dgm:pt>
    <dgm:pt modelId="{17734B57-0AC5-8D4F-B3D9-29058248F8F5}" type="pres">
      <dgm:prSet presAssocID="{D44ED457-1283-D141-BD48-0A7627917437}" presName="connectorText" presStyleLbl="sibTrans2D1" presStyleIdx="1" presStyleCnt="4"/>
      <dgm:spPr/>
    </dgm:pt>
    <dgm:pt modelId="{1742EEA1-B059-0E47-989B-3714C94B1450}" type="pres">
      <dgm:prSet presAssocID="{A2B219E9-DCBF-D543-86CB-1353F04A84DA}" presName="node" presStyleLbl="node1" presStyleIdx="2" presStyleCnt="5">
        <dgm:presLayoutVars>
          <dgm:bulletEnabled val="1"/>
        </dgm:presLayoutVars>
      </dgm:prSet>
      <dgm:spPr/>
    </dgm:pt>
    <dgm:pt modelId="{5BFF2207-2F6F-684D-A743-77BAFE525386}" type="pres">
      <dgm:prSet presAssocID="{0B152607-2E93-1448-B68A-EC7B02C87A26}" presName="sibTrans" presStyleLbl="sibTrans2D1" presStyleIdx="2" presStyleCnt="4"/>
      <dgm:spPr/>
    </dgm:pt>
    <dgm:pt modelId="{F789D8B6-C81D-7B47-93A7-EC6E3DB85D5E}" type="pres">
      <dgm:prSet presAssocID="{0B152607-2E93-1448-B68A-EC7B02C87A26}" presName="connectorText" presStyleLbl="sibTrans2D1" presStyleIdx="2" presStyleCnt="4"/>
      <dgm:spPr/>
    </dgm:pt>
    <dgm:pt modelId="{E1C5ECF8-EC8A-3E47-AE04-906D09D3AB26}" type="pres">
      <dgm:prSet presAssocID="{B3B87529-4002-3A42-A631-D203C43F7DCA}" presName="node" presStyleLbl="node1" presStyleIdx="3" presStyleCnt="5">
        <dgm:presLayoutVars>
          <dgm:bulletEnabled val="1"/>
        </dgm:presLayoutVars>
      </dgm:prSet>
      <dgm:spPr/>
    </dgm:pt>
    <dgm:pt modelId="{DE8D3997-0A9D-764F-82A9-B29BC6EBEDB1}" type="pres">
      <dgm:prSet presAssocID="{A91214C2-D952-9144-A751-42089DDAFA08}" presName="sibTrans" presStyleLbl="sibTrans2D1" presStyleIdx="3" presStyleCnt="4"/>
      <dgm:spPr/>
    </dgm:pt>
    <dgm:pt modelId="{AC8ECC17-440B-304D-BBA5-DC67122BA11F}" type="pres">
      <dgm:prSet presAssocID="{A91214C2-D952-9144-A751-42089DDAFA08}" presName="connectorText" presStyleLbl="sibTrans2D1" presStyleIdx="3" presStyleCnt="4"/>
      <dgm:spPr/>
    </dgm:pt>
    <dgm:pt modelId="{DE31A155-3201-A94F-8684-810E4B757F9C}" type="pres">
      <dgm:prSet presAssocID="{47D70C48-51D4-C040-A4CA-AB9A54B80788}" presName="node" presStyleLbl="node1" presStyleIdx="4" presStyleCnt="5">
        <dgm:presLayoutVars>
          <dgm:bulletEnabled val="1"/>
        </dgm:presLayoutVars>
      </dgm:prSet>
      <dgm:spPr/>
    </dgm:pt>
  </dgm:ptLst>
  <dgm:cxnLst>
    <dgm:cxn modelId="{2A4ACF0C-05C5-E346-9A27-08EDF43BACBA}" type="presOf" srcId="{B3B87529-4002-3A42-A631-D203C43F7DCA}" destId="{E1C5ECF8-EC8A-3E47-AE04-906D09D3AB26}" srcOrd="0" destOrd="0" presId="urn:microsoft.com/office/officeart/2005/8/layout/process1"/>
    <dgm:cxn modelId="{60BC250D-15BD-5148-9D86-DD5F8FE7CEB2}" srcId="{6C010A11-3A11-674D-85D2-8F5317FB0096}" destId="{B3B87529-4002-3A42-A631-D203C43F7DCA}" srcOrd="3" destOrd="0" parTransId="{E0A7BC7A-0D4C-4545-AB6F-56104382C262}" sibTransId="{A91214C2-D952-9144-A751-42089DDAFA08}"/>
    <dgm:cxn modelId="{C6DBBD2A-306E-D741-B38D-2FEF3DC197C3}" type="presOf" srcId="{A91214C2-D952-9144-A751-42089DDAFA08}" destId="{DE8D3997-0A9D-764F-82A9-B29BC6EBEDB1}" srcOrd="0" destOrd="0" presId="urn:microsoft.com/office/officeart/2005/8/layout/process1"/>
    <dgm:cxn modelId="{1437D340-67B2-A946-A3AB-375F1BDB9511}" srcId="{6C010A11-3A11-674D-85D2-8F5317FB0096}" destId="{E321CD7C-19B5-1F42-B5EA-CD73913491D7}" srcOrd="1" destOrd="0" parTransId="{A3BB9BB5-D847-B440-BEB0-8145348A242C}" sibTransId="{D44ED457-1283-D141-BD48-0A7627917437}"/>
    <dgm:cxn modelId="{DE7F885F-CC21-F342-B757-307750DA44FA}" type="presOf" srcId="{1BCD6081-30C9-964A-A374-34E4583A6AFC}" destId="{5EB238CB-A68D-2E4E-82E6-B9259529A8F1}" srcOrd="0" destOrd="0" presId="urn:microsoft.com/office/officeart/2005/8/layout/process1"/>
    <dgm:cxn modelId="{7F4BF06A-260E-0743-8EE2-AA74B17E271E}" srcId="{6C010A11-3A11-674D-85D2-8F5317FB0096}" destId="{47D70C48-51D4-C040-A4CA-AB9A54B80788}" srcOrd="4" destOrd="0" parTransId="{75EC1C80-56D4-6647-B041-7600FFA73E69}" sibTransId="{87FFAF71-4D64-CA4D-AE52-4CB59EB82055}"/>
    <dgm:cxn modelId="{53F1EC6B-381F-7443-B09E-7F0D62F350E5}" type="presOf" srcId="{0B152607-2E93-1448-B68A-EC7B02C87A26}" destId="{F789D8B6-C81D-7B47-93A7-EC6E3DB85D5E}" srcOrd="1" destOrd="0" presId="urn:microsoft.com/office/officeart/2005/8/layout/process1"/>
    <dgm:cxn modelId="{EF4F5986-D908-0E4F-9559-3DFB3A2694C5}" type="presOf" srcId="{DE0E8041-7FE6-D148-8C1D-525E6B507A0C}" destId="{4EA94722-CF2F-8F41-B43C-46132B7764E3}" srcOrd="1" destOrd="0" presId="urn:microsoft.com/office/officeart/2005/8/layout/process1"/>
    <dgm:cxn modelId="{44134D8B-1F0C-A048-A389-D641464F84C4}" type="presOf" srcId="{6C010A11-3A11-674D-85D2-8F5317FB0096}" destId="{602EED28-1697-B14D-B70C-0B16A01AC3D3}" srcOrd="0" destOrd="0" presId="urn:microsoft.com/office/officeart/2005/8/layout/process1"/>
    <dgm:cxn modelId="{C0784C8F-C49B-434E-8A6D-DDEB5F0728A2}" type="presOf" srcId="{D44ED457-1283-D141-BD48-0A7627917437}" destId="{3B629EC5-EDE5-B040-84E2-33A1FD15893A}" srcOrd="0" destOrd="0" presId="urn:microsoft.com/office/officeart/2005/8/layout/process1"/>
    <dgm:cxn modelId="{31ED8A99-D942-F94E-82CB-6F0E4389FCC0}" type="presOf" srcId="{47D70C48-51D4-C040-A4CA-AB9A54B80788}" destId="{DE31A155-3201-A94F-8684-810E4B757F9C}" srcOrd="0" destOrd="0" presId="urn:microsoft.com/office/officeart/2005/8/layout/process1"/>
    <dgm:cxn modelId="{442DBCB4-0446-7045-903C-20F02C895E01}" type="presOf" srcId="{E321CD7C-19B5-1F42-B5EA-CD73913491D7}" destId="{687D77DB-FE29-134D-B909-CA761809CEB7}" srcOrd="0" destOrd="0" presId="urn:microsoft.com/office/officeart/2005/8/layout/process1"/>
    <dgm:cxn modelId="{2CBBA6BC-3E00-004B-AFA5-06B75291D6CB}" type="presOf" srcId="{A91214C2-D952-9144-A751-42089DDAFA08}" destId="{AC8ECC17-440B-304D-BBA5-DC67122BA11F}" srcOrd="1" destOrd="0" presId="urn:microsoft.com/office/officeart/2005/8/layout/process1"/>
    <dgm:cxn modelId="{9BC57FE1-F67E-2646-993D-3E6626210809}" srcId="{6C010A11-3A11-674D-85D2-8F5317FB0096}" destId="{1BCD6081-30C9-964A-A374-34E4583A6AFC}" srcOrd="0" destOrd="0" parTransId="{30D3814A-34DA-3745-B91C-8EF2F2949991}" sibTransId="{DE0E8041-7FE6-D148-8C1D-525E6B507A0C}"/>
    <dgm:cxn modelId="{4EF5C7E6-9594-0641-9E5C-A5FFCFCC518A}" type="presOf" srcId="{A2B219E9-DCBF-D543-86CB-1353F04A84DA}" destId="{1742EEA1-B059-0E47-989B-3714C94B1450}" srcOrd="0" destOrd="0" presId="urn:microsoft.com/office/officeart/2005/8/layout/process1"/>
    <dgm:cxn modelId="{9274BCE7-9762-E04D-AA6E-0E36C62A0971}" type="presOf" srcId="{D44ED457-1283-D141-BD48-0A7627917437}" destId="{17734B57-0AC5-8D4F-B3D9-29058248F8F5}" srcOrd="1" destOrd="0" presId="urn:microsoft.com/office/officeart/2005/8/layout/process1"/>
    <dgm:cxn modelId="{92C843EB-8500-2D45-AD28-FFCFB65815A3}" type="presOf" srcId="{DE0E8041-7FE6-D148-8C1D-525E6B507A0C}" destId="{0FB273F2-500F-5A43-9A44-20D01B308FF5}" srcOrd="0" destOrd="0" presId="urn:microsoft.com/office/officeart/2005/8/layout/process1"/>
    <dgm:cxn modelId="{56F835F4-DC98-1745-BE7E-CFE122F6634F}" srcId="{6C010A11-3A11-674D-85D2-8F5317FB0096}" destId="{A2B219E9-DCBF-D543-86CB-1353F04A84DA}" srcOrd="2" destOrd="0" parTransId="{BA528E39-CFAD-8A41-B78A-4E17CC1884A6}" sibTransId="{0B152607-2E93-1448-B68A-EC7B02C87A26}"/>
    <dgm:cxn modelId="{2EF39CF8-5F96-E74F-9CB1-8118C38405D2}" type="presOf" srcId="{0B152607-2E93-1448-B68A-EC7B02C87A26}" destId="{5BFF2207-2F6F-684D-A743-77BAFE525386}" srcOrd="0" destOrd="0" presId="urn:microsoft.com/office/officeart/2005/8/layout/process1"/>
    <dgm:cxn modelId="{FE345CCF-6518-1D43-B41F-83D4AC255F03}" type="presParOf" srcId="{602EED28-1697-B14D-B70C-0B16A01AC3D3}" destId="{5EB238CB-A68D-2E4E-82E6-B9259529A8F1}" srcOrd="0" destOrd="0" presId="urn:microsoft.com/office/officeart/2005/8/layout/process1"/>
    <dgm:cxn modelId="{271FA919-DB6B-2147-A9C2-74E079BCCC1E}" type="presParOf" srcId="{602EED28-1697-B14D-B70C-0B16A01AC3D3}" destId="{0FB273F2-500F-5A43-9A44-20D01B308FF5}" srcOrd="1" destOrd="0" presId="urn:microsoft.com/office/officeart/2005/8/layout/process1"/>
    <dgm:cxn modelId="{E96CB6DF-0366-0943-A791-A1C1D9414123}" type="presParOf" srcId="{0FB273F2-500F-5A43-9A44-20D01B308FF5}" destId="{4EA94722-CF2F-8F41-B43C-46132B7764E3}" srcOrd="0" destOrd="0" presId="urn:microsoft.com/office/officeart/2005/8/layout/process1"/>
    <dgm:cxn modelId="{9FD1EC20-F76D-3646-BE10-0E3ED765D1EB}" type="presParOf" srcId="{602EED28-1697-B14D-B70C-0B16A01AC3D3}" destId="{687D77DB-FE29-134D-B909-CA761809CEB7}" srcOrd="2" destOrd="0" presId="urn:microsoft.com/office/officeart/2005/8/layout/process1"/>
    <dgm:cxn modelId="{65B40248-1851-C046-9386-511710FCEE7F}" type="presParOf" srcId="{602EED28-1697-B14D-B70C-0B16A01AC3D3}" destId="{3B629EC5-EDE5-B040-84E2-33A1FD15893A}" srcOrd="3" destOrd="0" presId="urn:microsoft.com/office/officeart/2005/8/layout/process1"/>
    <dgm:cxn modelId="{E9A2EDD6-8F44-864E-A674-B7D87E411DF7}" type="presParOf" srcId="{3B629EC5-EDE5-B040-84E2-33A1FD15893A}" destId="{17734B57-0AC5-8D4F-B3D9-29058248F8F5}" srcOrd="0" destOrd="0" presId="urn:microsoft.com/office/officeart/2005/8/layout/process1"/>
    <dgm:cxn modelId="{AC509377-1B70-5049-83A9-477695F9C9B0}" type="presParOf" srcId="{602EED28-1697-B14D-B70C-0B16A01AC3D3}" destId="{1742EEA1-B059-0E47-989B-3714C94B1450}" srcOrd="4" destOrd="0" presId="urn:microsoft.com/office/officeart/2005/8/layout/process1"/>
    <dgm:cxn modelId="{EC771FF4-101A-C749-9161-79D551B26725}" type="presParOf" srcId="{602EED28-1697-B14D-B70C-0B16A01AC3D3}" destId="{5BFF2207-2F6F-684D-A743-77BAFE525386}" srcOrd="5" destOrd="0" presId="urn:microsoft.com/office/officeart/2005/8/layout/process1"/>
    <dgm:cxn modelId="{BE213E5C-0D3E-2C4A-9A30-4190A7FE6F67}" type="presParOf" srcId="{5BFF2207-2F6F-684D-A743-77BAFE525386}" destId="{F789D8B6-C81D-7B47-93A7-EC6E3DB85D5E}" srcOrd="0" destOrd="0" presId="urn:microsoft.com/office/officeart/2005/8/layout/process1"/>
    <dgm:cxn modelId="{8048E393-43CB-B041-BE41-9BEEAD774C0B}" type="presParOf" srcId="{602EED28-1697-B14D-B70C-0B16A01AC3D3}" destId="{E1C5ECF8-EC8A-3E47-AE04-906D09D3AB26}" srcOrd="6" destOrd="0" presId="urn:microsoft.com/office/officeart/2005/8/layout/process1"/>
    <dgm:cxn modelId="{6B4FA919-0BD9-DC4D-A740-154C558A62CD}" type="presParOf" srcId="{602EED28-1697-B14D-B70C-0B16A01AC3D3}" destId="{DE8D3997-0A9D-764F-82A9-B29BC6EBEDB1}" srcOrd="7" destOrd="0" presId="urn:microsoft.com/office/officeart/2005/8/layout/process1"/>
    <dgm:cxn modelId="{9B51D2CB-E2C1-A342-8A8D-1D1E3CE20766}" type="presParOf" srcId="{DE8D3997-0A9D-764F-82A9-B29BC6EBEDB1}" destId="{AC8ECC17-440B-304D-BBA5-DC67122BA11F}" srcOrd="0" destOrd="0" presId="urn:microsoft.com/office/officeart/2005/8/layout/process1"/>
    <dgm:cxn modelId="{A34E0C7D-0A98-7643-9D7A-619D8D4853C1}" type="presParOf" srcId="{602EED28-1697-B14D-B70C-0B16A01AC3D3}" destId="{DE31A155-3201-A94F-8684-810E4B757F9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09310-8C17-EF47-B36B-A7924BCF054E}" type="doc">
      <dgm:prSet loTypeId="urn:microsoft.com/office/officeart/2005/8/layout/hierarchy1" loCatId="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5DDBF53-4E4D-1F48-95A5-4754F2A576C6}">
      <dgm:prSet phldrT="[Текст]" custT="1"/>
      <dgm:spPr/>
      <dgm:t>
        <a:bodyPr/>
        <a:lstStyle/>
        <a:p>
          <a:r>
            <a:rPr lang="ru-RU" sz="2800" dirty="0">
              <a:solidFill>
                <a:srgbClr val="002060"/>
              </a:solidFill>
            </a:rPr>
            <a:t>Сегменты</a:t>
          </a:r>
        </a:p>
      </dgm:t>
    </dgm:pt>
    <dgm:pt modelId="{CFB8E8A8-3DF8-7141-98BE-B6B2B9D04130}" type="parTrans" cxnId="{B8015B64-9BD8-9248-83D0-C793EE1B29B8}">
      <dgm:prSet/>
      <dgm:spPr/>
      <dgm:t>
        <a:bodyPr/>
        <a:lstStyle/>
        <a:p>
          <a:endParaRPr lang="ru-RU"/>
        </a:p>
      </dgm:t>
    </dgm:pt>
    <dgm:pt modelId="{A3657A6C-935A-DB4A-9160-C48D3DF294D3}" type="sibTrans" cxnId="{B8015B64-9BD8-9248-83D0-C793EE1B29B8}">
      <dgm:prSet/>
      <dgm:spPr/>
      <dgm:t>
        <a:bodyPr/>
        <a:lstStyle/>
        <a:p>
          <a:endParaRPr lang="ru-RU"/>
        </a:p>
      </dgm:t>
    </dgm:pt>
    <dgm:pt modelId="{E38CB97D-64BA-B548-BFE2-5055B8E8F2DD}">
      <dgm:prSet phldrT="[Текст]"/>
      <dgm:spPr/>
      <dgm:t>
        <a:bodyPr/>
        <a:lstStyle/>
        <a:p>
          <a:r>
            <a:rPr lang="ru-RU" dirty="0"/>
            <a:t>Бюджетные единицы</a:t>
          </a:r>
        </a:p>
      </dgm:t>
    </dgm:pt>
    <dgm:pt modelId="{03FFC4CA-6FF8-2B40-9118-14F26BEA2CBB}" type="parTrans" cxnId="{40DDEDE0-982C-A646-8B6D-267E08617337}">
      <dgm:prSet/>
      <dgm:spPr/>
      <dgm:t>
        <a:bodyPr/>
        <a:lstStyle/>
        <a:p>
          <a:endParaRPr lang="ru-RU"/>
        </a:p>
      </dgm:t>
    </dgm:pt>
    <dgm:pt modelId="{E53EBFDE-1ECA-A046-B668-A2C7C7335F9D}" type="sibTrans" cxnId="{40DDEDE0-982C-A646-8B6D-267E08617337}">
      <dgm:prSet/>
      <dgm:spPr/>
      <dgm:t>
        <a:bodyPr/>
        <a:lstStyle/>
        <a:p>
          <a:endParaRPr lang="ru-RU"/>
        </a:p>
      </dgm:t>
    </dgm:pt>
    <dgm:pt modelId="{E362A1FA-766E-EB41-A2EC-04410A9E5A06}">
      <dgm:prSet phldrT="[Текст]"/>
      <dgm:spPr/>
      <dgm:t>
        <a:bodyPr/>
        <a:lstStyle/>
        <a:p>
          <a:r>
            <a:rPr lang="ru-RU" dirty="0"/>
            <a:t>Бюджетные и автономные учреждения</a:t>
          </a:r>
        </a:p>
      </dgm:t>
    </dgm:pt>
    <dgm:pt modelId="{3430F9AB-F1AC-3344-B29C-FF34BA201C59}" type="parTrans" cxnId="{B2486B46-990D-4148-8062-9F5F763068A7}">
      <dgm:prSet/>
      <dgm:spPr/>
      <dgm:t>
        <a:bodyPr/>
        <a:lstStyle/>
        <a:p>
          <a:endParaRPr lang="ru-RU"/>
        </a:p>
      </dgm:t>
    </dgm:pt>
    <dgm:pt modelId="{D662E7FF-6C42-0F44-BDAD-BEF0564E7D8B}" type="sibTrans" cxnId="{B2486B46-990D-4148-8062-9F5F763068A7}">
      <dgm:prSet/>
      <dgm:spPr/>
      <dgm:t>
        <a:bodyPr/>
        <a:lstStyle/>
        <a:p>
          <a:endParaRPr lang="ru-RU"/>
        </a:p>
      </dgm:t>
    </dgm:pt>
    <dgm:pt modelId="{947E2068-F78C-AD4F-818E-DE762247623B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/>
            <a:t>Внебюджетные государственные единицы</a:t>
          </a:r>
        </a:p>
        <a:p>
          <a:pPr>
            <a:spcAft>
              <a:spcPct val="35000"/>
            </a:spcAft>
          </a:pPr>
          <a:r>
            <a:rPr lang="ru-RU" dirty="0"/>
            <a:t>(ГК, Г(М)УП)</a:t>
          </a:r>
        </a:p>
      </dgm:t>
    </dgm:pt>
    <dgm:pt modelId="{B7104053-E933-A245-93C5-A4C278D6DBBE}" type="parTrans" cxnId="{0B6850EF-2C5D-4E4A-B9EC-4977CB532E48}">
      <dgm:prSet/>
      <dgm:spPr/>
      <dgm:t>
        <a:bodyPr/>
        <a:lstStyle/>
        <a:p>
          <a:endParaRPr lang="ru-RU"/>
        </a:p>
      </dgm:t>
    </dgm:pt>
    <dgm:pt modelId="{EB7020FE-55E5-B14B-A797-252625360426}" type="sibTrans" cxnId="{0B6850EF-2C5D-4E4A-B9EC-4977CB532E48}">
      <dgm:prSet/>
      <dgm:spPr/>
      <dgm:t>
        <a:bodyPr/>
        <a:lstStyle/>
        <a:p>
          <a:endParaRPr lang="ru-RU"/>
        </a:p>
      </dgm:t>
    </dgm:pt>
    <dgm:pt modelId="{2FED163A-E9D9-EC4D-8DC4-DE9C54B147AD}" type="pres">
      <dgm:prSet presAssocID="{E6409310-8C17-EF47-B36B-A7924BCF05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7BFA14-60AB-894B-9057-FDBF82A1674B}" type="pres">
      <dgm:prSet presAssocID="{D5DDBF53-4E4D-1F48-95A5-4754F2A576C6}" presName="hierRoot1" presStyleCnt="0"/>
      <dgm:spPr/>
    </dgm:pt>
    <dgm:pt modelId="{29F4D82C-514E-D345-B283-ECFC1CE942E5}" type="pres">
      <dgm:prSet presAssocID="{D5DDBF53-4E4D-1F48-95A5-4754F2A576C6}" presName="composite" presStyleCnt="0"/>
      <dgm:spPr/>
    </dgm:pt>
    <dgm:pt modelId="{E8CE5E69-A3C5-5048-97A9-1109145CA224}" type="pres">
      <dgm:prSet presAssocID="{D5DDBF53-4E4D-1F48-95A5-4754F2A576C6}" presName="background" presStyleLbl="node0" presStyleIdx="0" presStyleCnt="1"/>
      <dgm:spPr/>
    </dgm:pt>
    <dgm:pt modelId="{8931966D-6781-724D-91AD-C41F4F32ED55}" type="pres">
      <dgm:prSet presAssocID="{D5DDBF53-4E4D-1F48-95A5-4754F2A576C6}" presName="text" presStyleLbl="fgAcc0" presStyleIdx="0" presStyleCnt="1">
        <dgm:presLayoutVars>
          <dgm:chPref val="3"/>
        </dgm:presLayoutVars>
      </dgm:prSet>
      <dgm:spPr/>
    </dgm:pt>
    <dgm:pt modelId="{2E656C1B-44EE-0F4E-B925-066C825281A0}" type="pres">
      <dgm:prSet presAssocID="{D5DDBF53-4E4D-1F48-95A5-4754F2A576C6}" presName="hierChild2" presStyleCnt="0"/>
      <dgm:spPr/>
    </dgm:pt>
    <dgm:pt modelId="{D05193F6-5449-2B4B-9A9E-A5875EDCCE27}" type="pres">
      <dgm:prSet presAssocID="{03FFC4CA-6FF8-2B40-9118-14F26BEA2CBB}" presName="Name10" presStyleLbl="parChTrans1D2" presStyleIdx="0" presStyleCnt="3"/>
      <dgm:spPr/>
    </dgm:pt>
    <dgm:pt modelId="{0711F10A-E7B9-7741-8089-0089EBFC8CF2}" type="pres">
      <dgm:prSet presAssocID="{E38CB97D-64BA-B548-BFE2-5055B8E8F2DD}" presName="hierRoot2" presStyleCnt="0"/>
      <dgm:spPr/>
    </dgm:pt>
    <dgm:pt modelId="{1A34BBBB-4634-EF4D-93FD-9765F6A04364}" type="pres">
      <dgm:prSet presAssocID="{E38CB97D-64BA-B548-BFE2-5055B8E8F2DD}" presName="composite2" presStyleCnt="0"/>
      <dgm:spPr/>
    </dgm:pt>
    <dgm:pt modelId="{8C2530FA-A8D5-B94E-96EE-7B525D01AA37}" type="pres">
      <dgm:prSet presAssocID="{E38CB97D-64BA-B548-BFE2-5055B8E8F2DD}" presName="background2" presStyleLbl="node2" presStyleIdx="0" presStyleCnt="3"/>
      <dgm:spPr/>
    </dgm:pt>
    <dgm:pt modelId="{297DFBDD-2FF1-A843-90C1-900159E52FC3}" type="pres">
      <dgm:prSet presAssocID="{E38CB97D-64BA-B548-BFE2-5055B8E8F2DD}" presName="text2" presStyleLbl="fgAcc2" presStyleIdx="0" presStyleCnt="3" custScaleY="133355">
        <dgm:presLayoutVars>
          <dgm:chPref val="3"/>
        </dgm:presLayoutVars>
      </dgm:prSet>
      <dgm:spPr/>
    </dgm:pt>
    <dgm:pt modelId="{B4692C0F-4C93-7F4D-8AF3-70B338C9D1AC}" type="pres">
      <dgm:prSet presAssocID="{E38CB97D-64BA-B548-BFE2-5055B8E8F2DD}" presName="hierChild3" presStyleCnt="0"/>
      <dgm:spPr/>
    </dgm:pt>
    <dgm:pt modelId="{056CA508-433B-2E42-9365-88C7863CBA64}" type="pres">
      <dgm:prSet presAssocID="{3430F9AB-F1AC-3344-B29C-FF34BA201C59}" presName="Name10" presStyleLbl="parChTrans1D2" presStyleIdx="1" presStyleCnt="3"/>
      <dgm:spPr/>
    </dgm:pt>
    <dgm:pt modelId="{90396F37-BD71-4A42-A0C8-4F0C56CD5EEF}" type="pres">
      <dgm:prSet presAssocID="{E362A1FA-766E-EB41-A2EC-04410A9E5A06}" presName="hierRoot2" presStyleCnt="0"/>
      <dgm:spPr/>
    </dgm:pt>
    <dgm:pt modelId="{B6DBB885-94B1-7447-A8F0-E5C58E0D369C}" type="pres">
      <dgm:prSet presAssocID="{E362A1FA-766E-EB41-A2EC-04410A9E5A06}" presName="composite2" presStyleCnt="0"/>
      <dgm:spPr/>
    </dgm:pt>
    <dgm:pt modelId="{9E74BBB3-E0E0-D248-9C9A-4CB3D1672C49}" type="pres">
      <dgm:prSet presAssocID="{E362A1FA-766E-EB41-A2EC-04410A9E5A06}" presName="background2" presStyleLbl="node2" presStyleIdx="1" presStyleCnt="3"/>
      <dgm:spPr/>
    </dgm:pt>
    <dgm:pt modelId="{C836D6AB-63CA-8149-A1B3-83DCBA855B2B}" type="pres">
      <dgm:prSet presAssocID="{E362A1FA-766E-EB41-A2EC-04410A9E5A06}" presName="text2" presStyleLbl="fgAcc2" presStyleIdx="1" presStyleCnt="3" custScaleY="133355">
        <dgm:presLayoutVars>
          <dgm:chPref val="3"/>
        </dgm:presLayoutVars>
      </dgm:prSet>
      <dgm:spPr/>
    </dgm:pt>
    <dgm:pt modelId="{23B79675-39D1-624D-9B24-BEFE0FC89844}" type="pres">
      <dgm:prSet presAssocID="{E362A1FA-766E-EB41-A2EC-04410A9E5A06}" presName="hierChild3" presStyleCnt="0"/>
      <dgm:spPr/>
    </dgm:pt>
    <dgm:pt modelId="{95E8A498-240D-624E-B5DE-5278CCBBB9A2}" type="pres">
      <dgm:prSet presAssocID="{B7104053-E933-A245-93C5-A4C278D6DBBE}" presName="Name10" presStyleLbl="parChTrans1D2" presStyleIdx="2" presStyleCnt="3"/>
      <dgm:spPr/>
    </dgm:pt>
    <dgm:pt modelId="{2DB91203-55B2-B744-BCDA-4E052B0D6B0F}" type="pres">
      <dgm:prSet presAssocID="{947E2068-F78C-AD4F-818E-DE762247623B}" presName="hierRoot2" presStyleCnt="0"/>
      <dgm:spPr/>
    </dgm:pt>
    <dgm:pt modelId="{69D019EC-D409-B049-9EF4-37ACC884358F}" type="pres">
      <dgm:prSet presAssocID="{947E2068-F78C-AD4F-818E-DE762247623B}" presName="composite2" presStyleCnt="0"/>
      <dgm:spPr/>
    </dgm:pt>
    <dgm:pt modelId="{EF36030A-E39B-B743-9114-B54A1DF63009}" type="pres">
      <dgm:prSet presAssocID="{947E2068-F78C-AD4F-818E-DE762247623B}" presName="background2" presStyleLbl="node2" presStyleIdx="2" presStyleCnt="3"/>
      <dgm:spPr/>
    </dgm:pt>
    <dgm:pt modelId="{9D4C4634-DCD8-7445-862C-2200A9F9A4D9}" type="pres">
      <dgm:prSet presAssocID="{947E2068-F78C-AD4F-818E-DE762247623B}" presName="text2" presStyleLbl="fgAcc2" presStyleIdx="2" presStyleCnt="3" custScaleX="110044" custScaleY="133355">
        <dgm:presLayoutVars>
          <dgm:chPref val="3"/>
        </dgm:presLayoutVars>
      </dgm:prSet>
      <dgm:spPr/>
    </dgm:pt>
    <dgm:pt modelId="{A5D63C21-9637-6C46-A61C-0520060E6489}" type="pres">
      <dgm:prSet presAssocID="{947E2068-F78C-AD4F-818E-DE762247623B}" presName="hierChild3" presStyleCnt="0"/>
      <dgm:spPr/>
    </dgm:pt>
  </dgm:ptLst>
  <dgm:cxnLst>
    <dgm:cxn modelId="{0568CB11-93F4-514D-8442-C88DD599FECA}" type="presOf" srcId="{03FFC4CA-6FF8-2B40-9118-14F26BEA2CBB}" destId="{D05193F6-5449-2B4B-9A9E-A5875EDCCE27}" srcOrd="0" destOrd="0" presId="urn:microsoft.com/office/officeart/2005/8/layout/hierarchy1"/>
    <dgm:cxn modelId="{F7861218-9C38-1E4F-8802-320725B0A558}" type="presOf" srcId="{947E2068-F78C-AD4F-818E-DE762247623B}" destId="{9D4C4634-DCD8-7445-862C-2200A9F9A4D9}" srcOrd="0" destOrd="0" presId="urn:microsoft.com/office/officeart/2005/8/layout/hierarchy1"/>
    <dgm:cxn modelId="{C06D7E44-22BE-C74B-A986-BD2581F51CF4}" type="presOf" srcId="{B7104053-E933-A245-93C5-A4C278D6DBBE}" destId="{95E8A498-240D-624E-B5DE-5278CCBBB9A2}" srcOrd="0" destOrd="0" presId="urn:microsoft.com/office/officeart/2005/8/layout/hierarchy1"/>
    <dgm:cxn modelId="{B2486B46-990D-4148-8062-9F5F763068A7}" srcId="{D5DDBF53-4E4D-1F48-95A5-4754F2A576C6}" destId="{E362A1FA-766E-EB41-A2EC-04410A9E5A06}" srcOrd="1" destOrd="0" parTransId="{3430F9AB-F1AC-3344-B29C-FF34BA201C59}" sibTransId="{D662E7FF-6C42-0F44-BDAD-BEF0564E7D8B}"/>
    <dgm:cxn modelId="{601CB74A-9699-354E-8ED7-00E938DC8CE7}" type="presOf" srcId="{E6409310-8C17-EF47-B36B-A7924BCF054E}" destId="{2FED163A-E9D9-EC4D-8DC4-DE9C54B147AD}" srcOrd="0" destOrd="0" presId="urn:microsoft.com/office/officeart/2005/8/layout/hierarchy1"/>
    <dgm:cxn modelId="{B8015B64-9BD8-9248-83D0-C793EE1B29B8}" srcId="{E6409310-8C17-EF47-B36B-A7924BCF054E}" destId="{D5DDBF53-4E4D-1F48-95A5-4754F2A576C6}" srcOrd="0" destOrd="0" parTransId="{CFB8E8A8-3DF8-7141-98BE-B6B2B9D04130}" sibTransId="{A3657A6C-935A-DB4A-9160-C48D3DF294D3}"/>
    <dgm:cxn modelId="{8143ED7B-9A6B-0548-A91F-B501C7FBF91C}" type="presOf" srcId="{E38CB97D-64BA-B548-BFE2-5055B8E8F2DD}" destId="{297DFBDD-2FF1-A843-90C1-900159E52FC3}" srcOrd="0" destOrd="0" presId="urn:microsoft.com/office/officeart/2005/8/layout/hierarchy1"/>
    <dgm:cxn modelId="{4DB8F1A0-549A-6B46-BA09-3B0A7452B1F0}" type="presOf" srcId="{E362A1FA-766E-EB41-A2EC-04410A9E5A06}" destId="{C836D6AB-63CA-8149-A1B3-83DCBA855B2B}" srcOrd="0" destOrd="0" presId="urn:microsoft.com/office/officeart/2005/8/layout/hierarchy1"/>
    <dgm:cxn modelId="{AA3076B3-5FD2-6B4F-8AF2-A6643D0020EE}" type="presOf" srcId="{D5DDBF53-4E4D-1F48-95A5-4754F2A576C6}" destId="{8931966D-6781-724D-91AD-C41F4F32ED55}" srcOrd="0" destOrd="0" presId="urn:microsoft.com/office/officeart/2005/8/layout/hierarchy1"/>
    <dgm:cxn modelId="{40DDEDE0-982C-A646-8B6D-267E08617337}" srcId="{D5DDBF53-4E4D-1F48-95A5-4754F2A576C6}" destId="{E38CB97D-64BA-B548-BFE2-5055B8E8F2DD}" srcOrd="0" destOrd="0" parTransId="{03FFC4CA-6FF8-2B40-9118-14F26BEA2CBB}" sibTransId="{E53EBFDE-1ECA-A046-B668-A2C7C7335F9D}"/>
    <dgm:cxn modelId="{0B6850EF-2C5D-4E4A-B9EC-4977CB532E48}" srcId="{D5DDBF53-4E4D-1F48-95A5-4754F2A576C6}" destId="{947E2068-F78C-AD4F-818E-DE762247623B}" srcOrd="2" destOrd="0" parTransId="{B7104053-E933-A245-93C5-A4C278D6DBBE}" sibTransId="{EB7020FE-55E5-B14B-A797-252625360426}"/>
    <dgm:cxn modelId="{DE66C2FA-EDB3-814C-96EF-6A3B7379BE1B}" type="presOf" srcId="{3430F9AB-F1AC-3344-B29C-FF34BA201C59}" destId="{056CA508-433B-2E42-9365-88C7863CBA64}" srcOrd="0" destOrd="0" presId="urn:microsoft.com/office/officeart/2005/8/layout/hierarchy1"/>
    <dgm:cxn modelId="{3B7E70A9-7EB9-404E-8423-390CE2261591}" type="presParOf" srcId="{2FED163A-E9D9-EC4D-8DC4-DE9C54B147AD}" destId="{C47BFA14-60AB-894B-9057-FDBF82A1674B}" srcOrd="0" destOrd="0" presId="urn:microsoft.com/office/officeart/2005/8/layout/hierarchy1"/>
    <dgm:cxn modelId="{1FCEC1B7-6A76-7942-B709-D008D4EED23B}" type="presParOf" srcId="{C47BFA14-60AB-894B-9057-FDBF82A1674B}" destId="{29F4D82C-514E-D345-B283-ECFC1CE942E5}" srcOrd="0" destOrd="0" presId="urn:microsoft.com/office/officeart/2005/8/layout/hierarchy1"/>
    <dgm:cxn modelId="{E41E4BCA-5109-8F40-8814-5B6C6F5A4BE5}" type="presParOf" srcId="{29F4D82C-514E-D345-B283-ECFC1CE942E5}" destId="{E8CE5E69-A3C5-5048-97A9-1109145CA224}" srcOrd="0" destOrd="0" presId="urn:microsoft.com/office/officeart/2005/8/layout/hierarchy1"/>
    <dgm:cxn modelId="{D7903232-3B85-2543-83C8-0AB9B06177E8}" type="presParOf" srcId="{29F4D82C-514E-D345-B283-ECFC1CE942E5}" destId="{8931966D-6781-724D-91AD-C41F4F32ED55}" srcOrd="1" destOrd="0" presId="urn:microsoft.com/office/officeart/2005/8/layout/hierarchy1"/>
    <dgm:cxn modelId="{CA92BDE0-1354-B64A-8CE3-6BC3C3FEA357}" type="presParOf" srcId="{C47BFA14-60AB-894B-9057-FDBF82A1674B}" destId="{2E656C1B-44EE-0F4E-B925-066C825281A0}" srcOrd="1" destOrd="0" presId="urn:microsoft.com/office/officeart/2005/8/layout/hierarchy1"/>
    <dgm:cxn modelId="{B2828A63-14A8-FB46-82C5-4FBC86DE85BF}" type="presParOf" srcId="{2E656C1B-44EE-0F4E-B925-066C825281A0}" destId="{D05193F6-5449-2B4B-9A9E-A5875EDCCE27}" srcOrd="0" destOrd="0" presId="urn:microsoft.com/office/officeart/2005/8/layout/hierarchy1"/>
    <dgm:cxn modelId="{BE99E55B-E1D8-734A-A902-D24B4AFD4C69}" type="presParOf" srcId="{2E656C1B-44EE-0F4E-B925-066C825281A0}" destId="{0711F10A-E7B9-7741-8089-0089EBFC8CF2}" srcOrd="1" destOrd="0" presId="urn:microsoft.com/office/officeart/2005/8/layout/hierarchy1"/>
    <dgm:cxn modelId="{9B6E7414-7EBE-5348-B7F8-2CBDBBB0CE5B}" type="presParOf" srcId="{0711F10A-E7B9-7741-8089-0089EBFC8CF2}" destId="{1A34BBBB-4634-EF4D-93FD-9765F6A04364}" srcOrd="0" destOrd="0" presId="urn:microsoft.com/office/officeart/2005/8/layout/hierarchy1"/>
    <dgm:cxn modelId="{C1F8BB2F-02B4-424E-9244-683B4CA22EC9}" type="presParOf" srcId="{1A34BBBB-4634-EF4D-93FD-9765F6A04364}" destId="{8C2530FA-A8D5-B94E-96EE-7B525D01AA37}" srcOrd="0" destOrd="0" presId="urn:microsoft.com/office/officeart/2005/8/layout/hierarchy1"/>
    <dgm:cxn modelId="{922366DB-8545-4848-B329-FA4E4504FB6E}" type="presParOf" srcId="{1A34BBBB-4634-EF4D-93FD-9765F6A04364}" destId="{297DFBDD-2FF1-A843-90C1-900159E52FC3}" srcOrd="1" destOrd="0" presId="urn:microsoft.com/office/officeart/2005/8/layout/hierarchy1"/>
    <dgm:cxn modelId="{84EA413F-DB8E-4540-BEE6-66404412EF4F}" type="presParOf" srcId="{0711F10A-E7B9-7741-8089-0089EBFC8CF2}" destId="{B4692C0F-4C93-7F4D-8AF3-70B338C9D1AC}" srcOrd="1" destOrd="0" presId="urn:microsoft.com/office/officeart/2005/8/layout/hierarchy1"/>
    <dgm:cxn modelId="{18337D91-41D7-0644-A572-AC77FEFA8DB0}" type="presParOf" srcId="{2E656C1B-44EE-0F4E-B925-066C825281A0}" destId="{056CA508-433B-2E42-9365-88C7863CBA64}" srcOrd="2" destOrd="0" presId="urn:microsoft.com/office/officeart/2005/8/layout/hierarchy1"/>
    <dgm:cxn modelId="{DF2AA387-BE5C-1746-A0E7-0DF8229DABB6}" type="presParOf" srcId="{2E656C1B-44EE-0F4E-B925-066C825281A0}" destId="{90396F37-BD71-4A42-A0C8-4F0C56CD5EEF}" srcOrd="3" destOrd="0" presId="urn:microsoft.com/office/officeart/2005/8/layout/hierarchy1"/>
    <dgm:cxn modelId="{9F91BF5E-4B87-3444-A9DC-9ED01EE95E9F}" type="presParOf" srcId="{90396F37-BD71-4A42-A0C8-4F0C56CD5EEF}" destId="{B6DBB885-94B1-7447-A8F0-E5C58E0D369C}" srcOrd="0" destOrd="0" presId="urn:microsoft.com/office/officeart/2005/8/layout/hierarchy1"/>
    <dgm:cxn modelId="{08EDB4FC-F746-3E44-96B3-94866FB8787C}" type="presParOf" srcId="{B6DBB885-94B1-7447-A8F0-E5C58E0D369C}" destId="{9E74BBB3-E0E0-D248-9C9A-4CB3D1672C49}" srcOrd="0" destOrd="0" presId="urn:microsoft.com/office/officeart/2005/8/layout/hierarchy1"/>
    <dgm:cxn modelId="{20B05E16-EB55-2B43-8D8E-A2B329AB4F5A}" type="presParOf" srcId="{B6DBB885-94B1-7447-A8F0-E5C58E0D369C}" destId="{C836D6AB-63CA-8149-A1B3-83DCBA855B2B}" srcOrd="1" destOrd="0" presId="urn:microsoft.com/office/officeart/2005/8/layout/hierarchy1"/>
    <dgm:cxn modelId="{4E429512-9478-3443-9B06-8B3B0A2453CB}" type="presParOf" srcId="{90396F37-BD71-4A42-A0C8-4F0C56CD5EEF}" destId="{23B79675-39D1-624D-9B24-BEFE0FC89844}" srcOrd="1" destOrd="0" presId="urn:microsoft.com/office/officeart/2005/8/layout/hierarchy1"/>
    <dgm:cxn modelId="{38872DF3-75E0-DB42-8F3D-464183BCB3A0}" type="presParOf" srcId="{2E656C1B-44EE-0F4E-B925-066C825281A0}" destId="{95E8A498-240D-624E-B5DE-5278CCBBB9A2}" srcOrd="4" destOrd="0" presId="urn:microsoft.com/office/officeart/2005/8/layout/hierarchy1"/>
    <dgm:cxn modelId="{FDA1DBBE-AB87-C748-BAB8-E429B513895E}" type="presParOf" srcId="{2E656C1B-44EE-0F4E-B925-066C825281A0}" destId="{2DB91203-55B2-B744-BCDA-4E052B0D6B0F}" srcOrd="5" destOrd="0" presId="urn:microsoft.com/office/officeart/2005/8/layout/hierarchy1"/>
    <dgm:cxn modelId="{A3A46F6B-675F-B340-992B-3320F8731043}" type="presParOf" srcId="{2DB91203-55B2-B744-BCDA-4E052B0D6B0F}" destId="{69D019EC-D409-B049-9EF4-37ACC884358F}" srcOrd="0" destOrd="0" presId="urn:microsoft.com/office/officeart/2005/8/layout/hierarchy1"/>
    <dgm:cxn modelId="{CC6909C2-21AD-C44D-961B-3C840436DFF4}" type="presParOf" srcId="{69D019EC-D409-B049-9EF4-37ACC884358F}" destId="{EF36030A-E39B-B743-9114-B54A1DF63009}" srcOrd="0" destOrd="0" presId="urn:microsoft.com/office/officeart/2005/8/layout/hierarchy1"/>
    <dgm:cxn modelId="{4116F51D-3743-054B-862F-3662B80B6A52}" type="presParOf" srcId="{69D019EC-D409-B049-9EF4-37ACC884358F}" destId="{9D4C4634-DCD8-7445-862C-2200A9F9A4D9}" srcOrd="1" destOrd="0" presId="urn:microsoft.com/office/officeart/2005/8/layout/hierarchy1"/>
    <dgm:cxn modelId="{77D1C0F2-2CAF-7E40-AA21-5A09DEDF3F19}" type="presParOf" srcId="{2DB91203-55B2-B744-BCDA-4E052B0D6B0F}" destId="{A5D63C21-9637-6C46-A61C-0520060E64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09310-8C17-EF47-B36B-A7924BCF054E}" type="doc">
      <dgm:prSet loTypeId="urn:microsoft.com/office/officeart/2008/layout/LinedList" loCatId="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5DDBF53-4E4D-1F48-95A5-4754F2A576C6}">
      <dgm:prSet phldrT="[Текст]" custT="1"/>
      <dgm:spPr/>
      <dgm:t>
        <a:bodyPr anchor="ctr"/>
        <a:lstStyle/>
        <a:p>
          <a:pPr algn="ctr"/>
          <a:r>
            <a:rPr lang="ru-RU" sz="2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Общая величина признанных доходов за период</a:t>
          </a:r>
        </a:p>
      </dgm:t>
    </dgm:pt>
    <dgm:pt modelId="{CFB8E8A8-3DF8-7141-98BE-B6B2B9D04130}" type="parTrans" cxnId="{B8015B64-9BD8-9248-83D0-C793EE1B29B8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A3657A6C-935A-DB4A-9160-C48D3DF294D3}" type="sibTrans" cxnId="{B8015B64-9BD8-9248-83D0-C793EE1B29B8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E38CB97D-64BA-B548-BFE2-5055B8E8F2DD}">
      <dgm:prSet phldrT="[Текст]"/>
      <dgm:spPr/>
      <dgm:t>
        <a:bodyPr/>
        <a:lstStyle/>
        <a:p>
          <a:r>
            <a:rPr lang="ru-RU" b="1" dirty="0">
              <a:latin typeface="Times New Roman" charset="0"/>
              <a:ea typeface="Times New Roman" charset="0"/>
              <a:cs typeface="Times New Roman" charset="0"/>
            </a:rPr>
            <a:t>налоговые доходы, таможенные платежи и страховые взносы на обязательное социальное страхование</a:t>
          </a:r>
        </a:p>
      </dgm:t>
    </dgm:pt>
    <dgm:pt modelId="{03FFC4CA-6FF8-2B40-9118-14F26BEA2CBB}" type="parTrans" cxnId="{40DDEDE0-982C-A646-8B6D-267E08617337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E53EBFDE-1ECA-A046-B668-A2C7C7335F9D}" type="sibTrans" cxnId="{40DDEDE0-982C-A646-8B6D-267E08617337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E362A1FA-766E-EB41-A2EC-04410A9E5A06}">
      <dgm:prSet phldrT="[Текст]"/>
      <dgm:spPr/>
      <dgm:t>
        <a:bodyPr/>
        <a:lstStyle/>
        <a:p>
          <a:r>
            <a:rPr lang="ru-RU" b="1" dirty="0">
              <a:latin typeface="Times New Roman" charset="0"/>
              <a:ea typeface="Times New Roman" charset="0"/>
              <a:cs typeface="Times New Roman" charset="0"/>
            </a:rPr>
            <a:t>доходы от собственности</a:t>
          </a:r>
        </a:p>
      </dgm:t>
    </dgm:pt>
    <dgm:pt modelId="{3430F9AB-F1AC-3344-B29C-FF34BA201C59}" type="parTrans" cxnId="{B2486B46-990D-4148-8062-9F5F763068A7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D662E7FF-6C42-0F44-BDAD-BEF0564E7D8B}" type="sibTrans" cxnId="{B2486B46-990D-4148-8062-9F5F763068A7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947E2068-F78C-AD4F-818E-DE762247623B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>
              <a:latin typeface="Times New Roman" charset="0"/>
              <a:ea typeface="Times New Roman" charset="0"/>
              <a:cs typeface="Times New Roman" charset="0"/>
            </a:rPr>
            <a:t>доходы от оказания платных услуг (работ), компенсаций затрат</a:t>
          </a:r>
        </a:p>
      </dgm:t>
    </dgm:pt>
    <dgm:pt modelId="{B7104053-E933-A245-93C5-A4C278D6DBBE}" type="parTrans" cxnId="{0B6850EF-2C5D-4E4A-B9EC-4977CB532E48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EB7020FE-55E5-B14B-A797-252625360426}" type="sibTrans" cxnId="{0B6850EF-2C5D-4E4A-B9EC-4977CB532E48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2616A429-45F3-2248-8979-331518C45B1D}">
      <dgm:prSet/>
      <dgm:spPr/>
      <dgm:t>
        <a:bodyPr/>
        <a:lstStyle/>
        <a:p>
          <a:r>
            <a:rPr lang="ru-RU" b="1" dirty="0">
              <a:latin typeface="Times New Roman" charset="0"/>
              <a:ea typeface="Times New Roman" charset="0"/>
              <a:cs typeface="Times New Roman" charset="0"/>
            </a:rPr>
            <a:t>доходы от операций с активами</a:t>
          </a:r>
        </a:p>
      </dgm:t>
    </dgm:pt>
    <dgm:pt modelId="{F9D0D175-DCA1-1D42-A111-9088E3A8B280}" type="parTrans" cxnId="{44FF682A-1AE9-C347-9BDF-F11312576640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57076D43-6587-9640-9E56-C1FCC05E3D64}" type="sibTrans" cxnId="{44FF682A-1AE9-C347-9BDF-F11312576640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310BDFEF-6BC9-6047-93D4-13297944A0DA}">
      <dgm:prSet/>
      <dgm:spPr/>
      <dgm:t>
        <a:bodyPr/>
        <a:lstStyle/>
        <a:p>
          <a:r>
            <a:rPr lang="ru-RU" b="1" dirty="0">
              <a:latin typeface="Times New Roman" charset="0"/>
              <a:ea typeface="Times New Roman" charset="0"/>
              <a:cs typeface="Times New Roman" charset="0"/>
            </a:rPr>
            <a:t>межбюджетные трансферты полученные</a:t>
          </a:r>
        </a:p>
      </dgm:t>
    </dgm:pt>
    <dgm:pt modelId="{1DA719EC-D2BA-EE48-AB30-90DC1244E575}" type="parTrans" cxnId="{4ABB6A09-821D-374A-8AC6-DD601908C84D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BA153A2F-2B9F-A049-8B86-171D678322CD}" type="sibTrans" cxnId="{4ABB6A09-821D-374A-8AC6-DD601908C84D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ACB94CC9-61D4-0246-A921-30B3A9F309E1}">
      <dgm:prSet/>
      <dgm:spPr/>
      <dgm:t>
        <a:bodyPr/>
        <a:lstStyle/>
        <a:p>
          <a:r>
            <a:rPr lang="ru-RU" b="1" dirty="0">
              <a:latin typeface="Times New Roman" charset="0"/>
              <a:ea typeface="Times New Roman" charset="0"/>
              <a:cs typeface="Times New Roman" charset="0"/>
            </a:rPr>
            <a:t>субсидии, гранты, имущественные взносы</a:t>
          </a:r>
        </a:p>
      </dgm:t>
    </dgm:pt>
    <dgm:pt modelId="{007D2D31-9642-5F45-B41F-C82AEEE123BB}" type="parTrans" cxnId="{4FAE9766-244E-BD40-8B33-3A23F7DC8200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FE73269A-CB91-794B-8924-58B11CA12C71}" type="sibTrans" cxnId="{4FAE9766-244E-BD40-8B33-3A23F7DC8200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805290CB-20A2-274D-86BB-627C1BD18EDD}" type="pres">
      <dgm:prSet presAssocID="{E6409310-8C17-EF47-B36B-A7924BCF054E}" presName="vert0" presStyleCnt="0">
        <dgm:presLayoutVars>
          <dgm:dir/>
          <dgm:animOne val="branch"/>
          <dgm:animLvl val="lvl"/>
        </dgm:presLayoutVars>
      </dgm:prSet>
      <dgm:spPr/>
    </dgm:pt>
    <dgm:pt modelId="{E0E52D24-B24D-DB45-9E3C-E86F541CACD6}" type="pres">
      <dgm:prSet presAssocID="{D5DDBF53-4E4D-1F48-95A5-4754F2A576C6}" presName="thickLine" presStyleLbl="alignNode1" presStyleIdx="0" presStyleCnt="1"/>
      <dgm:spPr/>
    </dgm:pt>
    <dgm:pt modelId="{EEBC6B3F-299B-F847-AD24-814F42008EBF}" type="pres">
      <dgm:prSet presAssocID="{D5DDBF53-4E4D-1F48-95A5-4754F2A576C6}" presName="horz1" presStyleCnt="0"/>
      <dgm:spPr/>
    </dgm:pt>
    <dgm:pt modelId="{BFF3BACF-A205-4642-961A-E9CD83BBA0B0}" type="pres">
      <dgm:prSet presAssocID="{D5DDBF53-4E4D-1F48-95A5-4754F2A576C6}" presName="tx1" presStyleLbl="revTx" presStyleIdx="0" presStyleCnt="7" custScaleX="136387"/>
      <dgm:spPr/>
    </dgm:pt>
    <dgm:pt modelId="{0509557F-F040-784B-B1BC-20C3B8EBBA29}" type="pres">
      <dgm:prSet presAssocID="{D5DDBF53-4E4D-1F48-95A5-4754F2A576C6}" presName="vert1" presStyleCnt="0"/>
      <dgm:spPr/>
    </dgm:pt>
    <dgm:pt modelId="{7FE08191-71EE-1649-AE35-CFD5040494C5}" type="pres">
      <dgm:prSet presAssocID="{E38CB97D-64BA-B548-BFE2-5055B8E8F2DD}" presName="vertSpace2a" presStyleCnt="0"/>
      <dgm:spPr/>
    </dgm:pt>
    <dgm:pt modelId="{30CCA657-85CB-0748-BCAE-F32EF2BF86D2}" type="pres">
      <dgm:prSet presAssocID="{E38CB97D-64BA-B548-BFE2-5055B8E8F2DD}" presName="horz2" presStyleCnt="0"/>
      <dgm:spPr/>
    </dgm:pt>
    <dgm:pt modelId="{06F2ECC6-3888-1B48-9F49-7FC5CCF8A4BA}" type="pres">
      <dgm:prSet presAssocID="{E38CB97D-64BA-B548-BFE2-5055B8E8F2DD}" presName="horzSpace2" presStyleCnt="0"/>
      <dgm:spPr/>
    </dgm:pt>
    <dgm:pt modelId="{8E8CFF4A-7C79-C64B-B12F-2503DDC46C62}" type="pres">
      <dgm:prSet presAssocID="{E38CB97D-64BA-B548-BFE2-5055B8E8F2DD}" presName="tx2" presStyleLbl="revTx" presStyleIdx="1" presStyleCnt="7"/>
      <dgm:spPr/>
    </dgm:pt>
    <dgm:pt modelId="{E96D0C2F-2CEF-0143-A657-F9D8B6F0ED51}" type="pres">
      <dgm:prSet presAssocID="{E38CB97D-64BA-B548-BFE2-5055B8E8F2DD}" presName="vert2" presStyleCnt="0"/>
      <dgm:spPr/>
    </dgm:pt>
    <dgm:pt modelId="{EEC1F12D-8E8A-0749-9ADA-F482228E71F5}" type="pres">
      <dgm:prSet presAssocID="{E38CB97D-64BA-B548-BFE2-5055B8E8F2DD}" presName="thinLine2b" presStyleLbl="callout" presStyleIdx="0" presStyleCnt="6"/>
      <dgm:spPr/>
    </dgm:pt>
    <dgm:pt modelId="{414C110F-6067-2D4F-8601-3FA013EDB0CC}" type="pres">
      <dgm:prSet presAssocID="{E38CB97D-64BA-B548-BFE2-5055B8E8F2DD}" presName="vertSpace2b" presStyleCnt="0"/>
      <dgm:spPr/>
    </dgm:pt>
    <dgm:pt modelId="{D14D26E9-2294-D94A-BFF2-E1DCEFD5BDA8}" type="pres">
      <dgm:prSet presAssocID="{E362A1FA-766E-EB41-A2EC-04410A9E5A06}" presName="horz2" presStyleCnt="0"/>
      <dgm:spPr/>
    </dgm:pt>
    <dgm:pt modelId="{CBBE9396-F319-E045-84B9-A5A87BFF549B}" type="pres">
      <dgm:prSet presAssocID="{E362A1FA-766E-EB41-A2EC-04410A9E5A06}" presName="horzSpace2" presStyleCnt="0"/>
      <dgm:spPr/>
    </dgm:pt>
    <dgm:pt modelId="{40B9B896-D129-DF4E-AEB6-2CE6CA9F7C1C}" type="pres">
      <dgm:prSet presAssocID="{E362A1FA-766E-EB41-A2EC-04410A9E5A06}" presName="tx2" presStyleLbl="revTx" presStyleIdx="2" presStyleCnt="7"/>
      <dgm:spPr/>
    </dgm:pt>
    <dgm:pt modelId="{B759F523-1A05-2E49-8DBB-09746FA6C9C6}" type="pres">
      <dgm:prSet presAssocID="{E362A1FA-766E-EB41-A2EC-04410A9E5A06}" presName="vert2" presStyleCnt="0"/>
      <dgm:spPr/>
    </dgm:pt>
    <dgm:pt modelId="{5DBA7459-3B52-7F4E-B449-02A210FC9ACD}" type="pres">
      <dgm:prSet presAssocID="{E362A1FA-766E-EB41-A2EC-04410A9E5A06}" presName="thinLine2b" presStyleLbl="callout" presStyleIdx="1" presStyleCnt="6"/>
      <dgm:spPr/>
    </dgm:pt>
    <dgm:pt modelId="{FEC82BDE-841D-FA47-8E4E-7914102C3643}" type="pres">
      <dgm:prSet presAssocID="{E362A1FA-766E-EB41-A2EC-04410A9E5A06}" presName="vertSpace2b" presStyleCnt="0"/>
      <dgm:spPr/>
    </dgm:pt>
    <dgm:pt modelId="{C5E16797-3084-9340-A75A-98CD4E46E370}" type="pres">
      <dgm:prSet presAssocID="{947E2068-F78C-AD4F-818E-DE762247623B}" presName="horz2" presStyleCnt="0"/>
      <dgm:spPr/>
    </dgm:pt>
    <dgm:pt modelId="{725E018B-1508-CC41-8F32-BAB89A513B5A}" type="pres">
      <dgm:prSet presAssocID="{947E2068-F78C-AD4F-818E-DE762247623B}" presName="horzSpace2" presStyleCnt="0"/>
      <dgm:spPr/>
    </dgm:pt>
    <dgm:pt modelId="{79552184-C81F-D34C-9A1D-95A067887996}" type="pres">
      <dgm:prSet presAssocID="{947E2068-F78C-AD4F-818E-DE762247623B}" presName="tx2" presStyleLbl="revTx" presStyleIdx="3" presStyleCnt="7"/>
      <dgm:spPr/>
    </dgm:pt>
    <dgm:pt modelId="{A525F68C-B464-2B4E-9F15-56C8D47340D2}" type="pres">
      <dgm:prSet presAssocID="{947E2068-F78C-AD4F-818E-DE762247623B}" presName="vert2" presStyleCnt="0"/>
      <dgm:spPr/>
    </dgm:pt>
    <dgm:pt modelId="{ACE3FC97-359D-194F-9F9F-E8E6CD0FFD54}" type="pres">
      <dgm:prSet presAssocID="{947E2068-F78C-AD4F-818E-DE762247623B}" presName="thinLine2b" presStyleLbl="callout" presStyleIdx="2" presStyleCnt="6"/>
      <dgm:spPr/>
    </dgm:pt>
    <dgm:pt modelId="{638A7D13-D240-6B4F-B5F7-C53EDD8896B1}" type="pres">
      <dgm:prSet presAssocID="{947E2068-F78C-AD4F-818E-DE762247623B}" presName="vertSpace2b" presStyleCnt="0"/>
      <dgm:spPr/>
    </dgm:pt>
    <dgm:pt modelId="{E8DD6101-CC50-A945-A726-3CDBB7EDDC57}" type="pres">
      <dgm:prSet presAssocID="{2616A429-45F3-2248-8979-331518C45B1D}" presName="horz2" presStyleCnt="0"/>
      <dgm:spPr/>
    </dgm:pt>
    <dgm:pt modelId="{D445A65E-51AE-5447-8489-E39281D49E1A}" type="pres">
      <dgm:prSet presAssocID="{2616A429-45F3-2248-8979-331518C45B1D}" presName="horzSpace2" presStyleCnt="0"/>
      <dgm:spPr/>
    </dgm:pt>
    <dgm:pt modelId="{DE62936F-A419-CB49-8203-44D4FBCA5D1C}" type="pres">
      <dgm:prSet presAssocID="{2616A429-45F3-2248-8979-331518C45B1D}" presName="tx2" presStyleLbl="revTx" presStyleIdx="4" presStyleCnt="7"/>
      <dgm:spPr/>
    </dgm:pt>
    <dgm:pt modelId="{2488B129-C2A2-A245-8F33-ED3D68FC8FD1}" type="pres">
      <dgm:prSet presAssocID="{2616A429-45F3-2248-8979-331518C45B1D}" presName="vert2" presStyleCnt="0"/>
      <dgm:spPr/>
    </dgm:pt>
    <dgm:pt modelId="{570782F1-710E-1546-9E14-D732C4F320E8}" type="pres">
      <dgm:prSet presAssocID="{2616A429-45F3-2248-8979-331518C45B1D}" presName="thinLine2b" presStyleLbl="callout" presStyleIdx="3" presStyleCnt="6"/>
      <dgm:spPr/>
    </dgm:pt>
    <dgm:pt modelId="{DC2603BC-D099-C84D-B09C-855026761A6A}" type="pres">
      <dgm:prSet presAssocID="{2616A429-45F3-2248-8979-331518C45B1D}" presName="vertSpace2b" presStyleCnt="0"/>
      <dgm:spPr/>
    </dgm:pt>
    <dgm:pt modelId="{AD959BE8-3E1F-9143-AA26-1E5A97384661}" type="pres">
      <dgm:prSet presAssocID="{310BDFEF-6BC9-6047-93D4-13297944A0DA}" presName="horz2" presStyleCnt="0"/>
      <dgm:spPr/>
    </dgm:pt>
    <dgm:pt modelId="{32B5FA3E-B908-4440-AA5E-31EADA31C654}" type="pres">
      <dgm:prSet presAssocID="{310BDFEF-6BC9-6047-93D4-13297944A0DA}" presName="horzSpace2" presStyleCnt="0"/>
      <dgm:spPr/>
    </dgm:pt>
    <dgm:pt modelId="{94C11E05-9623-DC48-A508-275BD28F5252}" type="pres">
      <dgm:prSet presAssocID="{310BDFEF-6BC9-6047-93D4-13297944A0DA}" presName="tx2" presStyleLbl="revTx" presStyleIdx="5" presStyleCnt="7"/>
      <dgm:spPr/>
    </dgm:pt>
    <dgm:pt modelId="{3209AC06-429E-4D4B-B730-75A92E93E4E6}" type="pres">
      <dgm:prSet presAssocID="{310BDFEF-6BC9-6047-93D4-13297944A0DA}" presName="vert2" presStyleCnt="0"/>
      <dgm:spPr/>
    </dgm:pt>
    <dgm:pt modelId="{CC659350-DDEA-8846-9444-933F92278ED0}" type="pres">
      <dgm:prSet presAssocID="{310BDFEF-6BC9-6047-93D4-13297944A0DA}" presName="thinLine2b" presStyleLbl="callout" presStyleIdx="4" presStyleCnt="6"/>
      <dgm:spPr/>
    </dgm:pt>
    <dgm:pt modelId="{AF58455A-FC0E-C440-9F09-C224FE559D86}" type="pres">
      <dgm:prSet presAssocID="{310BDFEF-6BC9-6047-93D4-13297944A0DA}" presName="vertSpace2b" presStyleCnt="0"/>
      <dgm:spPr/>
    </dgm:pt>
    <dgm:pt modelId="{11F24A87-3B68-0A49-A5AD-9B4C262643AC}" type="pres">
      <dgm:prSet presAssocID="{ACB94CC9-61D4-0246-A921-30B3A9F309E1}" presName="horz2" presStyleCnt="0"/>
      <dgm:spPr/>
    </dgm:pt>
    <dgm:pt modelId="{1D32DEF6-90B4-2C47-B73F-D41E08497E50}" type="pres">
      <dgm:prSet presAssocID="{ACB94CC9-61D4-0246-A921-30B3A9F309E1}" presName="horzSpace2" presStyleCnt="0"/>
      <dgm:spPr/>
    </dgm:pt>
    <dgm:pt modelId="{BB432966-1F34-6E4F-BB46-D6AC4A43B6EA}" type="pres">
      <dgm:prSet presAssocID="{ACB94CC9-61D4-0246-A921-30B3A9F309E1}" presName="tx2" presStyleLbl="revTx" presStyleIdx="6" presStyleCnt="7"/>
      <dgm:spPr/>
    </dgm:pt>
    <dgm:pt modelId="{DC23EA45-473B-464C-9C66-D650F9E49C6B}" type="pres">
      <dgm:prSet presAssocID="{ACB94CC9-61D4-0246-A921-30B3A9F309E1}" presName="vert2" presStyleCnt="0"/>
      <dgm:spPr/>
    </dgm:pt>
    <dgm:pt modelId="{0A25ECD6-B5A4-0842-9FA0-704AF7CB794B}" type="pres">
      <dgm:prSet presAssocID="{ACB94CC9-61D4-0246-A921-30B3A9F309E1}" presName="thinLine2b" presStyleLbl="callout" presStyleIdx="5" presStyleCnt="6"/>
      <dgm:spPr/>
    </dgm:pt>
    <dgm:pt modelId="{4D5C7AAA-AC6B-A844-8CD7-7693368DF3F4}" type="pres">
      <dgm:prSet presAssocID="{ACB94CC9-61D4-0246-A921-30B3A9F309E1}" presName="vertSpace2b" presStyleCnt="0"/>
      <dgm:spPr/>
    </dgm:pt>
  </dgm:ptLst>
  <dgm:cxnLst>
    <dgm:cxn modelId="{4ABB6A09-821D-374A-8AC6-DD601908C84D}" srcId="{D5DDBF53-4E4D-1F48-95A5-4754F2A576C6}" destId="{310BDFEF-6BC9-6047-93D4-13297944A0DA}" srcOrd="4" destOrd="0" parTransId="{1DA719EC-D2BA-EE48-AB30-90DC1244E575}" sibTransId="{BA153A2F-2B9F-A049-8B86-171D678322CD}"/>
    <dgm:cxn modelId="{3B1F0D13-994B-6743-949B-FD441E108B3F}" type="presOf" srcId="{E362A1FA-766E-EB41-A2EC-04410A9E5A06}" destId="{40B9B896-D129-DF4E-AEB6-2CE6CA9F7C1C}" srcOrd="0" destOrd="0" presId="urn:microsoft.com/office/officeart/2008/layout/LinedList"/>
    <dgm:cxn modelId="{44FF682A-1AE9-C347-9BDF-F11312576640}" srcId="{D5DDBF53-4E4D-1F48-95A5-4754F2A576C6}" destId="{2616A429-45F3-2248-8979-331518C45B1D}" srcOrd="3" destOrd="0" parTransId="{F9D0D175-DCA1-1D42-A111-9088E3A8B280}" sibTransId="{57076D43-6587-9640-9E56-C1FCC05E3D64}"/>
    <dgm:cxn modelId="{05951434-6FDE-CE43-AAEC-28125765CB91}" type="presOf" srcId="{2616A429-45F3-2248-8979-331518C45B1D}" destId="{DE62936F-A419-CB49-8203-44D4FBCA5D1C}" srcOrd="0" destOrd="0" presId="urn:microsoft.com/office/officeart/2008/layout/LinedList"/>
    <dgm:cxn modelId="{B2486B46-990D-4148-8062-9F5F763068A7}" srcId="{D5DDBF53-4E4D-1F48-95A5-4754F2A576C6}" destId="{E362A1FA-766E-EB41-A2EC-04410A9E5A06}" srcOrd="1" destOrd="0" parTransId="{3430F9AB-F1AC-3344-B29C-FF34BA201C59}" sibTransId="{D662E7FF-6C42-0F44-BDAD-BEF0564E7D8B}"/>
    <dgm:cxn modelId="{B423284C-264A-594C-95F5-88716DD1A1B2}" type="presOf" srcId="{947E2068-F78C-AD4F-818E-DE762247623B}" destId="{79552184-C81F-D34C-9A1D-95A067887996}" srcOrd="0" destOrd="0" presId="urn:microsoft.com/office/officeart/2008/layout/LinedList"/>
    <dgm:cxn modelId="{B8015B64-9BD8-9248-83D0-C793EE1B29B8}" srcId="{E6409310-8C17-EF47-B36B-A7924BCF054E}" destId="{D5DDBF53-4E4D-1F48-95A5-4754F2A576C6}" srcOrd="0" destOrd="0" parTransId="{CFB8E8A8-3DF8-7141-98BE-B6B2B9D04130}" sibTransId="{A3657A6C-935A-DB4A-9160-C48D3DF294D3}"/>
    <dgm:cxn modelId="{4FAE9766-244E-BD40-8B33-3A23F7DC8200}" srcId="{D5DDBF53-4E4D-1F48-95A5-4754F2A576C6}" destId="{ACB94CC9-61D4-0246-A921-30B3A9F309E1}" srcOrd="5" destOrd="0" parTransId="{007D2D31-9642-5F45-B41F-C82AEEE123BB}" sibTransId="{FE73269A-CB91-794B-8924-58B11CA12C71}"/>
    <dgm:cxn modelId="{40C86C75-5EF4-AF46-ABD3-B9133C306E66}" type="presOf" srcId="{ACB94CC9-61D4-0246-A921-30B3A9F309E1}" destId="{BB432966-1F34-6E4F-BB46-D6AC4A43B6EA}" srcOrd="0" destOrd="0" presId="urn:microsoft.com/office/officeart/2008/layout/LinedList"/>
    <dgm:cxn modelId="{8B159EBA-B187-6942-B147-10B5BFF8D420}" type="presOf" srcId="{E6409310-8C17-EF47-B36B-A7924BCF054E}" destId="{805290CB-20A2-274D-86BB-627C1BD18EDD}" srcOrd="0" destOrd="0" presId="urn:microsoft.com/office/officeart/2008/layout/LinedList"/>
    <dgm:cxn modelId="{537D06BE-CAAA-1F49-B98B-6E7B74D9ACAC}" type="presOf" srcId="{310BDFEF-6BC9-6047-93D4-13297944A0DA}" destId="{94C11E05-9623-DC48-A508-275BD28F5252}" srcOrd="0" destOrd="0" presId="urn:microsoft.com/office/officeart/2008/layout/LinedList"/>
    <dgm:cxn modelId="{0FF16DBF-CA0B-5F41-A7CA-C98E3B8CE626}" type="presOf" srcId="{E38CB97D-64BA-B548-BFE2-5055B8E8F2DD}" destId="{8E8CFF4A-7C79-C64B-B12F-2503DDC46C62}" srcOrd="0" destOrd="0" presId="urn:microsoft.com/office/officeart/2008/layout/LinedList"/>
    <dgm:cxn modelId="{252916E0-F77C-6F4B-830A-D11A4A39A09B}" type="presOf" srcId="{D5DDBF53-4E4D-1F48-95A5-4754F2A576C6}" destId="{BFF3BACF-A205-4642-961A-E9CD83BBA0B0}" srcOrd="0" destOrd="0" presId="urn:microsoft.com/office/officeart/2008/layout/LinedList"/>
    <dgm:cxn modelId="{40DDEDE0-982C-A646-8B6D-267E08617337}" srcId="{D5DDBF53-4E4D-1F48-95A5-4754F2A576C6}" destId="{E38CB97D-64BA-B548-BFE2-5055B8E8F2DD}" srcOrd="0" destOrd="0" parTransId="{03FFC4CA-6FF8-2B40-9118-14F26BEA2CBB}" sibTransId="{E53EBFDE-1ECA-A046-B668-A2C7C7335F9D}"/>
    <dgm:cxn modelId="{0B6850EF-2C5D-4E4A-B9EC-4977CB532E48}" srcId="{D5DDBF53-4E4D-1F48-95A5-4754F2A576C6}" destId="{947E2068-F78C-AD4F-818E-DE762247623B}" srcOrd="2" destOrd="0" parTransId="{B7104053-E933-A245-93C5-A4C278D6DBBE}" sibTransId="{EB7020FE-55E5-B14B-A797-252625360426}"/>
    <dgm:cxn modelId="{92EAFEB2-E0F9-064E-8D10-84E3D3E5ED5F}" type="presParOf" srcId="{805290CB-20A2-274D-86BB-627C1BD18EDD}" destId="{E0E52D24-B24D-DB45-9E3C-E86F541CACD6}" srcOrd="0" destOrd="0" presId="urn:microsoft.com/office/officeart/2008/layout/LinedList"/>
    <dgm:cxn modelId="{09E12E62-EB7B-3D49-8D5A-96D34118D8A3}" type="presParOf" srcId="{805290CB-20A2-274D-86BB-627C1BD18EDD}" destId="{EEBC6B3F-299B-F847-AD24-814F42008EBF}" srcOrd="1" destOrd="0" presId="urn:microsoft.com/office/officeart/2008/layout/LinedList"/>
    <dgm:cxn modelId="{A8474291-99AC-CA41-AA3F-1B479468CA38}" type="presParOf" srcId="{EEBC6B3F-299B-F847-AD24-814F42008EBF}" destId="{BFF3BACF-A205-4642-961A-E9CD83BBA0B0}" srcOrd="0" destOrd="0" presId="urn:microsoft.com/office/officeart/2008/layout/LinedList"/>
    <dgm:cxn modelId="{36A5DDB7-7D12-6347-954D-ECACAC71E37C}" type="presParOf" srcId="{EEBC6B3F-299B-F847-AD24-814F42008EBF}" destId="{0509557F-F040-784B-B1BC-20C3B8EBBA29}" srcOrd="1" destOrd="0" presId="urn:microsoft.com/office/officeart/2008/layout/LinedList"/>
    <dgm:cxn modelId="{A496EA6F-B74C-2B41-99C4-EF1939B65259}" type="presParOf" srcId="{0509557F-F040-784B-B1BC-20C3B8EBBA29}" destId="{7FE08191-71EE-1649-AE35-CFD5040494C5}" srcOrd="0" destOrd="0" presId="urn:microsoft.com/office/officeart/2008/layout/LinedList"/>
    <dgm:cxn modelId="{FBFE6898-25D0-A047-8A53-A7F82CF547D7}" type="presParOf" srcId="{0509557F-F040-784B-B1BC-20C3B8EBBA29}" destId="{30CCA657-85CB-0748-BCAE-F32EF2BF86D2}" srcOrd="1" destOrd="0" presId="urn:microsoft.com/office/officeart/2008/layout/LinedList"/>
    <dgm:cxn modelId="{B4B87355-5F91-C94F-ADFB-33ECA4573574}" type="presParOf" srcId="{30CCA657-85CB-0748-BCAE-F32EF2BF86D2}" destId="{06F2ECC6-3888-1B48-9F49-7FC5CCF8A4BA}" srcOrd="0" destOrd="0" presId="urn:microsoft.com/office/officeart/2008/layout/LinedList"/>
    <dgm:cxn modelId="{4951B5F9-A2CD-F443-AFB5-B887959FBA21}" type="presParOf" srcId="{30CCA657-85CB-0748-BCAE-F32EF2BF86D2}" destId="{8E8CFF4A-7C79-C64B-B12F-2503DDC46C62}" srcOrd="1" destOrd="0" presId="urn:microsoft.com/office/officeart/2008/layout/LinedList"/>
    <dgm:cxn modelId="{9C93A111-2FE5-5C44-866C-245CB7333401}" type="presParOf" srcId="{30CCA657-85CB-0748-BCAE-F32EF2BF86D2}" destId="{E96D0C2F-2CEF-0143-A657-F9D8B6F0ED51}" srcOrd="2" destOrd="0" presId="urn:microsoft.com/office/officeart/2008/layout/LinedList"/>
    <dgm:cxn modelId="{B856A29D-4267-474B-AEDF-F8E579CB8F86}" type="presParOf" srcId="{0509557F-F040-784B-B1BC-20C3B8EBBA29}" destId="{EEC1F12D-8E8A-0749-9ADA-F482228E71F5}" srcOrd="2" destOrd="0" presId="urn:microsoft.com/office/officeart/2008/layout/LinedList"/>
    <dgm:cxn modelId="{33793A80-25D1-9848-A30E-EED15B62F841}" type="presParOf" srcId="{0509557F-F040-784B-B1BC-20C3B8EBBA29}" destId="{414C110F-6067-2D4F-8601-3FA013EDB0CC}" srcOrd="3" destOrd="0" presId="urn:microsoft.com/office/officeart/2008/layout/LinedList"/>
    <dgm:cxn modelId="{117DACA6-1EED-5741-AF8D-5617E47E0A12}" type="presParOf" srcId="{0509557F-F040-784B-B1BC-20C3B8EBBA29}" destId="{D14D26E9-2294-D94A-BFF2-E1DCEFD5BDA8}" srcOrd="4" destOrd="0" presId="urn:microsoft.com/office/officeart/2008/layout/LinedList"/>
    <dgm:cxn modelId="{5D5D12E1-BA64-D54C-A928-7A25956B74F7}" type="presParOf" srcId="{D14D26E9-2294-D94A-BFF2-E1DCEFD5BDA8}" destId="{CBBE9396-F319-E045-84B9-A5A87BFF549B}" srcOrd="0" destOrd="0" presId="urn:microsoft.com/office/officeart/2008/layout/LinedList"/>
    <dgm:cxn modelId="{19E2BE73-33A9-1C48-B0B0-B9A86A95EE24}" type="presParOf" srcId="{D14D26E9-2294-D94A-BFF2-E1DCEFD5BDA8}" destId="{40B9B896-D129-DF4E-AEB6-2CE6CA9F7C1C}" srcOrd="1" destOrd="0" presId="urn:microsoft.com/office/officeart/2008/layout/LinedList"/>
    <dgm:cxn modelId="{C8393D15-1A4D-7A4D-B994-3C74E9372312}" type="presParOf" srcId="{D14D26E9-2294-D94A-BFF2-E1DCEFD5BDA8}" destId="{B759F523-1A05-2E49-8DBB-09746FA6C9C6}" srcOrd="2" destOrd="0" presId="urn:microsoft.com/office/officeart/2008/layout/LinedList"/>
    <dgm:cxn modelId="{C100F642-E083-1C40-B582-9D7A6CB5E411}" type="presParOf" srcId="{0509557F-F040-784B-B1BC-20C3B8EBBA29}" destId="{5DBA7459-3B52-7F4E-B449-02A210FC9ACD}" srcOrd="5" destOrd="0" presId="urn:microsoft.com/office/officeart/2008/layout/LinedList"/>
    <dgm:cxn modelId="{9392EAD6-EF91-5043-BF0F-0F43926CCECB}" type="presParOf" srcId="{0509557F-F040-784B-B1BC-20C3B8EBBA29}" destId="{FEC82BDE-841D-FA47-8E4E-7914102C3643}" srcOrd="6" destOrd="0" presId="urn:microsoft.com/office/officeart/2008/layout/LinedList"/>
    <dgm:cxn modelId="{444FC989-C8F2-424A-BAFE-17934EA194F2}" type="presParOf" srcId="{0509557F-F040-784B-B1BC-20C3B8EBBA29}" destId="{C5E16797-3084-9340-A75A-98CD4E46E370}" srcOrd="7" destOrd="0" presId="urn:microsoft.com/office/officeart/2008/layout/LinedList"/>
    <dgm:cxn modelId="{4BFFE0CF-DEFB-7145-9548-A98CE24545A5}" type="presParOf" srcId="{C5E16797-3084-9340-A75A-98CD4E46E370}" destId="{725E018B-1508-CC41-8F32-BAB89A513B5A}" srcOrd="0" destOrd="0" presId="urn:microsoft.com/office/officeart/2008/layout/LinedList"/>
    <dgm:cxn modelId="{77C4A5D3-95E0-E745-879E-8FAAB595C9F9}" type="presParOf" srcId="{C5E16797-3084-9340-A75A-98CD4E46E370}" destId="{79552184-C81F-D34C-9A1D-95A067887996}" srcOrd="1" destOrd="0" presId="urn:microsoft.com/office/officeart/2008/layout/LinedList"/>
    <dgm:cxn modelId="{2F582658-96FE-AD44-A3FB-759C77C1C3CD}" type="presParOf" srcId="{C5E16797-3084-9340-A75A-98CD4E46E370}" destId="{A525F68C-B464-2B4E-9F15-56C8D47340D2}" srcOrd="2" destOrd="0" presId="urn:microsoft.com/office/officeart/2008/layout/LinedList"/>
    <dgm:cxn modelId="{D9B917BA-1624-684B-9E15-20252DC1D279}" type="presParOf" srcId="{0509557F-F040-784B-B1BC-20C3B8EBBA29}" destId="{ACE3FC97-359D-194F-9F9F-E8E6CD0FFD54}" srcOrd="8" destOrd="0" presId="urn:microsoft.com/office/officeart/2008/layout/LinedList"/>
    <dgm:cxn modelId="{F7636B07-5FBF-6641-BC09-A3BBA7530C41}" type="presParOf" srcId="{0509557F-F040-784B-B1BC-20C3B8EBBA29}" destId="{638A7D13-D240-6B4F-B5F7-C53EDD8896B1}" srcOrd="9" destOrd="0" presId="urn:microsoft.com/office/officeart/2008/layout/LinedList"/>
    <dgm:cxn modelId="{659FC54B-4E4A-884D-972D-E0DF331DD92B}" type="presParOf" srcId="{0509557F-F040-784B-B1BC-20C3B8EBBA29}" destId="{E8DD6101-CC50-A945-A726-3CDBB7EDDC57}" srcOrd="10" destOrd="0" presId="urn:microsoft.com/office/officeart/2008/layout/LinedList"/>
    <dgm:cxn modelId="{E5C0EED5-5260-8A49-9047-1825B5EC9484}" type="presParOf" srcId="{E8DD6101-CC50-A945-A726-3CDBB7EDDC57}" destId="{D445A65E-51AE-5447-8489-E39281D49E1A}" srcOrd="0" destOrd="0" presId="urn:microsoft.com/office/officeart/2008/layout/LinedList"/>
    <dgm:cxn modelId="{C8E9701B-3CF6-ED4B-BC77-34F98B08DEE1}" type="presParOf" srcId="{E8DD6101-CC50-A945-A726-3CDBB7EDDC57}" destId="{DE62936F-A419-CB49-8203-44D4FBCA5D1C}" srcOrd="1" destOrd="0" presId="urn:microsoft.com/office/officeart/2008/layout/LinedList"/>
    <dgm:cxn modelId="{AE2FF0FB-47E4-6348-933C-3392150EE299}" type="presParOf" srcId="{E8DD6101-CC50-A945-A726-3CDBB7EDDC57}" destId="{2488B129-C2A2-A245-8F33-ED3D68FC8FD1}" srcOrd="2" destOrd="0" presId="urn:microsoft.com/office/officeart/2008/layout/LinedList"/>
    <dgm:cxn modelId="{75E943BA-8BE8-D84F-8C14-9D73FCCD7790}" type="presParOf" srcId="{0509557F-F040-784B-B1BC-20C3B8EBBA29}" destId="{570782F1-710E-1546-9E14-D732C4F320E8}" srcOrd="11" destOrd="0" presId="urn:microsoft.com/office/officeart/2008/layout/LinedList"/>
    <dgm:cxn modelId="{C059944A-D709-7545-AFE4-09BE2BD1746F}" type="presParOf" srcId="{0509557F-F040-784B-B1BC-20C3B8EBBA29}" destId="{DC2603BC-D099-C84D-B09C-855026761A6A}" srcOrd="12" destOrd="0" presId="urn:microsoft.com/office/officeart/2008/layout/LinedList"/>
    <dgm:cxn modelId="{75F069E0-02C1-9344-81CD-2345DC1DEEBA}" type="presParOf" srcId="{0509557F-F040-784B-B1BC-20C3B8EBBA29}" destId="{AD959BE8-3E1F-9143-AA26-1E5A97384661}" srcOrd="13" destOrd="0" presId="urn:microsoft.com/office/officeart/2008/layout/LinedList"/>
    <dgm:cxn modelId="{2C051DA4-1B38-854B-943E-DD45E8945771}" type="presParOf" srcId="{AD959BE8-3E1F-9143-AA26-1E5A97384661}" destId="{32B5FA3E-B908-4440-AA5E-31EADA31C654}" srcOrd="0" destOrd="0" presId="urn:microsoft.com/office/officeart/2008/layout/LinedList"/>
    <dgm:cxn modelId="{AC9A52DD-DC4E-134D-8796-A19D00D2DE10}" type="presParOf" srcId="{AD959BE8-3E1F-9143-AA26-1E5A97384661}" destId="{94C11E05-9623-DC48-A508-275BD28F5252}" srcOrd="1" destOrd="0" presId="urn:microsoft.com/office/officeart/2008/layout/LinedList"/>
    <dgm:cxn modelId="{34F26F1F-8865-EF43-8C51-60855D9ACD22}" type="presParOf" srcId="{AD959BE8-3E1F-9143-AA26-1E5A97384661}" destId="{3209AC06-429E-4D4B-B730-75A92E93E4E6}" srcOrd="2" destOrd="0" presId="urn:microsoft.com/office/officeart/2008/layout/LinedList"/>
    <dgm:cxn modelId="{E695D2A6-A046-874B-9769-7EBA0275E991}" type="presParOf" srcId="{0509557F-F040-784B-B1BC-20C3B8EBBA29}" destId="{CC659350-DDEA-8846-9444-933F92278ED0}" srcOrd="14" destOrd="0" presId="urn:microsoft.com/office/officeart/2008/layout/LinedList"/>
    <dgm:cxn modelId="{03ADD4EB-CAEF-5645-8EA1-F35D9B1A0B2E}" type="presParOf" srcId="{0509557F-F040-784B-B1BC-20C3B8EBBA29}" destId="{AF58455A-FC0E-C440-9F09-C224FE559D86}" srcOrd="15" destOrd="0" presId="urn:microsoft.com/office/officeart/2008/layout/LinedList"/>
    <dgm:cxn modelId="{16B61923-C885-C447-A60F-A845940F521B}" type="presParOf" srcId="{0509557F-F040-784B-B1BC-20C3B8EBBA29}" destId="{11F24A87-3B68-0A49-A5AD-9B4C262643AC}" srcOrd="16" destOrd="0" presId="urn:microsoft.com/office/officeart/2008/layout/LinedList"/>
    <dgm:cxn modelId="{1AEEE3EF-0630-BD48-96BC-5F5355BCD5E5}" type="presParOf" srcId="{11F24A87-3B68-0A49-A5AD-9B4C262643AC}" destId="{1D32DEF6-90B4-2C47-B73F-D41E08497E50}" srcOrd="0" destOrd="0" presId="urn:microsoft.com/office/officeart/2008/layout/LinedList"/>
    <dgm:cxn modelId="{F7A505CB-4D2A-CC4F-A661-D6467B21C20F}" type="presParOf" srcId="{11F24A87-3B68-0A49-A5AD-9B4C262643AC}" destId="{BB432966-1F34-6E4F-BB46-D6AC4A43B6EA}" srcOrd="1" destOrd="0" presId="urn:microsoft.com/office/officeart/2008/layout/LinedList"/>
    <dgm:cxn modelId="{E8813002-7C2A-594E-A895-0BB624894F21}" type="presParOf" srcId="{11F24A87-3B68-0A49-A5AD-9B4C262643AC}" destId="{DC23EA45-473B-464C-9C66-D650F9E49C6B}" srcOrd="2" destOrd="0" presId="urn:microsoft.com/office/officeart/2008/layout/LinedList"/>
    <dgm:cxn modelId="{97CF5191-9064-524D-ABF4-52DAC03DE6AA}" type="presParOf" srcId="{0509557F-F040-784B-B1BC-20C3B8EBBA29}" destId="{0A25ECD6-B5A4-0842-9FA0-704AF7CB794B}" srcOrd="17" destOrd="0" presId="urn:microsoft.com/office/officeart/2008/layout/LinedList"/>
    <dgm:cxn modelId="{6AD398B5-FB5D-5547-B815-CE40C88AC253}" type="presParOf" srcId="{0509557F-F040-784B-B1BC-20C3B8EBBA29}" destId="{4D5C7AAA-AC6B-A844-8CD7-7693368DF3F4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409310-8C17-EF47-B36B-A7924BCF054E}" type="doc">
      <dgm:prSet loTypeId="urn:microsoft.com/office/officeart/2008/layout/LinedList" loCatId="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5DDBF53-4E4D-1F48-95A5-4754F2A576C6}">
      <dgm:prSet phldrT="[Текст]" custT="1"/>
      <dgm:spPr/>
      <dgm:t>
        <a:bodyPr anchor="ctr"/>
        <a:lstStyle/>
        <a:p>
          <a:pPr algn="ctr"/>
          <a:r>
            <a:rPr lang="ru-RU" sz="2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Общая величина признанных расходов за период</a:t>
          </a:r>
        </a:p>
      </dgm:t>
    </dgm:pt>
    <dgm:pt modelId="{CFB8E8A8-3DF8-7141-98BE-B6B2B9D04130}" type="parTrans" cxnId="{B8015B64-9BD8-9248-83D0-C793EE1B29B8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A3657A6C-935A-DB4A-9160-C48D3DF294D3}" type="sibTrans" cxnId="{B8015B64-9BD8-9248-83D0-C793EE1B29B8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E38CB97D-64BA-B548-BFE2-5055B8E8F2DD}">
      <dgm:prSet phldrT="[Текст]"/>
      <dgm:spPr/>
      <dgm:t>
        <a:bodyPr/>
        <a:lstStyle/>
        <a:p>
          <a:r>
            <a:rPr lang="ru-RU" b="1" dirty="0">
              <a:latin typeface="Times New Roman" charset="0"/>
              <a:ea typeface="Times New Roman" charset="0"/>
              <a:cs typeface="Times New Roman" charset="0"/>
            </a:rPr>
            <a:t>оплата труда, начисления на выплаты по оплате труда</a:t>
          </a:r>
        </a:p>
      </dgm:t>
    </dgm:pt>
    <dgm:pt modelId="{03FFC4CA-6FF8-2B40-9118-14F26BEA2CBB}" type="parTrans" cxnId="{40DDEDE0-982C-A646-8B6D-267E08617337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E53EBFDE-1ECA-A046-B668-A2C7C7335F9D}" type="sibTrans" cxnId="{40DDEDE0-982C-A646-8B6D-267E08617337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E362A1FA-766E-EB41-A2EC-04410A9E5A06}">
      <dgm:prSet phldrT="[Текст]"/>
      <dgm:spPr/>
      <dgm:t>
        <a:bodyPr/>
        <a:lstStyle/>
        <a:p>
          <a:r>
            <a:rPr lang="ru-RU" b="1" dirty="0">
              <a:latin typeface="Times New Roman" charset="0"/>
              <a:ea typeface="Times New Roman" charset="0"/>
              <a:cs typeface="Times New Roman" charset="0"/>
            </a:rPr>
            <a:t>оплата работ, услуг</a:t>
          </a:r>
        </a:p>
      </dgm:t>
    </dgm:pt>
    <dgm:pt modelId="{3430F9AB-F1AC-3344-B29C-FF34BA201C59}" type="parTrans" cxnId="{B2486B46-990D-4148-8062-9F5F763068A7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D662E7FF-6C42-0F44-BDAD-BEF0564E7D8B}" type="sibTrans" cxnId="{B2486B46-990D-4148-8062-9F5F763068A7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947E2068-F78C-AD4F-818E-DE762247623B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>
              <a:latin typeface="Times New Roman" charset="0"/>
              <a:ea typeface="Times New Roman" charset="0"/>
              <a:cs typeface="Times New Roman" charset="0"/>
            </a:rPr>
            <a:t>операции с активами</a:t>
          </a:r>
        </a:p>
      </dgm:t>
    </dgm:pt>
    <dgm:pt modelId="{B7104053-E933-A245-93C5-A4C278D6DBBE}" type="parTrans" cxnId="{0B6850EF-2C5D-4E4A-B9EC-4977CB532E48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EB7020FE-55E5-B14B-A797-252625360426}" type="sibTrans" cxnId="{0B6850EF-2C5D-4E4A-B9EC-4977CB532E48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2616A429-45F3-2248-8979-331518C45B1D}">
      <dgm:prSet/>
      <dgm:spPr/>
      <dgm:t>
        <a:bodyPr/>
        <a:lstStyle/>
        <a:p>
          <a:r>
            <a:rPr lang="ru-RU" b="1" dirty="0">
              <a:latin typeface="Times New Roman" charset="0"/>
              <a:ea typeface="Times New Roman" charset="0"/>
              <a:cs typeface="Times New Roman" charset="0"/>
            </a:rPr>
            <a:t>социальное обеспечение</a:t>
          </a:r>
        </a:p>
      </dgm:t>
    </dgm:pt>
    <dgm:pt modelId="{F9D0D175-DCA1-1D42-A111-9088E3A8B280}" type="parTrans" cxnId="{44FF682A-1AE9-C347-9BDF-F11312576640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57076D43-6587-9640-9E56-C1FCC05E3D64}" type="sibTrans" cxnId="{44FF682A-1AE9-C347-9BDF-F11312576640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310BDFEF-6BC9-6047-93D4-13297944A0DA}">
      <dgm:prSet/>
      <dgm:spPr/>
      <dgm:t>
        <a:bodyPr/>
        <a:lstStyle/>
        <a:p>
          <a:r>
            <a:rPr lang="ru-RU" b="1" dirty="0">
              <a:latin typeface="Times New Roman" charset="0"/>
              <a:ea typeface="Times New Roman" charset="0"/>
              <a:cs typeface="Times New Roman" charset="0"/>
            </a:rPr>
            <a:t>налоги, пошлины, сборы и иные обязательные платежи</a:t>
          </a:r>
        </a:p>
      </dgm:t>
    </dgm:pt>
    <dgm:pt modelId="{1DA719EC-D2BA-EE48-AB30-90DC1244E575}" type="parTrans" cxnId="{4ABB6A09-821D-374A-8AC6-DD601908C84D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BA153A2F-2B9F-A049-8B86-171D678322CD}" type="sibTrans" cxnId="{4ABB6A09-821D-374A-8AC6-DD601908C84D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ACB94CC9-61D4-0246-A921-30B3A9F309E1}">
      <dgm:prSet/>
      <dgm:spPr/>
      <dgm:t>
        <a:bodyPr/>
        <a:lstStyle/>
        <a:p>
          <a:r>
            <a:rPr lang="ru-RU" b="1" dirty="0">
              <a:latin typeface="Times New Roman" charset="0"/>
              <a:ea typeface="Times New Roman" charset="0"/>
              <a:cs typeface="Times New Roman" charset="0"/>
            </a:rPr>
            <a:t>межбюджетные трансферты предоставленные</a:t>
          </a:r>
        </a:p>
      </dgm:t>
    </dgm:pt>
    <dgm:pt modelId="{007D2D31-9642-5F45-B41F-C82AEEE123BB}" type="parTrans" cxnId="{4FAE9766-244E-BD40-8B33-3A23F7DC8200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FE73269A-CB91-794B-8924-58B11CA12C71}" type="sibTrans" cxnId="{4FAE9766-244E-BD40-8B33-3A23F7DC8200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2E871A95-9EBD-6148-B776-CA7F4FB3BBA0}">
      <dgm:prSet/>
      <dgm:spPr/>
      <dgm:t>
        <a:bodyPr/>
        <a:lstStyle/>
        <a:p>
          <a:r>
            <a:rPr lang="ru-RU" b="1" dirty="0">
              <a:latin typeface="Times New Roman" charset="0"/>
              <a:ea typeface="Times New Roman" charset="0"/>
              <a:cs typeface="Times New Roman" charset="0"/>
            </a:rPr>
            <a:t>субсидии, гранты, имущественные взносы предоставленные</a:t>
          </a:r>
        </a:p>
      </dgm:t>
    </dgm:pt>
    <dgm:pt modelId="{4D5C5AD0-0EE6-F84A-A9B8-6B3782A6CA64}" type="parTrans" cxnId="{E1C42EEF-29DB-914D-AD49-F757348D7F66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C7CB2B15-CDFA-2040-BC54-54F130079220}" type="sibTrans" cxnId="{E1C42EEF-29DB-914D-AD49-F757348D7F66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9FF27990-0885-5E4A-952F-2662898714FB}">
      <dgm:prSet/>
      <dgm:spPr/>
      <dgm:t>
        <a:bodyPr/>
        <a:lstStyle/>
        <a:p>
          <a:r>
            <a:rPr lang="ru-RU" b="1" dirty="0">
              <a:latin typeface="Times New Roman" charset="0"/>
              <a:ea typeface="Times New Roman" charset="0"/>
              <a:cs typeface="Times New Roman" charset="0"/>
            </a:rPr>
            <a:t>обслуживание государственного (муниципального) долга</a:t>
          </a:r>
        </a:p>
      </dgm:t>
    </dgm:pt>
    <dgm:pt modelId="{5ADF6E58-2539-894C-A19A-E468E4681705}" type="parTrans" cxnId="{0F89145D-7C4D-AE43-8CE0-44E6846830E8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F15D7EC3-722B-F046-8830-59C395EEB6E2}" type="sibTrans" cxnId="{0F89145D-7C4D-AE43-8CE0-44E6846830E8}">
      <dgm:prSet/>
      <dgm:spPr/>
      <dgm:t>
        <a:bodyPr/>
        <a:lstStyle/>
        <a:p>
          <a:endParaRPr lang="ru-RU" b="1">
            <a:latin typeface="Times New Roman" charset="0"/>
            <a:ea typeface="Times New Roman" charset="0"/>
            <a:cs typeface="Times New Roman" charset="0"/>
          </a:endParaRPr>
        </a:p>
      </dgm:t>
    </dgm:pt>
    <dgm:pt modelId="{805290CB-20A2-274D-86BB-627C1BD18EDD}" type="pres">
      <dgm:prSet presAssocID="{E6409310-8C17-EF47-B36B-A7924BCF054E}" presName="vert0" presStyleCnt="0">
        <dgm:presLayoutVars>
          <dgm:dir/>
          <dgm:animOne val="branch"/>
          <dgm:animLvl val="lvl"/>
        </dgm:presLayoutVars>
      </dgm:prSet>
      <dgm:spPr/>
    </dgm:pt>
    <dgm:pt modelId="{E0E52D24-B24D-DB45-9E3C-E86F541CACD6}" type="pres">
      <dgm:prSet presAssocID="{D5DDBF53-4E4D-1F48-95A5-4754F2A576C6}" presName="thickLine" presStyleLbl="alignNode1" presStyleIdx="0" presStyleCnt="1"/>
      <dgm:spPr/>
    </dgm:pt>
    <dgm:pt modelId="{EEBC6B3F-299B-F847-AD24-814F42008EBF}" type="pres">
      <dgm:prSet presAssocID="{D5DDBF53-4E4D-1F48-95A5-4754F2A576C6}" presName="horz1" presStyleCnt="0"/>
      <dgm:spPr/>
    </dgm:pt>
    <dgm:pt modelId="{BFF3BACF-A205-4642-961A-E9CD83BBA0B0}" type="pres">
      <dgm:prSet presAssocID="{D5DDBF53-4E4D-1F48-95A5-4754F2A576C6}" presName="tx1" presStyleLbl="revTx" presStyleIdx="0" presStyleCnt="9" custScaleX="136387"/>
      <dgm:spPr/>
    </dgm:pt>
    <dgm:pt modelId="{0509557F-F040-784B-B1BC-20C3B8EBBA29}" type="pres">
      <dgm:prSet presAssocID="{D5DDBF53-4E4D-1F48-95A5-4754F2A576C6}" presName="vert1" presStyleCnt="0"/>
      <dgm:spPr/>
    </dgm:pt>
    <dgm:pt modelId="{7FE08191-71EE-1649-AE35-CFD5040494C5}" type="pres">
      <dgm:prSet presAssocID="{E38CB97D-64BA-B548-BFE2-5055B8E8F2DD}" presName="vertSpace2a" presStyleCnt="0"/>
      <dgm:spPr/>
    </dgm:pt>
    <dgm:pt modelId="{30CCA657-85CB-0748-BCAE-F32EF2BF86D2}" type="pres">
      <dgm:prSet presAssocID="{E38CB97D-64BA-B548-BFE2-5055B8E8F2DD}" presName="horz2" presStyleCnt="0"/>
      <dgm:spPr/>
    </dgm:pt>
    <dgm:pt modelId="{06F2ECC6-3888-1B48-9F49-7FC5CCF8A4BA}" type="pres">
      <dgm:prSet presAssocID="{E38CB97D-64BA-B548-BFE2-5055B8E8F2DD}" presName="horzSpace2" presStyleCnt="0"/>
      <dgm:spPr/>
    </dgm:pt>
    <dgm:pt modelId="{8E8CFF4A-7C79-C64B-B12F-2503DDC46C62}" type="pres">
      <dgm:prSet presAssocID="{E38CB97D-64BA-B548-BFE2-5055B8E8F2DD}" presName="tx2" presStyleLbl="revTx" presStyleIdx="1" presStyleCnt="9"/>
      <dgm:spPr/>
    </dgm:pt>
    <dgm:pt modelId="{E96D0C2F-2CEF-0143-A657-F9D8B6F0ED51}" type="pres">
      <dgm:prSet presAssocID="{E38CB97D-64BA-B548-BFE2-5055B8E8F2DD}" presName="vert2" presStyleCnt="0"/>
      <dgm:spPr/>
    </dgm:pt>
    <dgm:pt modelId="{EEC1F12D-8E8A-0749-9ADA-F482228E71F5}" type="pres">
      <dgm:prSet presAssocID="{E38CB97D-64BA-B548-BFE2-5055B8E8F2DD}" presName="thinLine2b" presStyleLbl="callout" presStyleIdx="0" presStyleCnt="8"/>
      <dgm:spPr/>
    </dgm:pt>
    <dgm:pt modelId="{414C110F-6067-2D4F-8601-3FA013EDB0CC}" type="pres">
      <dgm:prSet presAssocID="{E38CB97D-64BA-B548-BFE2-5055B8E8F2DD}" presName="vertSpace2b" presStyleCnt="0"/>
      <dgm:spPr/>
    </dgm:pt>
    <dgm:pt modelId="{D14D26E9-2294-D94A-BFF2-E1DCEFD5BDA8}" type="pres">
      <dgm:prSet presAssocID="{E362A1FA-766E-EB41-A2EC-04410A9E5A06}" presName="horz2" presStyleCnt="0"/>
      <dgm:spPr/>
    </dgm:pt>
    <dgm:pt modelId="{CBBE9396-F319-E045-84B9-A5A87BFF549B}" type="pres">
      <dgm:prSet presAssocID="{E362A1FA-766E-EB41-A2EC-04410A9E5A06}" presName="horzSpace2" presStyleCnt="0"/>
      <dgm:spPr/>
    </dgm:pt>
    <dgm:pt modelId="{40B9B896-D129-DF4E-AEB6-2CE6CA9F7C1C}" type="pres">
      <dgm:prSet presAssocID="{E362A1FA-766E-EB41-A2EC-04410A9E5A06}" presName="tx2" presStyleLbl="revTx" presStyleIdx="2" presStyleCnt="9"/>
      <dgm:spPr/>
    </dgm:pt>
    <dgm:pt modelId="{B759F523-1A05-2E49-8DBB-09746FA6C9C6}" type="pres">
      <dgm:prSet presAssocID="{E362A1FA-766E-EB41-A2EC-04410A9E5A06}" presName="vert2" presStyleCnt="0"/>
      <dgm:spPr/>
    </dgm:pt>
    <dgm:pt modelId="{5DBA7459-3B52-7F4E-B449-02A210FC9ACD}" type="pres">
      <dgm:prSet presAssocID="{E362A1FA-766E-EB41-A2EC-04410A9E5A06}" presName="thinLine2b" presStyleLbl="callout" presStyleIdx="1" presStyleCnt="8"/>
      <dgm:spPr/>
    </dgm:pt>
    <dgm:pt modelId="{FEC82BDE-841D-FA47-8E4E-7914102C3643}" type="pres">
      <dgm:prSet presAssocID="{E362A1FA-766E-EB41-A2EC-04410A9E5A06}" presName="vertSpace2b" presStyleCnt="0"/>
      <dgm:spPr/>
    </dgm:pt>
    <dgm:pt modelId="{C5E16797-3084-9340-A75A-98CD4E46E370}" type="pres">
      <dgm:prSet presAssocID="{947E2068-F78C-AD4F-818E-DE762247623B}" presName="horz2" presStyleCnt="0"/>
      <dgm:spPr/>
    </dgm:pt>
    <dgm:pt modelId="{725E018B-1508-CC41-8F32-BAB89A513B5A}" type="pres">
      <dgm:prSet presAssocID="{947E2068-F78C-AD4F-818E-DE762247623B}" presName="horzSpace2" presStyleCnt="0"/>
      <dgm:spPr/>
    </dgm:pt>
    <dgm:pt modelId="{79552184-C81F-D34C-9A1D-95A067887996}" type="pres">
      <dgm:prSet presAssocID="{947E2068-F78C-AD4F-818E-DE762247623B}" presName="tx2" presStyleLbl="revTx" presStyleIdx="3" presStyleCnt="9"/>
      <dgm:spPr/>
    </dgm:pt>
    <dgm:pt modelId="{A525F68C-B464-2B4E-9F15-56C8D47340D2}" type="pres">
      <dgm:prSet presAssocID="{947E2068-F78C-AD4F-818E-DE762247623B}" presName="vert2" presStyleCnt="0"/>
      <dgm:spPr/>
    </dgm:pt>
    <dgm:pt modelId="{ACE3FC97-359D-194F-9F9F-E8E6CD0FFD54}" type="pres">
      <dgm:prSet presAssocID="{947E2068-F78C-AD4F-818E-DE762247623B}" presName="thinLine2b" presStyleLbl="callout" presStyleIdx="2" presStyleCnt="8"/>
      <dgm:spPr/>
    </dgm:pt>
    <dgm:pt modelId="{638A7D13-D240-6B4F-B5F7-C53EDD8896B1}" type="pres">
      <dgm:prSet presAssocID="{947E2068-F78C-AD4F-818E-DE762247623B}" presName="vertSpace2b" presStyleCnt="0"/>
      <dgm:spPr/>
    </dgm:pt>
    <dgm:pt modelId="{E8DD6101-CC50-A945-A726-3CDBB7EDDC57}" type="pres">
      <dgm:prSet presAssocID="{2616A429-45F3-2248-8979-331518C45B1D}" presName="horz2" presStyleCnt="0"/>
      <dgm:spPr/>
    </dgm:pt>
    <dgm:pt modelId="{D445A65E-51AE-5447-8489-E39281D49E1A}" type="pres">
      <dgm:prSet presAssocID="{2616A429-45F3-2248-8979-331518C45B1D}" presName="horzSpace2" presStyleCnt="0"/>
      <dgm:spPr/>
    </dgm:pt>
    <dgm:pt modelId="{DE62936F-A419-CB49-8203-44D4FBCA5D1C}" type="pres">
      <dgm:prSet presAssocID="{2616A429-45F3-2248-8979-331518C45B1D}" presName="tx2" presStyleLbl="revTx" presStyleIdx="4" presStyleCnt="9"/>
      <dgm:spPr/>
    </dgm:pt>
    <dgm:pt modelId="{2488B129-C2A2-A245-8F33-ED3D68FC8FD1}" type="pres">
      <dgm:prSet presAssocID="{2616A429-45F3-2248-8979-331518C45B1D}" presName="vert2" presStyleCnt="0"/>
      <dgm:spPr/>
    </dgm:pt>
    <dgm:pt modelId="{570782F1-710E-1546-9E14-D732C4F320E8}" type="pres">
      <dgm:prSet presAssocID="{2616A429-45F3-2248-8979-331518C45B1D}" presName="thinLine2b" presStyleLbl="callout" presStyleIdx="3" presStyleCnt="8"/>
      <dgm:spPr/>
    </dgm:pt>
    <dgm:pt modelId="{DC2603BC-D099-C84D-B09C-855026761A6A}" type="pres">
      <dgm:prSet presAssocID="{2616A429-45F3-2248-8979-331518C45B1D}" presName="vertSpace2b" presStyleCnt="0"/>
      <dgm:spPr/>
    </dgm:pt>
    <dgm:pt modelId="{AD959BE8-3E1F-9143-AA26-1E5A97384661}" type="pres">
      <dgm:prSet presAssocID="{310BDFEF-6BC9-6047-93D4-13297944A0DA}" presName="horz2" presStyleCnt="0"/>
      <dgm:spPr/>
    </dgm:pt>
    <dgm:pt modelId="{32B5FA3E-B908-4440-AA5E-31EADA31C654}" type="pres">
      <dgm:prSet presAssocID="{310BDFEF-6BC9-6047-93D4-13297944A0DA}" presName="horzSpace2" presStyleCnt="0"/>
      <dgm:spPr/>
    </dgm:pt>
    <dgm:pt modelId="{94C11E05-9623-DC48-A508-275BD28F5252}" type="pres">
      <dgm:prSet presAssocID="{310BDFEF-6BC9-6047-93D4-13297944A0DA}" presName="tx2" presStyleLbl="revTx" presStyleIdx="5" presStyleCnt="9"/>
      <dgm:spPr/>
    </dgm:pt>
    <dgm:pt modelId="{3209AC06-429E-4D4B-B730-75A92E93E4E6}" type="pres">
      <dgm:prSet presAssocID="{310BDFEF-6BC9-6047-93D4-13297944A0DA}" presName="vert2" presStyleCnt="0"/>
      <dgm:spPr/>
    </dgm:pt>
    <dgm:pt modelId="{CC659350-DDEA-8846-9444-933F92278ED0}" type="pres">
      <dgm:prSet presAssocID="{310BDFEF-6BC9-6047-93D4-13297944A0DA}" presName="thinLine2b" presStyleLbl="callout" presStyleIdx="4" presStyleCnt="8"/>
      <dgm:spPr/>
    </dgm:pt>
    <dgm:pt modelId="{AF58455A-FC0E-C440-9F09-C224FE559D86}" type="pres">
      <dgm:prSet presAssocID="{310BDFEF-6BC9-6047-93D4-13297944A0DA}" presName="vertSpace2b" presStyleCnt="0"/>
      <dgm:spPr/>
    </dgm:pt>
    <dgm:pt modelId="{11F24A87-3B68-0A49-A5AD-9B4C262643AC}" type="pres">
      <dgm:prSet presAssocID="{ACB94CC9-61D4-0246-A921-30B3A9F309E1}" presName="horz2" presStyleCnt="0"/>
      <dgm:spPr/>
    </dgm:pt>
    <dgm:pt modelId="{1D32DEF6-90B4-2C47-B73F-D41E08497E50}" type="pres">
      <dgm:prSet presAssocID="{ACB94CC9-61D4-0246-A921-30B3A9F309E1}" presName="horzSpace2" presStyleCnt="0"/>
      <dgm:spPr/>
    </dgm:pt>
    <dgm:pt modelId="{BB432966-1F34-6E4F-BB46-D6AC4A43B6EA}" type="pres">
      <dgm:prSet presAssocID="{ACB94CC9-61D4-0246-A921-30B3A9F309E1}" presName="tx2" presStyleLbl="revTx" presStyleIdx="6" presStyleCnt="9"/>
      <dgm:spPr/>
    </dgm:pt>
    <dgm:pt modelId="{DC23EA45-473B-464C-9C66-D650F9E49C6B}" type="pres">
      <dgm:prSet presAssocID="{ACB94CC9-61D4-0246-A921-30B3A9F309E1}" presName="vert2" presStyleCnt="0"/>
      <dgm:spPr/>
    </dgm:pt>
    <dgm:pt modelId="{0A25ECD6-B5A4-0842-9FA0-704AF7CB794B}" type="pres">
      <dgm:prSet presAssocID="{ACB94CC9-61D4-0246-A921-30B3A9F309E1}" presName="thinLine2b" presStyleLbl="callout" presStyleIdx="5" presStyleCnt="8"/>
      <dgm:spPr/>
    </dgm:pt>
    <dgm:pt modelId="{4D5C7AAA-AC6B-A844-8CD7-7693368DF3F4}" type="pres">
      <dgm:prSet presAssocID="{ACB94CC9-61D4-0246-A921-30B3A9F309E1}" presName="vertSpace2b" presStyleCnt="0"/>
      <dgm:spPr/>
    </dgm:pt>
    <dgm:pt modelId="{52EF5C22-3CAC-1E47-81E0-AB5ACC07780E}" type="pres">
      <dgm:prSet presAssocID="{2E871A95-9EBD-6148-B776-CA7F4FB3BBA0}" presName="horz2" presStyleCnt="0"/>
      <dgm:spPr/>
    </dgm:pt>
    <dgm:pt modelId="{5F0A9E00-29F1-6441-9943-D90861F7CAC5}" type="pres">
      <dgm:prSet presAssocID="{2E871A95-9EBD-6148-B776-CA7F4FB3BBA0}" presName="horzSpace2" presStyleCnt="0"/>
      <dgm:spPr/>
    </dgm:pt>
    <dgm:pt modelId="{32DD2D6A-7B40-B14A-B4F8-29F931F1EECF}" type="pres">
      <dgm:prSet presAssocID="{2E871A95-9EBD-6148-B776-CA7F4FB3BBA0}" presName="tx2" presStyleLbl="revTx" presStyleIdx="7" presStyleCnt="9"/>
      <dgm:spPr/>
    </dgm:pt>
    <dgm:pt modelId="{79C4C951-687A-744E-86AC-8D3E9561507D}" type="pres">
      <dgm:prSet presAssocID="{2E871A95-9EBD-6148-B776-CA7F4FB3BBA0}" presName="vert2" presStyleCnt="0"/>
      <dgm:spPr/>
    </dgm:pt>
    <dgm:pt modelId="{49229B53-3B56-954D-9DDD-573CA5ED90A4}" type="pres">
      <dgm:prSet presAssocID="{2E871A95-9EBD-6148-B776-CA7F4FB3BBA0}" presName="thinLine2b" presStyleLbl="callout" presStyleIdx="6" presStyleCnt="8"/>
      <dgm:spPr/>
    </dgm:pt>
    <dgm:pt modelId="{7D2AA52F-8528-0C4B-9F8F-43CF45F37DD8}" type="pres">
      <dgm:prSet presAssocID="{2E871A95-9EBD-6148-B776-CA7F4FB3BBA0}" presName="vertSpace2b" presStyleCnt="0"/>
      <dgm:spPr/>
    </dgm:pt>
    <dgm:pt modelId="{BE4511F7-18FB-3241-A535-F9EDA4199884}" type="pres">
      <dgm:prSet presAssocID="{9FF27990-0885-5E4A-952F-2662898714FB}" presName="horz2" presStyleCnt="0"/>
      <dgm:spPr/>
    </dgm:pt>
    <dgm:pt modelId="{D1F28014-1F01-F24C-994D-4AA7FAA497DA}" type="pres">
      <dgm:prSet presAssocID="{9FF27990-0885-5E4A-952F-2662898714FB}" presName="horzSpace2" presStyleCnt="0"/>
      <dgm:spPr/>
    </dgm:pt>
    <dgm:pt modelId="{796FF5AB-BD21-3C4E-A135-449C2370240F}" type="pres">
      <dgm:prSet presAssocID="{9FF27990-0885-5E4A-952F-2662898714FB}" presName="tx2" presStyleLbl="revTx" presStyleIdx="8" presStyleCnt="9"/>
      <dgm:spPr/>
    </dgm:pt>
    <dgm:pt modelId="{23CCAF38-0E66-114E-8142-EDD52F1D5ECD}" type="pres">
      <dgm:prSet presAssocID="{9FF27990-0885-5E4A-952F-2662898714FB}" presName="vert2" presStyleCnt="0"/>
      <dgm:spPr/>
    </dgm:pt>
    <dgm:pt modelId="{257CD3DF-FA8B-574B-9B61-10A02C82CE91}" type="pres">
      <dgm:prSet presAssocID="{9FF27990-0885-5E4A-952F-2662898714FB}" presName="thinLine2b" presStyleLbl="callout" presStyleIdx="7" presStyleCnt="8"/>
      <dgm:spPr/>
    </dgm:pt>
    <dgm:pt modelId="{2B98C6D7-BB59-A54E-A9D0-A0E795A61AB5}" type="pres">
      <dgm:prSet presAssocID="{9FF27990-0885-5E4A-952F-2662898714FB}" presName="vertSpace2b" presStyleCnt="0"/>
      <dgm:spPr/>
    </dgm:pt>
  </dgm:ptLst>
  <dgm:cxnLst>
    <dgm:cxn modelId="{4ABB6A09-821D-374A-8AC6-DD601908C84D}" srcId="{D5DDBF53-4E4D-1F48-95A5-4754F2A576C6}" destId="{310BDFEF-6BC9-6047-93D4-13297944A0DA}" srcOrd="4" destOrd="0" parTransId="{1DA719EC-D2BA-EE48-AB30-90DC1244E575}" sibTransId="{BA153A2F-2B9F-A049-8B86-171D678322CD}"/>
    <dgm:cxn modelId="{44FF682A-1AE9-C347-9BDF-F11312576640}" srcId="{D5DDBF53-4E4D-1F48-95A5-4754F2A576C6}" destId="{2616A429-45F3-2248-8979-331518C45B1D}" srcOrd="3" destOrd="0" parTransId="{F9D0D175-DCA1-1D42-A111-9088E3A8B280}" sibTransId="{57076D43-6587-9640-9E56-C1FCC05E3D64}"/>
    <dgm:cxn modelId="{1733EB36-4269-024F-9EED-54C7E47E096B}" type="presOf" srcId="{D5DDBF53-4E4D-1F48-95A5-4754F2A576C6}" destId="{BFF3BACF-A205-4642-961A-E9CD83BBA0B0}" srcOrd="0" destOrd="0" presId="urn:microsoft.com/office/officeart/2008/layout/LinedList"/>
    <dgm:cxn modelId="{3442F13C-F02B-B349-A745-4480808DA90D}" type="presOf" srcId="{E6409310-8C17-EF47-B36B-A7924BCF054E}" destId="{805290CB-20A2-274D-86BB-627C1BD18EDD}" srcOrd="0" destOrd="0" presId="urn:microsoft.com/office/officeart/2008/layout/LinedList"/>
    <dgm:cxn modelId="{B2486B46-990D-4148-8062-9F5F763068A7}" srcId="{D5DDBF53-4E4D-1F48-95A5-4754F2A576C6}" destId="{E362A1FA-766E-EB41-A2EC-04410A9E5A06}" srcOrd="1" destOrd="0" parTransId="{3430F9AB-F1AC-3344-B29C-FF34BA201C59}" sibTransId="{D662E7FF-6C42-0F44-BDAD-BEF0564E7D8B}"/>
    <dgm:cxn modelId="{0F89145D-7C4D-AE43-8CE0-44E6846830E8}" srcId="{D5DDBF53-4E4D-1F48-95A5-4754F2A576C6}" destId="{9FF27990-0885-5E4A-952F-2662898714FB}" srcOrd="7" destOrd="0" parTransId="{5ADF6E58-2539-894C-A19A-E468E4681705}" sibTransId="{F15D7EC3-722B-F046-8830-59C395EEB6E2}"/>
    <dgm:cxn modelId="{B8015B64-9BD8-9248-83D0-C793EE1B29B8}" srcId="{E6409310-8C17-EF47-B36B-A7924BCF054E}" destId="{D5DDBF53-4E4D-1F48-95A5-4754F2A576C6}" srcOrd="0" destOrd="0" parTransId="{CFB8E8A8-3DF8-7141-98BE-B6B2B9D04130}" sibTransId="{A3657A6C-935A-DB4A-9160-C48D3DF294D3}"/>
    <dgm:cxn modelId="{4FAE9766-244E-BD40-8B33-3A23F7DC8200}" srcId="{D5DDBF53-4E4D-1F48-95A5-4754F2A576C6}" destId="{ACB94CC9-61D4-0246-A921-30B3A9F309E1}" srcOrd="5" destOrd="0" parTransId="{007D2D31-9642-5F45-B41F-C82AEEE123BB}" sibTransId="{FE73269A-CB91-794B-8924-58B11CA12C71}"/>
    <dgm:cxn modelId="{22B4456E-B78E-3D49-9899-BD85323CE3A3}" type="presOf" srcId="{310BDFEF-6BC9-6047-93D4-13297944A0DA}" destId="{94C11E05-9623-DC48-A508-275BD28F5252}" srcOrd="0" destOrd="0" presId="urn:microsoft.com/office/officeart/2008/layout/LinedList"/>
    <dgm:cxn modelId="{FF78987F-B01A-AC43-BB67-59B98CFDC26F}" type="presOf" srcId="{947E2068-F78C-AD4F-818E-DE762247623B}" destId="{79552184-C81F-D34C-9A1D-95A067887996}" srcOrd="0" destOrd="0" presId="urn:microsoft.com/office/officeart/2008/layout/LinedList"/>
    <dgm:cxn modelId="{192FED84-EA51-3646-9453-62CC91B8D030}" type="presOf" srcId="{E362A1FA-766E-EB41-A2EC-04410A9E5A06}" destId="{40B9B896-D129-DF4E-AEB6-2CE6CA9F7C1C}" srcOrd="0" destOrd="0" presId="urn:microsoft.com/office/officeart/2008/layout/LinedList"/>
    <dgm:cxn modelId="{495D9B85-0AB7-B145-A259-1D4427F6A36A}" type="presOf" srcId="{2E871A95-9EBD-6148-B776-CA7F4FB3BBA0}" destId="{32DD2D6A-7B40-B14A-B4F8-29F931F1EECF}" srcOrd="0" destOrd="0" presId="urn:microsoft.com/office/officeart/2008/layout/LinedList"/>
    <dgm:cxn modelId="{5CA46792-1DBB-E543-B19C-8B1F51525C3A}" type="presOf" srcId="{2616A429-45F3-2248-8979-331518C45B1D}" destId="{DE62936F-A419-CB49-8203-44D4FBCA5D1C}" srcOrd="0" destOrd="0" presId="urn:microsoft.com/office/officeart/2008/layout/LinedList"/>
    <dgm:cxn modelId="{B29F01C4-571A-004A-A8AA-95A8F415C9A8}" type="presOf" srcId="{E38CB97D-64BA-B548-BFE2-5055B8E8F2DD}" destId="{8E8CFF4A-7C79-C64B-B12F-2503DDC46C62}" srcOrd="0" destOrd="0" presId="urn:microsoft.com/office/officeart/2008/layout/LinedList"/>
    <dgm:cxn modelId="{D8144DDE-B6C0-B24D-B6CC-36F19B6064F7}" type="presOf" srcId="{9FF27990-0885-5E4A-952F-2662898714FB}" destId="{796FF5AB-BD21-3C4E-A135-449C2370240F}" srcOrd="0" destOrd="0" presId="urn:microsoft.com/office/officeart/2008/layout/LinedList"/>
    <dgm:cxn modelId="{40DDEDE0-982C-A646-8B6D-267E08617337}" srcId="{D5DDBF53-4E4D-1F48-95A5-4754F2A576C6}" destId="{E38CB97D-64BA-B548-BFE2-5055B8E8F2DD}" srcOrd="0" destOrd="0" parTransId="{03FFC4CA-6FF8-2B40-9118-14F26BEA2CBB}" sibTransId="{E53EBFDE-1ECA-A046-B668-A2C7C7335F9D}"/>
    <dgm:cxn modelId="{E1C42EEF-29DB-914D-AD49-F757348D7F66}" srcId="{D5DDBF53-4E4D-1F48-95A5-4754F2A576C6}" destId="{2E871A95-9EBD-6148-B776-CA7F4FB3BBA0}" srcOrd="6" destOrd="0" parTransId="{4D5C5AD0-0EE6-F84A-A9B8-6B3782A6CA64}" sibTransId="{C7CB2B15-CDFA-2040-BC54-54F130079220}"/>
    <dgm:cxn modelId="{0B6850EF-2C5D-4E4A-B9EC-4977CB532E48}" srcId="{D5DDBF53-4E4D-1F48-95A5-4754F2A576C6}" destId="{947E2068-F78C-AD4F-818E-DE762247623B}" srcOrd="2" destOrd="0" parTransId="{B7104053-E933-A245-93C5-A4C278D6DBBE}" sibTransId="{EB7020FE-55E5-B14B-A797-252625360426}"/>
    <dgm:cxn modelId="{CD3127FE-EE96-0E45-822F-7D91715230AB}" type="presOf" srcId="{ACB94CC9-61D4-0246-A921-30B3A9F309E1}" destId="{BB432966-1F34-6E4F-BB46-D6AC4A43B6EA}" srcOrd="0" destOrd="0" presId="urn:microsoft.com/office/officeart/2008/layout/LinedList"/>
    <dgm:cxn modelId="{D1331554-5FCB-B14F-8A81-90473C72D950}" type="presParOf" srcId="{805290CB-20A2-274D-86BB-627C1BD18EDD}" destId="{E0E52D24-B24D-DB45-9E3C-E86F541CACD6}" srcOrd="0" destOrd="0" presId="urn:microsoft.com/office/officeart/2008/layout/LinedList"/>
    <dgm:cxn modelId="{6C19451F-9DC7-B248-B42D-82156D7D180B}" type="presParOf" srcId="{805290CB-20A2-274D-86BB-627C1BD18EDD}" destId="{EEBC6B3F-299B-F847-AD24-814F42008EBF}" srcOrd="1" destOrd="0" presId="urn:microsoft.com/office/officeart/2008/layout/LinedList"/>
    <dgm:cxn modelId="{73BA01C2-C148-7D40-B67E-FC86C4E92FE6}" type="presParOf" srcId="{EEBC6B3F-299B-F847-AD24-814F42008EBF}" destId="{BFF3BACF-A205-4642-961A-E9CD83BBA0B0}" srcOrd="0" destOrd="0" presId="urn:microsoft.com/office/officeart/2008/layout/LinedList"/>
    <dgm:cxn modelId="{88D8D9C2-1665-5344-815B-1A0E7B6B2782}" type="presParOf" srcId="{EEBC6B3F-299B-F847-AD24-814F42008EBF}" destId="{0509557F-F040-784B-B1BC-20C3B8EBBA29}" srcOrd="1" destOrd="0" presId="urn:microsoft.com/office/officeart/2008/layout/LinedList"/>
    <dgm:cxn modelId="{1007E3CC-7900-BF4A-B429-68D83E5E9C01}" type="presParOf" srcId="{0509557F-F040-784B-B1BC-20C3B8EBBA29}" destId="{7FE08191-71EE-1649-AE35-CFD5040494C5}" srcOrd="0" destOrd="0" presId="urn:microsoft.com/office/officeart/2008/layout/LinedList"/>
    <dgm:cxn modelId="{92470F3E-7183-3641-9B01-1E105D204BE3}" type="presParOf" srcId="{0509557F-F040-784B-B1BC-20C3B8EBBA29}" destId="{30CCA657-85CB-0748-BCAE-F32EF2BF86D2}" srcOrd="1" destOrd="0" presId="urn:microsoft.com/office/officeart/2008/layout/LinedList"/>
    <dgm:cxn modelId="{AEB46444-CDE5-E646-A943-05AABFF31A63}" type="presParOf" srcId="{30CCA657-85CB-0748-BCAE-F32EF2BF86D2}" destId="{06F2ECC6-3888-1B48-9F49-7FC5CCF8A4BA}" srcOrd="0" destOrd="0" presId="urn:microsoft.com/office/officeart/2008/layout/LinedList"/>
    <dgm:cxn modelId="{6723796F-E499-434F-95EB-6D5B07E479F2}" type="presParOf" srcId="{30CCA657-85CB-0748-BCAE-F32EF2BF86D2}" destId="{8E8CFF4A-7C79-C64B-B12F-2503DDC46C62}" srcOrd="1" destOrd="0" presId="urn:microsoft.com/office/officeart/2008/layout/LinedList"/>
    <dgm:cxn modelId="{5F10EC7C-1587-5B45-81E7-1D569CC4394D}" type="presParOf" srcId="{30CCA657-85CB-0748-BCAE-F32EF2BF86D2}" destId="{E96D0C2F-2CEF-0143-A657-F9D8B6F0ED51}" srcOrd="2" destOrd="0" presId="urn:microsoft.com/office/officeart/2008/layout/LinedList"/>
    <dgm:cxn modelId="{C561755F-80FC-6F41-8029-3F30BEBF08D7}" type="presParOf" srcId="{0509557F-F040-784B-B1BC-20C3B8EBBA29}" destId="{EEC1F12D-8E8A-0749-9ADA-F482228E71F5}" srcOrd="2" destOrd="0" presId="urn:microsoft.com/office/officeart/2008/layout/LinedList"/>
    <dgm:cxn modelId="{003ECFAE-D9C0-6B41-B1B9-FB64A5B7538D}" type="presParOf" srcId="{0509557F-F040-784B-B1BC-20C3B8EBBA29}" destId="{414C110F-6067-2D4F-8601-3FA013EDB0CC}" srcOrd="3" destOrd="0" presId="urn:microsoft.com/office/officeart/2008/layout/LinedList"/>
    <dgm:cxn modelId="{51DC623B-B88F-B64D-B113-DE94EA4E7D73}" type="presParOf" srcId="{0509557F-F040-784B-B1BC-20C3B8EBBA29}" destId="{D14D26E9-2294-D94A-BFF2-E1DCEFD5BDA8}" srcOrd="4" destOrd="0" presId="urn:microsoft.com/office/officeart/2008/layout/LinedList"/>
    <dgm:cxn modelId="{533644AC-5FE6-2549-8A53-AB5AA94C3065}" type="presParOf" srcId="{D14D26E9-2294-D94A-BFF2-E1DCEFD5BDA8}" destId="{CBBE9396-F319-E045-84B9-A5A87BFF549B}" srcOrd="0" destOrd="0" presId="urn:microsoft.com/office/officeart/2008/layout/LinedList"/>
    <dgm:cxn modelId="{6497654C-DA91-B848-A25E-D0276FF2B910}" type="presParOf" srcId="{D14D26E9-2294-D94A-BFF2-E1DCEFD5BDA8}" destId="{40B9B896-D129-DF4E-AEB6-2CE6CA9F7C1C}" srcOrd="1" destOrd="0" presId="urn:microsoft.com/office/officeart/2008/layout/LinedList"/>
    <dgm:cxn modelId="{364CA055-BB3A-344C-93F5-0147C4B8A1F6}" type="presParOf" srcId="{D14D26E9-2294-D94A-BFF2-E1DCEFD5BDA8}" destId="{B759F523-1A05-2E49-8DBB-09746FA6C9C6}" srcOrd="2" destOrd="0" presId="urn:microsoft.com/office/officeart/2008/layout/LinedList"/>
    <dgm:cxn modelId="{E5361A7D-A401-F649-87B8-88464DDF2DB0}" type="presParOf" srcId="{0509557F-F040-784B-B1BC-20C3B8EBBA29}" destId="{5DBA7459-3B52-7F4E-B449-02A210FC9ACD}" srcOrd="5" destOrd="0" presId="urn:microsoft.com/office/officeart/2008/layout/LinedList"/>
    <dgm:cxn modelId="{04F830E5-F189-EC49-A377-A17EA15CCE55}" type="presParOf" srcId="{0509557F-F040-784B-B1BC-20C3B8EBBA29}" destId="{FEC82BDE-841D-FA47-8E4E-7914102C3643}" srcOrd="6" destOrd="0" presId="urn:microsoft.com/office/officeart/2008/layout/LinedList"/>
    <dgm:cxn modelId="{AE241DD1-CB66-624B-9E43-F056E9997529}" type="presParOf" srcId="{0509557F-F040-784B-B1BC-20C3B8EBBA29}" destId="{C5E16797-3084-9340-A75A-98CD4E46E370}" srcOrd="7" destOrd="0" presId="urn:microsoft.com/office/officeart/2008/layout/LinedList"/>
    <dgm:cxn modelId="{9400CBB5-DE9B-014B-856C-D00B3622E062}" type="presParOf" srcId="{C5E16797-3084-9340-A75A-98CD4E46E370}" destId="{725E018B-1508-CC41-8F32-BAB89A513B5A}" srcOrd="0" destOrd="0" presId="urn:microsoft.com/office/officeart/2008/layout/LinedList"/>
    <dgm:cxn modelId="{86E4B0D7-FA5D-064B-84D5-CC11ED2CDF01}" type="presParOf" srcId="{C5E16797-3084-9340-A75A-98CD4E46E370}" destId="{79552184-C81F-D34C-9A1D-95A067887996}" srcOrd="1" destOrd="0" presId="urn:microsoft.com/office/officeart/2008/layout/LinedList"/>
    <dgm:cxn modelId="{4E2AD4FC-DE94-6549-9F9C-33134935565F}" type="presParOf" srcId="{C5E16797-3084-9340-A75A-98CD4E46E370}" destId="{A525F68C-B464-2B4E-9F15-56C8D47340D2}" srcOrd="2" destOrd="0" presId="urn:microsoft.com/office/officeart/2008/layout/LinedList"/>
    <dgm:cxn modelId="{1D99973C-EAAF-5647-935C-FDFD146CC12D}" type="presParOf" srcId="{0509557F-F040-784B-B1BC-20C3B8EBBA29}" destId="{ACE3FC97-359D-194F-9F9F-E8E6CD0FFD54}" srcOrd="8" destOrd="0" presId="urn:microsoft.com/office/officeart/2008/layout/LinedList"/>
    <dgm:cxn modelId="{EC4EADBF-03C7-C846-B9D3-B9123D137126}" type="presParOf" srcId="{0509557F-F040-784B-B1BC-20C3B8EBBA29}" destId="{638A7D13-D240-6B4F-B5F7-C53EDD8896B1}" srcOrd="9" destOrd="0" presId="urn:microsoft.com/office/officeart/2008/layout/LinedList"/>
    <dgm:cxn modelId="{586978D7-314F-5044-8D0B-89976340E295}" type="presParOf" srcId="{0509557F-F040-784B-B1BC-20C3B8EBBA29}" destId="{E8DD6101-CC50-A945-A726-3CDBB7EDDC57}" srcOrd="10" destOrd="0" presId="urn:microsoft.com/office/officeart/2008/layout/LinedList"/>
    <dgm:cxn modelId="{02C0E64A-846A-6640-8FEE-CCE035CC8E6F}" type="presParOf" srcId="{E8DD6101-CC50-A945-A726-3CDBB7EDDC57}" destId="{D445A65E-51AE-5447-8489-E39281D49E1A}" srcOrd="0" destOrd="0" presId="urn:microsoft.com/office/officeart/2008/layout/LinedList"/>
    <dgm:cxn modelId="{E04E1321-A058-8044-BFC1-2C214DF2594D}" type="presParOf" srcId="{E8DD6101-CC50-A945-A726-3CDBB7EDDC57}" destId="{DE62936F-A419-CB49-8203-44D4FBCA5D1C}" srcOrd="1" destOrd="0" presId="urn:microsoft.com/office/officeart/2008/layout/LinedList"/>
    <dgm:cxn modelId="{4856ED97-7045-8D4C-9D49-ED469148D46A}" type="presParOf" srcId="{E8DD6101-CC50-A945-A726-3CDBB7EDDC57}" destId="{2488B129-C2A2-A245-8F33-ED3D68FC8FD1}" srcOrd="2" destOrd="0" presId="urn:microsoft.com/office/officeart/2008/layout/LinedList"/>
    <dgm:cxn modelId="{FF7E57E5-70F2-2945-86E8-FA2C6BADEBE9}" type="presParOf" srcId="{0509557F-F040-784B-B1BC-20C3B8EBBA29}" destId="{570782F1-710E-1546-9E14-D732C4F320E8}" srcOrd="11" destOrd="0" presId="urn:microsoft.com/office/officeart/2008/layout/LinedList"/>
    <dgm:cxn modelId="{10F4DA47-1CED-5945-9999-9AB6A816632E}" type="presParOf" srcId="{0509557F-F040-784B-B1BC-20C3B8EBBA29}" destId="{DC2603BC-D099-C84D-B09C-855026761A6A}" srcOrd="12" destOrd="0" presId="urn:microsoft.com/office/officeart/2008/layout/LinedList"/>
    <dgm:cxn modelId="{8034B65A-7EA1-8C40-8924-C7431706EC19}" type="presParOf" srcId="{0509557F-F040-784B-B1BC-20C3B8EBBA29}" destId="{AD959BE8-3E1F-9143-AA26-1E5A97384661}" srcOrd="13" destOrd="0" presId="urn:microsoft.com/office/officeart/2008/layout/LinedList"/>
    <dgm:cxn modelId="{553EAEC8-D663-DF4A-A829-9B3C23944C2A}" type="presParOf" srcId="{AD959BE8-3E1F-9143-AA26-1E5A97384661}" destId="{32B5FA3E-B908-4440-AA5E-31EADA31C654}" srcOrd="0" destOrd="0" presId="urn:microsoft.com/office/officeart/2008/layout/LinedList"/>
    <dgm:cxn modelId="{11FAEBE8-D7AC-AE48-9B6C-ECB85D4F2BF1}" type="presParOf" srcId="{AD959BE8-3E1F-9143-AA26-1E5A97384661}" destId="{94C11E05-9623-DC48-A508-275BD28F5252}" srcOrd="1" destOrd="0" presId="urn:microsoft.com/office/officeart/2008/layout/LinedList"/>
    <dgm:cxn modelId="{677D5954-112D-FF40-A871-9A3F0A3F1A9F}" type="presParOf" srcId="{AD959BE8-3E1F-9143-AA26-1E5A97384661}" destId="{3209AC06-429E-4D4B-B730-75A92E93E4E6}" srcOrd="2" destOrd="0" presId="urn:microsoft.com/office/officeart/2008/layout/LinedList"/>
    <dgm:cxn modelId="{D0954ADF-CCDA-E44F-9BEB-1FE72B33A19C}" type="presParOf" srcId="{0509557F-F040-784B-B1BC-20C3B8EBBA29}" destId="{CC659350-DDEA-8846-9444-933F92278ED0}" srcOrd="14" destOrd="0" presId="urn:microsoft.com/office/officeart/2008/layout/LinedList"/>
    <dgm:cxn modelId="{BC00B922-9A31-2D4C-9C3F-E1DE4B6E3945}" type="presParOf" srcId="{0509557F-F040-784B-B1BC-20C3B8EBBA29}" destId="{AF58455A-FC0E-C440-9F09-C224FE559D86}" srcOrd="15" destOrd="0" presId="urn:microsoft.com/office/officeart/2008/layout/LinedList"/>
    <dgm:cxn modelId="{05EED95E-E113-434D-AA38-123353763D32}" type="presParOf" srcId="{0509557F-F040-784B-B1BC-20C3B8EBBA29}" destId="{11F24A87-3B68-0A49-A5AD-9B4C262643AC}" srcOrd="16" destOrd="0" presId="urn:microsoft.com/office/officeart/2008/layout/LinedList"/>
    <dgm:cxn modelId="{730944C6-91ED-A14A-B8CD-E26E59099363}" type="presParOf" srcId="{11F24A87-3B68-0A49-A5AD-9B4C262643AC}" destId="{1D32DEF6-90B4-2C47-B73F-D41E08497E50}" srcOrd="0" destOrd="0" presId="urn:microsoft.com/office/officeart/2008/layout/LinedList"/>
    <dgm:cxn modelId="{C8B23F94-1B82-C34A-837D-1C3C54705EE1}" type="presParOf" srcId="{11F24A87-3B68-0A49-A5AD-9B4C262643AC}" destId="{BB432966-1F34-6E4F-BB46-D6AC4A43B6EA}" srcOrd="1" destOrd="0" presId="urn:microsoft.com/office/officeart/2008/layout/LinedList"/>
    <dgm:cxn modelId="{FD2C83F3-F885-FF4E-9532-1EF08640799C}" type="presParOf" srcId="{11F24A87-3B68-0A49-A5AD-9B4C262643AC}" destId="{DC23EA45-473B-464C-9C66-D650F9E49C6B}" srcOrd="2" destOrd="0" presId="urn:microsoft.com/office/officeart/2008/layout/LinedList"/>
    <dgm:cxn modelId="{CF95FA16-BA1C-8B43-BCB9-48B553C59993}" type="presParOf" srcId="{0509557F-F040-784B-B1BC-20C3B8EBBA29}" destId="{0A25ECD6-B5A4-0842-9FA0-704AF7CB794B}" srcOrd="17" destOrd="0" presId="urn:microsoft.com/office/officeart/2008/layout/LinedList"/>
    <dgm:cxn modelId="{29FA7DAE-589A-C04C-8456-D9120CE85E30}" type="presParOf" srcId="{0509557F-F040-784B-B1BC-20C3B8EBBA29}" destId="{4D5C7AAA-AC6B-A844-8CD7-7693368DF3F4}" srcOrd="18" destOrd="0" presId="urn:microsoft.com/office/officeart/2008/layout/LinedList"/>
    <dgm:cxn modelId="{42495B14-A1EA-0241-ABC6-CE00C2188CB5}" type="presParOf" srcId="{0509557F-F040-784B-B1BC-20C3B8EBBA29}" destId="{52EF5C22-3CAC-1E47-81E0-AB5ACC07780E}" srcOrd="19" destOrd="0" presId="urn:microsoft.com/office/officeart/2008/layout/LinedList"/>
    <dgm:cxn modelId="{C7FEE6FB-7C67-6B41-8546-B49D0C8C0AB8}" type="presParOf" srcId="{52EF5C22-3CAC-1E47-81E0-AB5ACC07780E}" destId="{5F0A9E00-29F1-6441-9943-D90861F7CAC5}" srcOrd="0" destOrd="0" presId="urn:microsoft.com/office/officeart/2008/layout/LinedList"/>
    <dgm:cxn modelId="{1A559420-A635-0C48-BED6-0C784A84B8C5}" type="presParOf" srcId="{52EF5C22-3CAC-1E47-81E0-AB5ACC07780E}" destId="{32DD2D6A-7B40-B14A-B4F8-29F931F1EECF}" srcOrd="1" destOrd="0" presId="urn:microsoft.com/office/officeart/2008/layout/LinedList"/>
    <dgm:cxn modelId="{F09A3994-6727-8546-AE0F-1B13E84C4C7D}" type="presParOf" srcId="{52EF5C22-3CAC-1E47-81E0-AB5ACC07780E}" destId="{79C4C951-687A-744E-86AC-8D3E9561507D}" srcOrd="2" destOrd="0" presId="urn:microsoft.com/office/officeart/2008/layout/LinedList"/>
    <dgm:cxn modelId="{AAC63E81-6173-C046-ABD5-18337EAAA49D}" type="presParOf" srcId="{0509557F-F040-784B-B1BC-20C3B8EBBA29}" destId="{49229B53-3B56-954D-9DDD-573CA5ED90A4}" srcOrd="20" destOrd="0" presId="urn:microsoft.com/office/officeart/2008/layout/LinedList"/>
    <dgm:cxn modelId="{E08B9748-67A0-BA42-A792-1BA3E938F3C8}" type="presParOf" srcId="{0509557F-F040-784B-B1BC-20C3B8EBBA29}" destId="{7D2AA52F-8528-0C4B-9F8F-43CF45F37DD8}" srcOrd="21" destOrd="0" presId="urn:microsoft.com/office/officeart/2008/layout/LinedList"/>
    <dgm:cxn modelId="{BC9AEAF9-0FA8-244F-BD1A-05B78C4D55E1}" type="presParOf" srcId="{0509557F-F040-784B-B1BC-20C3B8EBBA29}" destId="{BE4511F7-18FB-3241-A535-F9EDA4199884}" srcOrd="22" destOrd="0" presId="urn:microsoft.com/office/officeart/2008/layout/LinedList"/>
    <dgm:cxn modelId="{B5A352B4-5A1E-6A4F-915E-D8FCFB6B8159}" type="presParOf" srcId="{BE4511F7-18FB-3241-A535-F9EDA4199884}" destId="{D1F28014-1F01-F24C-994D-4AA7FAA497DA}" srcOrd="0" destOrd="0" presId="urn:microsoft.com/office/officeart/2008/layout/LinedList"/>
    <dgm:cxn modelId="{F63F11EA-B574-9B42-8878-B83DFE62A6E9}" type="presParOf" srcId="{BE4511F7-18FB-3241-A535-F9EDA4199884}" destId="{796FF5AB-BD21-3C4E-A135-449C2370240F}" srcOrd="1" destOrd="0" presId="urn:microsoft.com/office/officeart/2008/layout/LinedList"/>
    <dgm:cxn modelId="{035CE28C-FEA2-7949-A91B-DAB62A5F5AE7}" type="presParOf" srcId="{BE4511F7-18FB-3241-A535-F9EDA4199884}" destId="{23CCAF38-0E66-114E-8142-EDD52F1D5ECD}" srcOrd="2" destOrd="0" presId="urn:microsoft.com/office/officeart/2008/layout/LinedList"/>
    <dgm:cxn modelId="{FC3EB0D9-0E88-E249-80D0-522CE14C57A3}" type="presParOf" srcId="{0509557F-F040-784B-B1BC-20C3B8EBBA29}" destId="{257CD3DF-FA8B-574B-9B61-10A02C82CE91}" srcOrd="23" destOrd="0" presId="urn:microsoft.com/office/officeart/2008/layout/LinedList"/>
    <dgm:cxn modelId="{542808BC-D853-6840-9AC1-1980DE947CEC}" type="presParOf" srcId="{0509557F-F040-784B-B1BC-20C3B8EBBA29}" destId="{2B98C6D7-BB59-A54E-A9D0-A0E795A61AB5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0710A-68AD-E342-8576-CD9DFA8174A0}">
      <dsp:nvSpPr>
        <dsp:cNvPr id="0" name=""/>
        <dsp:cNvSpPr/>
      </dsp:nvSpPr>
      <dsp:spPr>
        <a:xfrm>
          <a:off x="6769775" y="2091498"/>
          <a:ext cx="91440" cy="389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41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8E71C-3F3F-3E4A-BBDA-43C713FED538}">
      <dsp:nvSpPr>
        <dsp:cNvPr id="0" name=""/>
        <dsp:cNvSpPr/>
      </dsp:nvSpPr>
      <dsp:spPr>
        <a:xfrm>
          <a:off x="4360709" y="851830"/>
          <a:ext cx="2454786" cy="38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77"/>
              </a:lnTo>
              <a:lnTo>
                <a:pt x="2454786" y="265377"/>
              </a:lnTo>
              <a:lnTo>
                <a:pt x="2454786" y="3894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D8DD5-1D54-9C47-A21F-EE2B4093214B}">
      <dsp:nvSpPr>
        <dsp:cNvPr id="0" name=""/>
        <dsp:cNvSpPr/>
      </dsp:nvSpPr>
      <dsp:spPr>
        <a:xfrm>
          <a:off x="5133251" y="2091498"/>
          <a:ext cx="91440" cy="389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41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4FF2E-4905-1C46-A81A-5072B7F56B7A}">
      <dsp:nvSpPr>
        <dsp:cNvPr id="0" name=""/>
        <dsp:cNvSpPr/>
      </dsp:nvSpPr>
      <dsp:spPr>
        <a:xfrm>
          <a:off x="4360709" y="851830"/>
          <a:ext cx="818262" cy="38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77"/>
              </a:lnTo>
              <a:lnTo>
                <a:pt x="818262" y="265377"/>
              </a:lnTo>
              <a:lnTo>
                <a:pt x="818262" y="3894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02FAC-670F-F84C-8E75-8C452934F7B3}">
      <dsp:nvSpPr>
        <dsp:cNvPr id="0" name=""/>
        <dsp:cNvSpPr/>
      </dsp:nvSpPr>
      <dsp:spPr>
        <a:xfrm>
          <a:off x="3496726" y="2091498"/>
          <a:ext cx="91440" cy="389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41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35378-8753-8341-BFB4-DA6F353381B5}">
      <dsp:nvSpPr>
        <dsp:cNvPr id="0" name=""/>
        <dsp:cNvSpPr/>
      </dsp:nvSpPr>
      <dsp:spPr>
        <a:xfrm>
          <a:off x="3542446" y="851830"/>
          <a:ext cx="818262" cy="389418"/>
        </a:xfrm>
        <a:custGeom>
          <a:avLst/>
          <a:gdLst/>
          <a:ahLst/>
          <a:cxnLst/>
          <a:rect l="0" t="0" r="0" b="0"/>
          <a:pathLst>
            <a:path>
              <a:moveTo>
                <a:pt x="818262" y="0"/>
              </a:moveTo>
              <a:lnTo>
                <a:pt x="818262" y="265377"/>
              </a:lnTo>
              <a:lnTo>
                <a:pt x="0" y="265377"/>
              </a:lnTo>
              <a:lnTo>
                <a:pt x="0" y="3894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5C289-8F4A-F04E-9CE6-56C4C548F089}">
      <dsp:nvSpPr>
        <dsp:cNvPr id="0" name=""/>
        <dsp:cNvSpPr/>
      </dsp:nvSpPr>
      <dsp:spPr>
        <a:xfrm>
          <a:off x="1860202" y="2091498"/>
          <a:ext cx="91440" cy="389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418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3A0789-9584-E446-9834-622A15C254E0}">
      <dsp:nvSpPr>
        <dsp:cNvPr id="0" name=""/>
        <dsp:cNvSpPr/>
      </dsp:nvSpPr>
      <dsp:spPr>
        <a:xfrm>
          <a:off x="1905922" y="851830"/>
          <a:ext cx="2454786" cy="389418"/>
        </a:xfrm>
        <a:custGeom>
          <a:avLst/>
          <a:gdLst/>
          <a:ahLst/>
          <a:cxnLst/>
          <a:rect l="0" t="0" r="0" b="0"/>
          <a:pathLst>
            <a:path>
              <a:moveTo>
                <a:pt x="2454786" y="0"/>
              </a:moveTo>
              <a:lnTo>
                <a:pt x="2454786" y="265377"/>
              </a:lnTo>
              <a:lnTo>
                <a:pt x="0" y="265377"/>
              </a:lnTo>
              <a:lnTo>
                <a:pt x="0" y="38941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69090-C2BF-9E4F-8738-FA5F21A400E6}">
      <dsp:nvSpPr>
        <dsp:cNvPr id="0" name=""/>
        <dsp:cNvSpPr/>
      </dsp:nvSpPr>
      <dsp:spPr>
        <a:xfrm>
          <a:off x="3559627" y="1582"/>
          <a:ext cx="1602163" cy="850248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A7D5A-2CDF-4542-AEF0-31929FCCA441}">
      <dsp:nvSpPr>
        <dsp:cNvPr id="0" name=""/>
        <dsp:cNvSpPr/>
      </dsp:nvSpPr>
      <dsp:spPr>
        <a:xfrm>
          <a:off x="3708402" y="142918"/>
          <a:ext cx="1602163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Имущество ППО</a:t>
          </a:r>
        </a:p>
      </dsp:txBody>
      <dsp:txXfrm>
        <a:off x="3733305" y="167821"/>
        <a:ext cx="1552357" cy="800442"/>
      </dsp:txXfrm>
    </dsp:sp>
    <dsp:sp modelId="{828C7925-9E4A-0248-8A42-A108A203D25F}">
      <dsp:nvSpPr>
        <dsp:cNvPr id="0" name=""/>
        <dsp:cNvSpPr/>
      </dsp:nvSpPr>
      <dsp:spPr>
        <a:xfrm>
          <a:off x="1236434" y="1241249"/>
          <a:ext cx="1338974" cy="850248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FA9DA-DFF1-C442-A384-BC5E43E34853}">
      <dsp:nvSpPr>
        <dsp:cNvPr id="0" name=""/>
        <dsp:cNvSpPr/>
      </dsp:nvSpPr>
      <dsp:spPr>
        <a:xfrm>
          <a:off x="1385209" y="1382585"/>
          <a:ext cx="1338974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казна</a:t>
          </a:r>
        </a:p>
      </dsp:txBody>
      <dsp:txXfrm>
        <a:off x="1410112" y="1407488"/>
        <a:ext cx="1289168" cy="800442"/>
      </dsp:txXfrm>
    </dsp:sp>
    <dsp:sp modelId="{B5BD4913-FDBF-1B46-B241-E6387EDE5476}">
      <dsp:nvSpPr>
        <dsp:cNvPr id="0" name=""/>
        <dsp:cNvSpPr/>
      </dsp:nvSpPr>
      <dsp:spPr>
        <a:xfrm>
          <a:off x="1236434" y="2480916"/>
          <a:ext cx="1338974" cy="850248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F4735-8ACB-8C43-A7E7-35069257D7C9}">
      <dsp:nvSpPr>
        <dsp:cNvPr id="0" name=""/>
        <dsp:cNvSpPr/>
      </dsp:nvSpPr>
      <dsp:spPr>
        <a:xfrm>
          <a:off x="1385209" y="2622253"/>
          <a:ext cx="1338974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полностью в отчете</a:t>
          </a:r>
        </a:p>
      </dsp:txBody>
      <dsp:txXfrm>
        <a:off x="1410112" y="2647156"/>
        <a:ext cx="1289168" cy="800442"/>
      </dsp:txXfrm>
    </dsp:sp>
    <dsp:sp modelId="{5CB7E1C9-120A-DA47-938B-ED3D8279CB04}">
      <dsp:nvSpPr>
        <dsp:cNvPr id="0" name=""/>
        <dsp:cNvSpPr/>
      </dsp:nvSpPr>
      <dsp:spPr>
        <a:xfrm>
          <a:off x="2872959" y="1241249"/>
          <a:ext cx="1338974" cy="850248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AF303-E6C3-E940-9677-D46D490D6EE9}">
      <dsp:nvSpPr>
        <dsp:cNvPr id="0" name=""/>
        <dsp:cNvSpPr/>
      </dsp:nvSpPr>
      <dsp:spPr>
        <a:xfrm>
          <a:off x="3021734" y="1382585"/>
          <a:ext cx="1338974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ОУ</a:t>
          </a:r>
        </a:p>
      </dsp:txBody>
      <dsp:txXfrm>
        <a:off x="3046637" y="1407488"/>
        <a:ext cx="1289168" cy="800442"/>
      </dsp:txXfrm>
    </dsp:sp>
    <dsp:sp modelId="{FB64AE86-2FDE-CA43-9CE4-9D6596F5890C}">
      <dsp:nvSpPr>
        <dsp:cNvPr id="0" name=""/>
        <dsp:cNvSpPr/>
      </dsp:nvSpPr>
      <dsp:spPr>
        <a:xfrm>
          <a:off x="2872959" y="2480916"/>
          <a:ext cx="1338974" cy="850248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C91F3-6DA5-144F-A46A-ED57EC5380D4}">
      <dsp:nvSpPr>
        <dsp:cNvPr id="0" name=""/>
        <dsp:cNvSpPr/>
      </dsp:nvSpPr>
      <dsp:spPr>
        <a:xfrm>
          <a:off x="3021734" y="2622253"/>
          <a:ext cx="1338974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частично в отчете</a:t>
          </a:r>
        </a:p>
      </dsp:txBody>
      <dsp:txXfrm>
        <a:off x="3046637" y="2647156"/>
        <a:ext cx="1289168" cy="800442"/>
      </dsp:txXfrm>
    </dsp:sp>
    <dsp:sp modelId="{90EC9726-C219-6946-B0D2-2C61A9189FB6}">
      <dsp:nvSpPr>
        <dsp:cNvPr id="0" name=""/>
        <dsp:cNvSpPr/>
      </dsp:nvSpPr>
      <dsp:spPr>
        <a:xfrm>
          <a:off x="4509483" y="1241249"/>
          <a:ext cx="1338974" cy="850248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E3251-B792-054A-9C76-0A25970848D2}">
      <dsp:nvSpPr>
        <dsp:cNvPr id="0" name=""/>
        <dsp:cNvSpPr/>
      </dsp:nvSpPr>
      <dsp:spPr>
        <a:xfrm>
          <a:off x="4658258" y="1382585"/>
          <a:ext cx="1338974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право ХВ</a:t>
          </a:r>
        </a:p>
      </dsp:txBody>
      <dsp:txXfrm>
        <a:off x="4683161" y="1407488"/>
        <a:ext cx="1289168" cy="800442"/>
      </dsp:txXfrm>
    </dsp:sp>
    <dsp:sp modelId="{1F581CB5-95ED-F447-BDDB-3817DEC68D11}">
      <dsp:nvSpPr>
        <dsp:cNvPr id="0" name=""/>
        <dsp:cNvSpPr/>
      </dsp:nvSpPr>
      <dsp:spPr>
        <a:xfrm>
          <a:off x="4509483" y="2480916"/>
          <a:ext cx="1338974" cy="850248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B9BB9-6B13-7343-86A0-0D5619A30C6F}">
      <dsp:nvSpPr>
        <dsp:cNvPr id="0" name=""/>
        <dsp:cNvSpPr/>
      </dsp:nvSpPr>
      <dsp:spPr>
        <a:xfrm>
          <a:off x="4658258" y="2622253"/>
          <a:ext cx="1338974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нет в отчете</a:t>
          </a:r>
        </a:p>
      </dsp:txBody>
      <dsp:txXfrm>
        <a:off x="4683161" y="2647156"/>
        <a:ext cx="1289168" cy="800442"/>
      </dsp:txXfrm>
    </dsp:sp>
    <dsp:sp modelId="{F25C333D-6956-0940-AEB5-A6C2A0318E8E}">
      <dsp:nvSpPr>
        <dsp:cNvPr id="0" name=""/>
        <dsp:cNvSpPr/>
      </dsp:nvSpPr>
      <dsp:spPr>
        <a:xfrm>
          <a:off x="6146008" y="1241249"/>
          <a:ext cx="1338974" cy="850248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38C88-DE01-EA4D-A650-3AB3BFE863B5}">
      <dsp:nvSpPr>
        <dsp:cNvPr id="0" name=""/>
        <dsp:cNvSpPr/>
      </dsp:nvSpPr>
      <dsp:spPr>
        <a:xfrm>
          <a:off x="6294783" y="1382585"/>
          <a:ext cx="1338974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вклады</a:t>
          </a:r>
        </a:p>
      </dsp:txBody>
      <dsp:txXfrm>
        <a:off x="6319686" y="1407488"/>
        <a:ext cx="1289168" cy="800442"/>
      </dsp:txXfrm>
    </dsp:sp>
    <dsp:sp modelId="{3D3A2466-A56C-104B-B3AA-060E4A4A6984}">
      <dsp:nvSpPr>
        <dsp:cNvPr id="0" name=""/>
        <dsp:cNvSpPr/>
      </dsp:nvSpPr>
      <dsp:spPr>
        <a:xfrm>
          <a:off x="6146008" y="2480916"/>
          <a:ext cx="1338974" cy="850248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715FB-2420-D14C-AF8F-DB26617ACE94}">
      <dsp:nvSpPr>
        <dsp:cNvPr id="0" name=""/>
        <dsp:cNvSpPr/>
      </dsp:nvSpPr>
      <dsp:spPr>
        <a:xfrm>
          <a:off x="6294783" y="2622253"/>
          <a:ext cx="1338974" cy="850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нет в отчете</a:t>
          </a:r>
        </a:p>
      </dsp:txBody>
      <dsp:txXfrm>
        <a:off x="6319686" y="2647156"/>
        <a:ext cx="1289168" cy="800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BBDDF-BC6D-9A44-83B1-DFACB81FA7A1}">
      <dsp:nvSpPr>
        <dsp:cNvPr id="0" name=""/>
        <dsp:cNvSpPr/>
      </dsp:nvSpPr>
      <dsp:spPr>
        <a:xfrm>
          <a:off x="0" y="0"/>
          <a:ext cx="8496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C7137-4EBE-AA40-B835-69974C0CFF1F}">
      <dsp:nvSpPr>
        <dsp:cNvPr id="0" name=""/>
        <dsp:cNvSpPr/>
      </dsp:nvSpPr>
      <dsp:spPr>
        <a:xfrm>
          <a:off x="0" y="0"/>
          <a:ext cx="2311620" cy="515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 консолидированной отчетности</a:t>
          </a:r>
        </a:p>
      </dsp:txBody>
      <dsp:txXfrm>
        <a:off x="0" y="0"/>
        <a:ext cx="2311620" cy="5156200"/>
      </dsp:txXfrm>
    </dsp:sp>
    <dsp:sp modelId="{79909CFE-C574-7A49-932A-37B76E99C056}">
      <dsp:nvSpPr>
        <dsp:cNvPr id="0" name=""/>
        <dsp:cNvSpPr/>
      </dsp:nvSpPr>
      <dsp:spPr>
        <a:xfrm>
          <a:off x="2427490" y="40597"/>
          <a:ext cx="6063860" cy="81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бухгалтерский баланс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7490" y="40597"/>
        <a:ext cx="6063860" cy="811950"/>
      </dsp:txXfrm>
    </dsp:sp>
    <dsp:sp modelId="{AAD5829B-9EF5-C44D-A81A-A9CA82A94EFD}">
      <dsp:nvSpPr>
        <dsp:cNvPr id="0" name=""/>
        <dsp:cNvSpPr/>
      </dsp:nvSpPr>
      <dsp:spPr>
        <a:xfrm>
          <a:off x="2311620" y="852547"/>
          <a:ext cx="6179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7A5C6-FBA3-7B40-9039-64018634FBD9}">
      <dsp:nvSpPr>
        <dsp:cNvPr id="0" name=""/>
        <dsp:cNvSpPr/>
      </dsp:nvSpPr>
      <dsp:spPr>
        <a:xfrm>
          <a:off x="2427490" y="893145"/>
          <a:ext cx="6063860" cy="81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отчет о финансовых результатах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7490" y="893145"/>
        <a:ext cx="6063860" cy="811950"/>
      </dsp:txXfrm>
    </dsp:sp>
    <dsp:sp modelId="{A646A830-299D-704B-ABF4-C4AAF1844477}">
      <dsp:nvSpPr>
        <dsp:cNvPr id="0" name=""/>
        <dsp:cNvSpPr/>
      </dsp:nvSpPr>
      <dsp:spPr>
        <a:xfrm>
          <a:off x="2311620" y="1705095"/>
          <a:ext cx="6179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F3721-7BF4-824F-8887-33DEF0C5976D}">
      <dsp:nvSpPr>
        <dsp:cNvPr id="0" name=""/>
        <dsp:cNvSpPr/>
      </dsp:nvSpPr>
      <dsp:spPr>
        <a:xfrm>
          <a:off x="2427490" y="1745693"/>
          <a:ext cx="6063860" cy="81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отчет о движении денежных средств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7490" y="1745693"/>
        <a:ext cx="6063860" cy="811950"/>
      </dsp:txXfrm>
    </dsp:sp>
    <dsp:sp modelId="{47067ED5-DEE4-984D-B8C7-AF934AB7A0FC}">
      <dsp:nvSpPr>
        <dsp:cNvPr id="0" name=""/>
        <dsp:cNvSpPr/>
      </dsp:nvSpPr>
      <dsp:spPr>
        <a:xfrm>
          <a:off x="2311620" y="2557643"/>
          <a:ext cx="6179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18014-85E1-6D41-BE35-96E04E4D528E}">
      <dsp:nvSpPr>
        <dsp:cNvPr id="0" name=""/>
        <dsp:cNvSpPr/>
      </dsp:nvSpPr>
      <dsp:spPr>
        <a:xfrm>
          <a:off x="2427490" y="2598241"/>
          <a:ext cx="6063860" cy="81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Отчет об исполнении консолидированного бюджета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7490" y="2598241"/>
        <a:ext cx="6063860" cy="811950"/>
      </dsp:txXfrm>
    </dsp:sp>
    <dsp:sp modelId="{6A81FAD6-2CE4-7A48-A281-F370216BF05D}">
      <dsp:nvSpPr>
        <dsp:cNvPr id="0" name=""/>
        <dsp:cNvSpPr/>
      </dsp:nvSpPr>
      <dsp:spPr>
        <a:xfrm>
          <a:off x="2311620" y="3410191"/>
          <a:ext cx="6179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EA330-3795-9E4B-A732-20F51D2088E2}">
      <dsp:nvSpPr>
        <dsp:cNvPr id="0" name=""/>
        <dsp:cNvSpPr/>
      </dsp:nvSpPr>
      <dsp:spPr>
        <a:xfrm>
          <a:off x="2427490" y="3450789"/>
          <a:ext cx="6063860" cy="81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 об исполнении консолидированного бюджета и бюджета государственного внебюджетного фонда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7490" y="3450789"/>
        <a:ext cx="6063860" cy="811950"/>
      </dsp:txXfrm>
    </dsp:sp>
    <dsp:sp modelId="{1D097DCC-F9E8-4940-9769-D2F15808EA71}">
      <dsp:nvSpPr>
        <dsp:cNvPr id="0" name=""/>
        <dsp:cNvSpPr/>
      </dsp:nvSpPr>
      <dsp:spPr>
        <a:xfrm>
          <a:off x="2311620" y="4262739"/>
          <a:ext cx="6179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8FBA1-9339-3645-A89B-7A2C81BC3AD1}">
      <dsp:nvSpPr>
        <dsp:cNvPr id="0" name=""/>
        <dsp:cNvSpPr/>
      </dsp:nvSpPr>
      <dsp:spPr>
        <a:xfrm>
          <a:off x="2427490" y="4303337"/>
          <a:ext cx="6063860" cy="81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Пояснительная записка к консолидированной бухгалтерской (финансовой) отчетности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7490" y="4303337"/>
        <a:ext cx="6063860" cy="811950"/>
      </dsp:txXfrm>
    </dsp:sp>
    <dsp:sp modelId="{01D50DFB-A581-A84A-BFEF-D6824785D442}">
      <dsp:nvSpPr>
        <dsp:cNvPr id="0" name=""/>
        <dsp:cNvSpPr/>
      </dsp:nvSpPr>
      <dsp:spPr>
        <a:xfrm>
          <a:off x="2311620" y="5115287"/>
          <a:ext cx="6179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238CB-A68D-2E4E-82E6-B9259529A8F1}">
      <dsp:nvSpPr>
        <dsp:cNvPr id="0" name=""/>
        <dsp:cNvSpPr/>
      </dsp:nvSpPr>
      <dsp:spPr>
        <a:xfrm>
          <a:off x="4269" y="586527"/>
          <a:ext cx="1323432" cy="831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Первичный учетный документ</a:t>
          </a:r>
        </a:p>
      </dsp:txBody>
      <dsp:txXfrm>
        <a:off x="28616" y="610874"/>
        <a:ext cx="1274738" cy="782587"/>
      </dsp:txXfrm>
    </dsp:sp>
    <dsp:sp modelId="{0FB273F2-500F-5A43-9A44-20D01B308FF5}">
      <dsp:nvSpPr>
        <dsp:cNvPr id="0" name=""/>
        <dsp:cNvSpPr/>
      </dsp:nvSpPr>
      <dsp:spPr>
        <a:xfrm>
          <a:off x="1460044" y="838062"/>
          <a:ext cx="280567" cy="328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1460044" y="903704"/>
        <a:ext cx="196397" cy="196927"/>
      </dsp:txXfrm>
    </dsp:sp>
    <dsp:sp modelId="{687D77DB-FE29-134D-B909-CA761809CEB7}">
      <dsp:nvSpPr>
        <dsp:cNvPr id="0" name=""/>
        <dsp:cNvSpPr/>
      </dsp:nvSpPr>
      <dsp:spPr>
        <a:xfrm>
          <a:off x="1857074" y="586527"/>
          <a:ext cx="1323432" cy="831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Регистр учета</a:t>
          </a:r>
        </a:p>
      </dsp:txBody>
      <dsp:txXfrm>
        <a:off x="1881421" y="610874"/>
        <a:ext cx="1274738" cy="782587"/>
      </dsp:txXfrm>
    </dsp:sp>
    <dsp:sp modelId="{3B629EC5-EDE5-B040-84E2-33A1FD15893A}">
      <dsp:nvSpPr>
        <dsp:cNvPr id="0" name=""/>
        <dsp:cNvSpPr/>
      </dsp:nvSpPr>
      <dsp:spPr>
        <a:xfrm>
          <a:off x="3312850" y="838062"/>
          <a:ext cx="280567" cy="328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3312850" y="903704"/>
        <a:ext cx="196397" cy="196927"/>
      </dsp:txXfrm>
    </dsp:sp>
    <dsp:sp modelId="{1742EEA1-B059-0E47-989B-3714C94B1450}">
      <dsp:nvSpPr>
        <dsp:cNvPr id="0" name=""/>
        <dsp:cNvSpPr/>
      </dsp:nvSpPr>
      <dsp:spPr>
        <a:xfrm>
          <a:off x="3709880" y="586527"/>
          <a:ext cx="1323432" cy="831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Извещение</a:t>
          </a:r>
        </a:p>
      </dsp:txBody>
      <dsp:txXfrm>
        <a:off x="3734227" y="610874"/>
        <a:ext cx="1274738" cy="782587"/>
      </dsp:txXfrm>
    </dsp:sp>
    <dsp:sp modelId="{5BFF2207-2F6F-684D-A743-77BAFE525386}">
      <dsp:nvSpPr>
        <dsp:cNvPr id="0" name=""/>
        <dsp:cNvSpPr/>
      </dsp:nvSpPr>
      <dsp:spPr>
        <a:xfrm>
          <a:off x="5165656" y="838062"/>
          <a:ext cx="280567" cy="328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5165656" y="903704"/>
        <a:ext cx="196397" cy="196927"/>
      </dsp:txXfrm>
    </dsp:sp>
    <dsp:sp modelId="{E1C5ECF8-EC8A-3E47-AE04-906D09D3AB26}">
      <dsp:nvSpPr>
        <dsp:cNvPr id="0" name=""/>
        <dsp:cNvSpPr/>
      </dsp:nvSpPr>
      <dsp:spPr>
        <a:xfrm>
          <a:off x="5562685" y="586527"/>
          <a:ext cx="1323432" cy="831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Справка 0503125</a:t>
          </a:r>
        </a:p>
      </dsp:txBody>
      <dsp:txXfrm>
        <a:off x="5587032" y="610874"/>
        <a:ext cx="1274738" cy="782587"/>
      </dsp:txXfrm>
    </dsp:sp>
    <dsp:sp modelId="{DE8D3997-0A9D-764F-82A9-B29BC6EBEDB1}">
      <dsp:nvSpPr>
        <dsp:cNvPr id="0" name=""/>
        <dsp:cNvSpPr/>
      </dsp:nvSpPr>
      <dsp:spPr>
        <a:xfrm>
          <a:off x="7018461" y="838062"/>
          <a:ext cx="280567" cy="328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7018461" y="903704"/>
        <a:ext cx="196397" cy="196927"/>
      </dsp:txXfrm>
    </dsp:sp>
    <dsp:sp modelId="{DE31A155-3201-A94F-8684-810E4B757F9C}">
      <dsp:nvSpPr>
        <dsp:cNvPr id="0" name=""/>
        <dsp:cNvSpPr/>
      </dsp:nvSpPr>
      <dsp:spPr>
        <a:xfrm>
          <a:off x="7415491" y="586527"/>
          <a:ext cx="1323432" cy="831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tint val="50000"/>
                <a:satMod val="300000"/>
              </a:schemeClr>
            </a:gs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</a:t>
          </a:r>
        </a:p>
      </dsp:txBody>
      <dsp:txXfrm>
        <a:off x="7439838" y="610874"/>
        <a:ext cx="1274738" cy="782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8A498-240D-624E-B5DE-5278CCBBB9A2}">
      <dsp:nvSpPr>
        <dsp:cNvPr id="0" name=""/>
        <dsp:cNvSpPr/>
      </dsp:nvSpPr>
      <dsp:spPr>
        <a:xfrm>
          <a:off x="3975359" y="1658957"/>
          <a:ext cx="2739390" cy="651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217"/>
              </a:lnTo>
              <a:lnTo>
                <a:pt x="2739390" y="444217"/>
              </a:lnTo>
              <a:lnTo>
                <a:pt x="2739390" y="651850"/>
              </a:lnTo>
            </a:path>
          </a:pathLst>
        </a:custGeom>
        <a:noFill/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CA508-433B-2E42-9365-88C7863CBA64}">
      <dsp:nvSpPr>
        <dsp:cNvPr id="0" name=""/>
        <dsp:cNvSpPr/>
      </dsp:nvSpPr>
      <dsp:spPr>
        <a:xfrm>
          <a:off x="3862800" y="1658957"/>
          <a:ext cx="112559" cy="651850"/>
        </a:xfrm>
        <a:custGeom>
          <a:avLst/>
          <a:gdLst/>
          <a:ahLst/>
          <a:cxnLst/>
          <a:rect l="0" t="0" r="0" b="0"/>
          <a:pathLst>
            <a:path>
              <a:moveTo>
                <a:pt x="112559" y="0"/>
              </a:moveTo>
              <a:lnTo>
                <a:pt x="112559" y="444217"/>
              </a:lnTo>
              <a:lnTo>
                <a:pt x="0" y="444217"/>
              </a:lnTo>
              <a:lnTo>
                <a:pt x="0" y="651850"/>
              </a:lnTo>
            </a:path>
          </a:pathLst>
        </a:custGeom>
        <a:noFill/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193F6-5449-2B4B-9A9E-A5875EDCCE27}">
      <dsp:nvSpPr>
        <dsp:cNvPr id="0" name=""/>
        <dsp:cNvSpPr/>
      </dsp:nvSpPr>
      <dsp:spPr>
        <a:xfrm>
          <a:off x="1123409" y="1658957"/>
          <a:ext cx="2851949" cy="651850"/>
        </a:xfrm>
        <a:custGeom>
          <a:avLst/>
          <a:gdLst/>
          <a:ahLst/>
          <a:cxnLst/>
          <a:rect l="0" t="0" r="0" b="0"/>
          <a:pathLst>
            <a:path>
              <a:moveTo>
                <a:pt x="2851949" y="0"/>
              </a:moveTo>
              <a:lnTo>
                <a:pt x="2851949" y="444217"/>
              </a:lnTo>
              <a:lnTo>
                <a:pt x="0" y="444217"/>
              </a:lnTo>
              <a:lnTo>
                <a:pt x="0" y="651850"/>
              </a:lnTo>
            </a:path>
          </a:pathLst>
        </a:custGeom>
        <a:noFill/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E5E69-A3C5-5048-97A9-1109145CA224}">
      <dsp:nvSpPr>
        <dsp:cNvPr id="0" name=""/>
        <dsp:cNvSpPr/>
      </dsp:nvSpPr>
      <dsp:spPr>
        <a:xfrm>
          <a:off x="2854699" y="235719"/>
          <a:ext cx="2241319" cy="1423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31966D-6781-724D-91AD-C41F4F32ED55}">
      <dsp:nvSpPr>
        <dsp:cNvPr id="0" name=""/>
        <dsp:cNvSpPr/>
      </dsp:nvSpPr>
      <dsp:spPr>
        <a:xfrm>
          <a:off x="3103735" y="472303"/>
          <a:ext cx="2241319" cy="1423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002060"/>
              </a:solidFill>
            </a:rPr>
            <a:t>Сегменты</a:t>
          </a:r>
        </a:p>
      </dsp:txBody>
      <dsp:txXfrm>
        <a:off x="3145420" y="513988"/>
        <a:ext cx="2157949" cy="1339868"/>
      </dsp:txXfrm>
    </dsp:sp>
    <dsp:sp modelId="{8C2530FA-A8D5-B94E-96EE-7B525D01AA37}">
      <dsp:nvSpPr>
        <dsp:cNvPr id="0" name=""/>
        <dsp:cNvSpPr/>
      </dsp:nvSpPr>
      <dsp:spPr>
        <a:xfrm>
          <a:off x="2749" y="2310808"/>
          <a:ext cx="2241319" cy="1897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7DFBDD-2FF1-A843-90C1-900159E52FC3}">
      <dsp:nvSpPr>
        <dsp:cNvPr id="0" name=""/>
        <dsp:cNvSpPr/>
      </dsp:nvSpPr>
      <dsp:spPr>
        <a:xfrm>
          <a:off x="251785" y="2547392"/>
          <a:ext cx="2241319" cy="1897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Бюджетные единицы</a:t>
          </a:r>
        </a:p>
      </dsp:txBody>
      <dsp:txXfrm>
        <a:off x="307374" y="2602981"/>
        <a:ext cx="2130141" cy="1786781"/>
      </dsp:txXfrm>
    </dsp:sp>
    <dsp:sp modelId="{9E74BBB3-E0E0-D248-9C9A-4CB3D1672C49}">
      <dsp:nvSpPr>
        <dsp:cNvPr id="0" name=""/>
        <dsp:cNvSpPr/>
      </dsp:nvSpPr>
      <dsp:spPr>
        <a:xfrm>
          <a:off x="2742140" y="2310808"/>
          <a:ext cx="2241319" cy="1897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36D6AB-63CA-8149-A1B3-83DCBA855B2B}">
      <dsp:nvSpPr>
        <dsp:cNvPr id="0" name=""/>
        <dsp:cNvSpPr/>
      </dsp:nvSpPr>
      <dsp:spPr>
        <a:xfrm>
          <a:off x="2991176" y="2547392"/>
          <a:ext cx="2241319" cy="1897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Бюджетные и автономные учреждения</a:t>
          </a:r>
        </a:p>
      </dsp:txBody>
      <dsp:txXfrm>
        <a:off x="3046765" y="2602981"/>
        <a:ext cx="2130141" cy="1786781"/>
      </dsp:txXfrm>
    </dsp:sp>
    <dsp:sp modelId="{EF36030A-E39B-B743-9114-B54A1DF63009}">
      <dsp:nvSpPr>
        <dsp:cNvPr id="0" name=""/>
        <dsp:cNvSpPr/>
      </dsp:nvSpPr>
      <dsp:spPr>
        <a:xfrm>
          <a:off x="5481531" y="2310808"/>
          <a:ext cx="2466437" cy="1897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4C4634-DCD8-7445-862C-2200A9F9A4D9}">
      <dsp:nvSpPr>
        <dsp:cNvPr id="0" name=""/>
        <dsp:cNvSpPr/>
      </dsp:nvSpPr>
      <dsp:spPr>
        <a:xfrm>
          <a:off x="5730567" y="2547392"/>
          <a:ext cx="2466437" cy="1897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300" kern="1200" dirty="0"/>
            <a:t>Внебюджетные государственные единицы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(ГК, Г(М)УП)</a:t>
          </a:r>
        </a:p>
      </dsp:txBody>
      <dsp:txXfrm>
        <a:off x="5786156" y="2602981"/>
        <a:ext cx="2355259" cy="1786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52D24-B24D-DB45-9E3C-E86F541CACD6}">
      <dsp:nvSpPr>
        <dsp:cNvPr id="0" name=""/>
        <dsp:cNvSpPr/>
      </dsp:nvSpPr>
      <dsp:spPr>
        <a:xfrm>
          <a:off x="0" y="0"/>
          <a:ext cx="8513520" cy="0"/>
        </a:xfrm>
        <a:prstGeom prst="lin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F3BACF-A205-4642-961A-E9CD83BBA0B0}">
      <dsp:nvSpPr>
        <dsp:cNvPr id="0" name=""/>
        <dsp:cNvSpPr/>
      </dsp:nvSpPr>
      <dsp:spPr>
        <a:xfrm>
          <a:off x="0" y="0"/>
          <a:ext cx="2163518" cy="4681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Общая величина признанных доходов за период</a:t>
          </a:r>
        </a:p>
      </dsp:txBody>
      <dsp:txXfrm>
        <a:off x="0" y="0"/>
        <a:ext cx="2163518" cy="4681071"/>
      </dsp:txXfrm>
    </dsp:sp>
    <dsp:sp modelId="{8E8CFF4A-7C79-C64B-B12F-2503DDC46C62}">
      <dsp:nvSpPr>
        <dsp:cNvPr id="0" name=""/>
        <dsp:cNvSpPr/>
      </dsp:nvSpPr>
      <dsp:spPr>
        <a:xfrm>
          <a:off x="2282491" y="36856"/>
          <a:ext cx="6226259" cy="737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 charset="0"/>
              <a:ea typeface="Times New Roman" charset="0"/>
              <a:cs typeface="Times New Roman" charset="0"/>
            </a:rPr>
            <a:t>налоговые доходы, таможенные платежи и страховые взносы на обязательное социальное страхование</a:t>
          </a:r>
        </a:p>
      </dsp:txBody>
      <dsp:txXfrm>
        <a:off x="2282491" y="36856"/>
        <a:ext cx="6226259" cy="737131"/>
      </dsp:txXfrm>
    </dsp:sp>
    <dsp:sp modelId="{EEC1F12D-8E8A-0749-9ADA-F482228E71F5}">
      <dsp:nvSpPr>
        <dsp:cNvPr id="0" name=""/>
        <dsp:cNvSpPr/>
      </dsp:nvSpPr>
      <dsp:spPr>
        <a:xfrm>
          <a:off x="2163518" y="773988"/>
          <a:ext cx="63452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B9B896-D129-DF4E-AEB6-2CE6CA9F7C1C}">
      <dsp:nvSpPr>
        <dsp:cNvPr id="0" name=""/>
        <dsp:cNvSpPr/>
      </dsp:nvSpPr>
      <dsp:spPr>
        <a:xfrm>
          <a:off x="2282491" y="810844"/>
          <a:ext cx="6226259" cy="737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 charset="0"/>
              <a:ea typeface="Times New Roman" charset="0"/>
              <a:cs typeface="Times New Roman" charset="0"/>
            </a:rPr>
            <a:t>доходы от собственности</a:t>
          </a:r>
        </a:p>
      </dsp:txBody>
      <dsp:txXfrm>
        <a:off x="2282491" y="810844"/>
        <a:ext cx="6226259" cy="737131"/>
      </dsp:txXfrm>
    </dsp:sp>
    <dsp:sp modelId="{5DBA7459-3B52-7F4E-B449-02A210FC9ACD}">
      <dsp:nvSpPr>
        <dsp:cNvPr id="0" name=""/>
        <dsp:cNvSpPr/>
      </dsp:nvSpPr>
      <dsp:spPr>
        <a:xfrm>
          <a:off x="2163518" y="1547976"/>
          <a:ext cx="63452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52184-C81F-D34C-9A1D-95A067887996}">
      <dsp:nvSpPr>
        <dsp:cNvPr id="0" name=""/>
        <dsp:cNvSpPr/>
      </dsp:nvSpPr>
      <dsp:spPr>
        <a:xfrm>
          <a:off x="2282491" y="1584832"/>
          <a:ext cx="6226259" cy="737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900" b="1" kern="1200" dirty="0">
              <a:latin typeface="Times New Roman" charset="0"/>
              <a:ea typeface="Times New Roman" charset="0"/>
              <a:cs typeface="Times New Roman" charset="0"/>
            </a:rPr>
            <a:t>доходы от оказания платных услуг (работ), компенсаций затрат</a:t>
          </a:r>
        </a:p>
      </dsp:txBody>
      <dsp:txXfrm>
        <a:off x="2282491" y="1584832"/>
        <a:ext cx="6226259" cy="737131"/>
      </dsp:txXfrm>
    </dsp:sp>
    <dsp:sp modelId="{ACE3FC97-359D-194F-9F9F-E8E6CD0FFD54}">
      <dsp:nvSpPr>
        <dsp:cNvPr id="0" name=""/>
        <dsp:cNvSpPr/>
      </dsp:nvSpPr>
      <dsp:spPr>
        <a:xfrm>
          <a:off x="2163518" y="2321964"/>
          <a:ext cx="63452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62936F-A419-CB49-8203-44D4FBCA5D1C}">
      <dsp:nvSpPr>
        <dsp:cNvPr id="0" name=""/>
        <dsp:cNvSpPr/>
      </dsp:nvSpPr>
      <dsp:spPr>
        <a:xfrm>
          <a:off x="2282491" y="2358820"/>
          <a:ext cx="6226259" cy="737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 charset="0"/>
              <a:ea typeface="Times New Roman" charset="0"/>
              <a:cs typeface="Times New Roman" charset="0"/>
            </a:rPr>
            <a:t>доходы от операций с активами</a:t>
          </a:r>
        </a:p>
      </dsp:txBody>
      <dsp:txXfrm>
        <a:off x="2282491" y="2358820"/>
        <a:ext cx="6226259" cy="737131"/>
      </dsp:txXfrm>
    </dsp:sp>
    <dsp:sp modelId="{570782F1-710E-1546-9E14-D732C4F320E8}">
      <dsp:nvSpPr>
        <dsp:cNvPr id="0" name=""/>
        <dsp:cNvSpPr/>
      </dsp:nvSpPr>
      <dsp:spPr>
        <a:xfrm>
          <a:off x="2163518" y="3095952"/>
          <a:ext cx="63452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11E05-9623-DC48-A508-275BD28F5252}">
      <dsp:nvSpPr>
        <dsp:cNvPr id="0" name=""/>
        <dsp:cNvSpPr/>
      </dsp:nvSpPr>
      <dsp:spPr>
        <a:xfrm>
          <a:off x="2282491" y="3132809"/>
          <a:ext cx="6226259" cy="737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 charset="0"/>
              <a:ea typeface="Times New Roman" charset="0"/>
              <a:cs typeface="Times New Roman" charset="0"/>
            </a:rPr>
            <a:t>межбюджетные трансферты полученные</a:t>
          </a:r>
        </a:p>
      </dsp:txBody>
      <dsp:txXfrm>
        <a:off x="2282491" y="3132809"/>
        <a:ext cx="6226259" cy="737131"/>
      </dsp:txXfrm>
    </dsp:sp>
    <dsp:sp modelId="{CC659350-DDEA-8846-9444-933F92278ED0}">
      <dsp:nvSpPr>
        <dsp:cNvPr id="0" name=""/>
        <dsp:cNvSpPr/>
      </dsp:nvSpPr>
      <dsp:spPr>
        <a:xfrm>
          <a:off x="2163518" y="3869940"/>
          <a:ext cx="63452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432966-1F34-6E4F-BB46-D6AC4A43B6EA}">
      <dsp:nvSpPr>
        <dsp:cNvPr id="0" name=""/>
        <dsp:cNvSpPr/>
      </dsp:nvSpPr>
      <dsp:spPr>
        <a:xfrm>
          <a:off x="2282491" y="3906797"/>
          <a:ext cx="6226259" cy="737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 charset="0"/>
              <a:ea typeface="Times New Roman" charset="0"/>
              <a:cs typeface="Times New Roman" charset="0"/>
            </a:rPr>
            <a:t>субсидии, гранты, имущественные взносы</a:t>
          </a:r>
        </a:p>
      </dsp:txBody>
      <dsp:txXfrm>
        <a:off x="2282491" y="3906797"/>
        <a:ext cx="6226259" cy="737131"/>
      </dsp:txXfrm>
    </dsp:sp>
    <dsp:sp modelId="{0A25ECD6-B5A4-0842-9FA0-704AF7CB794B}">
      <dsp:nvSpPr>
        <dsp:cNvPr id="0" name=""/>
        <dsp:cNvSpPr/>
      </dsp:nvSpPr>
      <dsp:spPr>
        <a:xfrm>
          <a:off x="2163518" y="4643928"/>
          <a:ext cx="63452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52D24-B24D-DB45-9E3C-E86F541CACD6}">
      <dsp:nvSpPr>
        <dsp:cNvPr id="0" name=""/>
        <dsp:cNvSpPr/>
      </dsp:nvSpPr>
      <dsp:spPr>
        <a:xfrm>
          <a:off x="0" y="0"/>
          <a:ext cx="8513520" cy="0"/>
        </a:xfrm>
        <a:prstGeom prst="lin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F3BACF-A205-4642-961A-E9CD83BBA0B0}">
      <dsp:nvSpPr>
        <dsp:cNvPr id="0" name=""/>
        <dsp:cNvSpPr/>
      </dsp:nvSpPr>
      <dsp:spPr>
        <a:xfrm>
          <a:off x="0" y="0"/>
          <a:ext cx="2163518" cy="4681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Общая величина признанных расходов за период</a:t>
          </a:r>
        </a:p>
      </dsp:txBody>
      <dsp:txXfrm>
        <a:off x="0" y="0"/>
        <a:ext cx="2163518" cy="4681071"/>
      </dsp:txXfrm>
    </dsp:sp>
    <dsp:sp modelId="{8E8CFF4A-7C79-C64B-B12F-2503DDC46C62}">
      <dsp:nvSpPr>
        <dsp:cNvPr id="0" name=""/>
        <dsp:cNvSpPr/>
      </dsp:nvSpPr>
      <dsp:spPr>
        <a:xfrm>
          <a:off x="2282491" y="27685"/>
          <a:ext cx="6226259" cy="55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charset="0"/>
              <a:ea typeface="Times New Roman" charset="0"/>
              <a:cs typeface="Times New Roman" charset="0"/>
            </a:rPr>
            <a:t>оплата труда, начисления на выплаты по оплате труда</a:t>
          </a:r>
        </a:p>
      </dsp:txBody>
      <dsp:txXfrm>
        <a:off x="2282491" y="27685"/>
        <a:ext cx="6226259" cy="553705"/>
      </dsp:txXfrm>
    </dsp:sp>
    <dsp:sp modelId="{EEC1F12D-8E8A-0749-9ADA-F482228E71F5}">
      <dsp:nvSpPr>
        <dsp:cNvPr id="0" name=""/>
        <dsp:cNvSpPr/>
      </dsp:nvSpPr>
      <dsp:spPr>
        <a:xfrm>
          <a:off x="2163518" y="581391"/>
          <a:ext cx="63452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B9B896-D129-DF4E-AEB6-2CE6CA9F7C1C}">
      <dsp:nvSpPr>
        <dsp:cNvPr id="0" name=""/>
        <dsp:cNvSpPr/>
      </dsp:nvSpPr>
      <dsp:spPr>
        <a:xfrm>
          <a:off x="2282491" y="609076"/>
          <a:ext cx="6226259" cy="55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charset="0"/>
              <a:ea typeface="Times New Roman" charset="0"/>
              <a:cs typeface="Times New Roman" charset="0"/>
            </a:rPr>
            <a:t>оплата работ, услуг</a:t>
          </a:r>
        </a:p>
      </dsp:txBody>
      <dsp:txXfrm>
        <a:off x="2282491" y="609076"/>
        <a:ext cx="6226259" cy="553705"/>
      </dsp:txXfrm>
    </dsp:sp>
    <dsp:sp modelId="{5DBA7459-3B52-7F4E-B449-02A210FC9ACD}">
      <dsp:nvSpPr>
        <dsp:cNvPr id="0" name=""/>
        <dsp:cNvSpPr/>
      </dsp:nvSpPr>
      <dsp:spPr>
        <a:xfrm>
          <a:off x="2163518" y="1162782"/>
          <a:ext cx="63452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552184-C81F-D34C-9A1D-95A067887996}">
      <dsp:nvSpPr>
        <dsp:cNvPr id="0" name=""/>
        <dsp:cNvSpPr/>
      </dsp:nvSpPr>
      <dsp:spPr>
        <a:xfrm>
          <a:off x="2282491" y="1190467"/>
          <a:ext cx="6226259" cy="55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b="1" kern="1200" dirty="0">
              <a:latin typeface="Times New Roman" charset="0"/>
              <a:ea typeface="Times New Roman" charset="0"/>
              <a:cs typeface="Times New Roman" charset="0"/>
            </a:rPr>
            <a:t>операции с активами</a:t>
          </a:r>
        </a:p>
      </dsp:txBody>
      <dsp:txXfrm>
        <a:off x="2282491" y="1190467"/>
        <a:ext cx="6226259" cy="553705"/>
      </dsp:txXfrm>
    </dsp:sp>
    <dsp:sp modelId="{ACE3FC97-359D-194F-9F9F-E8E6CD0FFD54}">
      <dsp:nvSpPr>
        <dsp:cNvPr id="0" name=""/>
        <dsp:cNvSpPr/>
      </dsp:nvSpPr>
      <dsp:spPr>
        <a:xfrm>
          <a:off x="2163518" y="1744173"/>
          <a:ext cx="63452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62936F-A419-CB49-8203-44D4FBCA5D1C}">
      <dsp:nvSpPr>
        <dsp:cNvPr id="0" name=""/>
        <dsp:cNvSpPr/>
      </dsp:nvSpPr>
      <dsp:spPr>
        <a:xfrm>
          <a:off x="2282491" y="1771858"/>
          <a:ext cx="6226259" cy="55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charset="0"/>
              <a:ea typeface="Times New Roman" charset="0"/>
              <a:cs typeface="Times New Roman" charset="0"/>
            </a:rPr>
            <a:t>социальное обеспечение</a:t>
          </a:r>
        </a:p>
      </dsp:txBody>
      <dsp:txXfrm>
        <a:off x="2282491" y="1771858"/>
        <a:ext cx="6226259" cy="553705"/>
      </dsp:txXfrm>
    </dsp:sp>
    <dsp:sp modelId="{570782F1-710E-1546-9E14-D732C4F320E8}">
      <dsp:nvSpPr>
        <dsp:cNvPr id="0" name=""/>
        <dsp:cNvSpPr/>
      </dsp:nvSpPr>
      <dsp:spPr>
        <a:xfrm>
          <a:off x="2163518" y="2325564"/>
          <a:ext cx="63452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11E05-9623-DC48-A508-275BD28F5252}">
      <dsp:nvSpPr>
        <dsp:cNvPr id="0" name=""/>
        <dsp:cNvSpPr/>
      </dsp:nvSpPr>
      <dsp:spPr>
        <a:xfrm>
          <a:off x="2282491" y="2353249"/>
          <a:ext cx="6226259" cy="55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charset="0"/>
              <a:ea typeface="Times New Roman" charset="0"/>
              <a:cs typeface="Times New Roman" charset="0"/>
            </a:rPr>
            <a:t>налоги, пошлины, сборы и иные обязательные платежи</a:t>
          </a:r>
        </a:p>
      </dsp:txBody>
      <dsp:txXfrm>
        <a:off x="2282491" y="2353249"/>
        <a:ext cx="6226259" cy="553705"/>
      </dsp:txXfrm>
    </dsp:sp>
    <dsp:sp modelId="{CC659350-DDEA-8846-9444-933F92278ED0}">
      <dsp:nvSpPr>
        <dsp:cNvPr id="0" name=""/>
        <dsp:cNvSpPr/>
      </dsp:nvSpPr>
      <dsp:spPr>
        <a:xfrm>
          <a:off x="2163518" y="2906955"/>
          <a:ext cx="63452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432966-1F34-6E4F-BB46-D6AC4A43B6EA}">
      <dsp:nvSpPr>
        <dsp:cNvPr id="0" name=""/>
        <dsp:cNvSpPr/>
      </dsp:nvSpPr>
      <dsp:spPr>
        <a:xfrm>
          <a:off x="2282491" y="2934640"/>
          <a:ext cx="6226259" cy="55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charset="0"/>
              <a:ea typeface="Times New Roman" charset="0"/>
              <a:cs typeface="Times New Roman" charset="0"/>
            </a:rPr>
            <a:t>межбюджетные трансферты предоставленные</a:t>
          </a:r>
        </a:p>
      </dsp:txBody>
      <dsp:txXfrm>
        <a:off x="2282491" y="2934640"/>
        <a:ext cx="6226259" cy="553705"/>
      </dsp:txXfrm>
    </dsp:sp>
    <dsp:sp modelId="{0A25ECD6-B5A4-0842-9FA0-704AF7CB794B}">
      <dsp:nvSpPr>
        <dsp:cNvPr id="0" name=""/>
        <dsp:cNvSpPr/>
      </dsp:nvSpPr>
      <dsp:spPr>
        <a:xfrm>
          <a:off x="2163518" y="3488346"/>
          <a:ext cx="63452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DD2D6A-7B40-B14A-B4F8-29F931F1EECF}">
      <dsp:nvSpPr>
        <dsp:cNvPr id="0" name=""/>
        <dsp:cNvSpPr/>
      </dsp:nvSpPr>
      <dsp:spPr>
        <a:xfrm>
          <a:off x="2282491" y="3516031"/>
          <a:ext cx="6226259" cy="55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charset="0"/>
              <a:ea typeface="Times New Roman" charset="0"/>
              <a:cs typeface="Times New Roman" charset="0"/>
            </a:rPr>
            <a:t>субсидии, гранты, имущественные взносы предоставленные</a:t>
          </a:r>
        </a:p>
      </dsp:txBody>
      <dsp:txXfrm>
        <a:off x="2282491" y="3516031"/>
        <a:ext cx="6226259" cy="553705"/>
      </dsp:txXfrm>
    </dsp:sp>
    <dsp:sp modelId="{49229B53-3B56-954D-9DDD-573CA5ED90A4}">
      <dsp:nvSpPr>
        <dsp:cNvPr id="0" name=""/>
        <dsp:cNvSpPr/>
      </dsp:nvSpPr>
      <dsp:spPr>
        <a:xfrm>
          <a:off x="2163518" y="4069737"/>
          <a:ext cx="63452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6FF5AB-BD21-3C4E-A135-449C2370240F}">
      <dsp:nvSpPr>
        <dsp:cNvPr id="0" name=""/>
        <dsp:cNvSpPr/>
      </dsp:nvSpPr>
      <dsp:spPr>
        <a:xfrm>
          <a:off x="2282491" y="4097422"/>
          <a:ext cx="6226259" cy="55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charset="0"/>
              <a:ea typeface="Times New Roman" charset="0"/>
              <a:cs typeface="Times New Roman" charset="0"/>
            </a:rPr>
            <a:t>обслуживание государственного (муниципального) долга</a:t>
          </a:r>
        </a:p>
      </dsp:txBody>
      <dsp:txXfrm>
        <a:off x="2282491" y="4097422"/>
        <a:ext cx="6226259" cy="553705"/>
      </dsp:txXfrm>
    </dsp:sp>
    <dsp:sp modelId="{257CD3DF-FA8B-574B-9B61-10A02C82CE91}">
      <dsp:nvSpPr>
        <dsp:cNvPr id="0" name=""/>
        <dsp:cNvSpPr/>
      </dsp:nvSpPr>
      <dsp:spPr>
        <a:xfrm>
          <a:off x="2163518" y="4651128"/>
          <a:ext cx="63452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8/1/22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8/1/22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4163" y="49213"/>
            <a:ext cx="4275137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97327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701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63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798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768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656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193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647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294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055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12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706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998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315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764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08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54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27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01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63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12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822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21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48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91" y="4201934"/>
            <a:ext cx="820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Консолидируемые процедуры</a:t>
            </a:r>
            <a:endParaRPr lang="ru-RU" sz="2400" b="1" dirty="0">
              <a:solidFill>
                <a:srgbClr val="077A3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29143" y="6543586"/>
            <a:ext cx="1363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Август 2022</a:t>
            </a:r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161364" y="153240"/>
            <a:ext cx="85388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ВИДОВ РАСХОДОВ КЛАССИФИКАЦИИ РАСХОДОВ БЮДЖЕТОВ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СТАТЕЙ (ПОДСТАТЕЙ) КЛАССИФИКАЦИИ ОПЕРАЦИЙ СЕКТОРА ГОСУДАРСТВЕННОГО УПРАВЛЕНИЯ, ПРИМЕНЯЕМАЯ В 2022 ГОДУ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БУХГАЛТЕРСКОГО (БЮДЖЕТНОГО) УЧЕТА ПРИ БЕЗВОЗМЕДНЫХ НЕДЕНЕЖНЫХ ПЕРЕДАЧАХ (</a:t>
            </a:r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27.06.2022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10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6AB2C85-7970-1046-9B30-D09C249A9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96134"/>
              </p:ext>
            </p:extLst>
          </p:nvPr>
        </p:nvGraphicFramePr>
        <p:xfrm>
          <a:off x="161364" y="1477910"/>
          <a:ext cx="8715936" cy="47947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1511">
                  <a:extLst>
                    <a:ext uri="{9D8B030D-6E8A-4147-A177-3AD203B41FA5}">
                      <a16:colId xmlns:a16="http://schemas.microsoft.com/office/drawing/2014/main" val="4033874528"/>
                    </a:ext>
                  </a:extLst>
                </a:gridCol>
                <a:gridCol w="1981106">
                  <a:extLst>
                    <a:ext uri="{9D8B030D-6E8A-4147-A177-3AD203B41FA5}">
                      <a16:colId xmlns:a16="http://schemas.microsoft.com/office/drawing/2014/main" val="481000593"/>
                    </a:ext>
                  </a:extLst>
                </a:gridCol>
                <a:gridCol w="1424519">
                  <a:extLst>
                    <a:ext uri="{9D8B030D-6E8A-4147-A177-3AD203B41FA5}">
                      <a16:colId xmlns:a16="http://schemas.microsoft.com/office/drawing/2014/main" val="457579024"/>
                    </a:ext>
                  </a:extLst>
                </a:gridCol>
                <a:gridCol w="3795050">
                  <a:extLst>
                    <a:ext uri="{9D8B030D-6E8A-4147-A177-3AD203B41FA5}">
                      <a16:colId xmlns:a16="http://schemas.microsoft.com/office/drawing/2014/main" val="1840486795"/>
                    </a:ext>
                  </a:extLst>
                </a:gridCol>
                <a:gridCol w="723750">
                  <a:extLst>
                    <a:ext uri="{9D8B030D-6E8A-4147-A177-3AD203B41FA5}">
                      <a16:colId xmlns:a16="http://schemas.microsoft.com/office/drawing/2014/main" val="2925737751"/>
                    </a:ext>
                  </a:extLst>
                </a:gridCol>
              </a:tblGrid>
              <a:tr h="1166548">
                <a:tc rowSpan="2"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3839" marT="0" marB="0" anchor="ctr"/>
                </a:tc>
                <a:tc rowSpan="2"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передачи внутри юридического лица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>
                  <a:txBody>
                    <a:bodyPr/>
                    <a:lstStyle/>
                    <a:p>
                      <a:pPr marL="0" indent="492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перечисления (передачи) текущего характера сектора государственного управления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>
                  <a:txBody>
                    <a:bodyPr/>
                    <a:lstStyle/>
                    <a:p>
                      <a:pPr indent="377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extLst>
                  <a:ext uri="{0D108BD9-81ED-4DB2-BD59-A6C34878D82A}">
                    <a16:rowId xmlns:a16="http://schemas.microsoft.com/office/drawing/2014/main" val="1863020547"/>
                  </a:ext>
                </a:extLst>
              </a:tr>
              <a:tr h="725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перечисления капитального характера государственным (муниципальным) учреждениям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>
                  <a:txBody>
                    <a:bodyPr/>
                    <a:lstStyle/>
                    <a:p>
                      <a:pPr indent="377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extLst>
                  <a:ext uri="{0D108BD9-81ED-4DB2-BD59-A6C34878D82A}">
                    <a16:rowId xmlns:a16="http://schemas.microsoft.com/office/drawing/2014/main" val="1378752134"/>
                  </a:ext>
                </a:extLst>
              </a:tr>
              <a:tr h="725223">
                <a:tc rowSpan="2"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 rowSpan="2"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внутриведомственные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передачи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перечисления (передачи) текущего характера сектора государственного управления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>
                  <a:txBody>
                    <a:bodyPr/>
                    <a:lstStyle/>
                    <a:p>
                      <a:pPr indent="377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extLst>
                  <a:ext uri="{0D108BD9-81ED-4DB2-BD59-A6C34878D82A}">
                    <a16:rowId xmlns:a16="http://schemas.microsoft.com/office/drawing/2014/main" val="627625395"/>
                  </a:ext>
                </a:extLst>
              </a:tr>
              <a:tr h="725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перечисления капитального характера государственным (муниципальным) учреждениям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>
                  <a:txBody>
                    <a:bodyPr/>
                    <a:lstStyle/>
                    <a:p>
                      <a:pPr indent="377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extLst>
                  <a:ext uri="{0D108BD9-81ED-4DB2-BD59-A6C34878D82A}">
                    <a16:rowId xmlns:a16="http://schemas.microsoft.com/office/drawing/2014/main" val="2152743445"/>
                  </a:ext>
                </a:extLst>
              </a:tr>
              <a:tr h="725223">
                <a:tc rowSpan="2"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 rowSpan="2"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внутриведомственные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передачи бюджетным (автономным) учреждениям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перечисления (передачи) текущего характера сектора государственного управления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>
                  <a:txBody>
                    <a:bodyPr/>
                    <a:lstStyle/>
                    <a:p>
                      <a:pPr indent="377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extLst>
                  <a:ext uri="{0D108BD9-81ED-4DB2-BD59-A6C34878D82A}">
                    <a16:rowId xmlns:a16="http://schemas.microsoft.com/office/drawing/2014/main" val="1058334866"/>
                  </a:ext>
                </a:extLst>
              </a:tr>
              <a:tr h="725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перечисления капитального характера государственным (муниципальным) учреждениям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tc>
                  <a:txBody>
                    <a:bodyPr/>
                    <a:lstStyle/>
                    <a:p>
                      <a:pPr indent="377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39" marR="23839" marT="0" marB="0" anchor="ctr"/>
                </a:tc>
                <a:extLst>
                  <a:ext uri="{0D108BD9-81ED-4DB2-BD59-A6C34878D82A}">
                    <a16:rowId xmlns:a16="http://schemas.microsoft.com/office/drawing/2014/main" val="3497634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161364" y="153240"/>
            <a:ext cx="85388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ВИДОВ РАСХОДОВ КЛАССИФИКАЦИИ РАСХОДОВ БЮДЖЕТОВ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СТАТЕЙ (ПОДСТАТЕЙ) КЛАССИФИКАЦИИ ОПЕРАЦИЙ СЕКТОРА ГОСУДАРСТВЕННОГО УПРАВЛЕНИЯ, ПРИМЕНЯЕМАЯ В 2022 ГОДУ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БУХГАЛТЕРСКОГО (БЮДЖЕТНОГО) УЧЕТА ПРИ БЕЗВОЗМЕДНЫХ НЕДЕНЕЖНЫХ ПЕРЕДАЧАХ (</a:t>
            </a:r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27.06.2022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11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773FAC0-6362-E644-A034-1564FBD3F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36886"/>
              </p:ext>
            </p:extLst>
          </p:nvPr>
        </p:nvGraphicFramePr>
        <p:xfrm>
          <a:off x="161364" y="1825626"/>
          <a:ext cx="8665138" cy="43513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86898">
                  <a:extLst>
                    <a:ext uri="{9D8B030D-6E8A-4147-A177-3AD203B41FA5}">
                      <a16:colId xmlns:a16="http://schemas.microsoft.com/office/drawing/2014/main" val="2461301749"/>
                    </a:ext>
                  </a:extLst>
                </a:gridCol>
                <a:gridCol w="1969560">
                  <a:extLst>
                    <a:ext uri="{9D8B030D-6E8A-4147-A177-3AD203B41FA5}">
                      <a16:colId xmlns:a16="http://schemas.microsoft.com/office/drawing/2014/main" val="4213383972"/>
                    </a:ext>
                  </a:extLst>
                </a:gridCol>
                <a:gridCol w="1362078">
                  <a:extLst>
                    <a:ext uri="{9D8B030D-6E8A-4147-A177-3AD203B41FA5}">
                      <a16:colId xmlns:a16="http://schemas.microsoft.com/office/drawing/2014/main" val="390625898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250213665"/>
                    </a:ext>
                  </a:extLst>
                </a:gridCol>
                <a:gridCol w="889002">
                  <a:extLst>
                    <a:ext uri="{9D8B030D-6E8A-4147-A177-3AD203B41FA5}">
                      <a16:colId xmlns:a16="http://schemas.microsoft.com/office/drawing/2014/main" val="2115784375"/>
                    </a:ext>
                  </a:extLst>
                </a:gridCol>
              </a:tblGrid>
              <a:tr h="1087834">
                <a:tc rowSpan="2"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9" marR="35759" marT="0" marB="0" anchor="ctr"/>
                </a:tc>
                <a:tc rowSpan="2"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межбюджетные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передачи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9" marR="35759" marT="0" marB="0" anchor="ctr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9" marR="35759" marT="0" marB="0" anchor="ctr"/>
                </a:tc>
                <a:tc>
                  <a:txBody>
                    <a:bodyPr/>
                    <a:lstStyle/>
                    <a:p>
                      <a:pPr indent="377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Перечисления текущего характера другим бюджетам бюджетной системы Российской Федерации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9" marR="35759" marT="0" marB="0" anchor="ctr"/>
                </a:tc>
                <a:tc>
                  <a:txBody>
                    <a:bodyPr/>
                    <a:lstStyle/>
                    <a:p>
                      <a:pPr indent="377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9" marR="35759" marT="0" marB="0" anchor="ctr"/>
                </a:tc>
                <a:extLst>
                  <a:ext uri="{0D108BD9-81ED-4DB2-BD59-A6C34878D82A}">
                    <a16:rowId xmlns:a16="http://schemas.microsoft.com/office/drawing/2014/main" val="1750795143"/>
                  </a:ext>
                </a:extLst>
              </a:tr>
              <a:tr h="1087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9" marR="35759" marT="0" marB="0" anchor="ctr"/>
                </a:tc>
                <a:tc>
                  <a:txBody>
                    <a:bodyPr/>
                    <a:lstStyle/>
                    <a:p>
                      <a:pPr indent="377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Перечисления капитального характера другим бюджетам бюджетной системы Российской Федерации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9" marR="35759" marT="0" marB="0" anchor="ctr"/>
                </a:tc>
                <a:tc>
                  <a:txBody>
                    <a:bodyPr/>
                    <a:lstStyle/>
                    <a:p>
                      <a:pPr indent="377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9" marR="35759" marT="0" marB="0" anchor="ctr"/>
                </a:tc>
                <a:extLst>
                  <a:ext uri="{0D108BD9-81ED-4DB2-BD59-A6C34878D82A}">
                    <a16:rowId xmlns:a16="http://schemas.microsoft.com/office/drawing/2014/main" val="4050610306"/>
                  </a:ext>
                </a:extLst>
              </a:tr>
              <a:tr h="1087834">
                <a:tc rowSpan="2"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9" marR="35759" marT="0" marB="0" anchor="ctr"/>
                </a:tc>
                <a:tc rowSpan="2"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межбюджетные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передачи бюджетным (автономным) учреждениям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9" marR="35759" marT="0" marB="0" anchor="ctr"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9" marR="35759" marT="0" marB="0" anchor="ctr"/>
                </a:tc>
                <a:tc>
                  <a:txBody>
                    <a:bodyPr/>
                    <a:lstStyle/>
                    <a:p>
                      <a:pPr indent="377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Перечисления текущего характера другим бюджетам бюджетной системы Российской Федерации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9" marR="35759" marT="0" marB="0" anchor="ctr"/>
                </a:tc>
                <a:tc>
                  <a:txBody>
                    <a:bodyPr/>
                    <a:lstStyle/>
                    <a:p>
                      <a:pPr indent="377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9" marR="35759" marT="0" marB="0" anchor="ctr"/>
                </a:tc>
                <a:extLst>
                  <a:ext uri="{0D108BD9-81ED-4DB2-BD59-A6C34878D82A}">
                    <a16:rowId xmlns:a16="http://schemas.microsoft.com/office/drawing/2014/main" val="3226421465"/>
                  </a:ext>
                </a:extLst>
              </a:tr>
              <a:tr h="1087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1113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9" marR="35759" marT="0" marB="0" anchor="ctr"/>
                </a:tc>
                <a:tc>
                  <a:txBody>
                    <a:bodyPr/>
                    <a:lstStyle/>
                    <a:p>
                      <a:pPr indent="377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Перечисления капитального характера другим бюджетам бюджетной системы Российской Федерации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9" marR="35759" marT="0" marB="0" anchor="ctr"/>
                </a:tc>
                <a:tc>
                  <a:txBody>
                    <a:bodyPr/>
                    <a:lstStyle/>
                    <a:p>
                      <a:pPr indent="377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59" marR="35759" marT="0" marB="0" anchor="ctr"/>
                </a:tc>
                <a:extLst>
                  <a:ext uri="{0D108BD9-81ED-4DB2-BD59-A6C34878D82A}">
                    <a16:rowId xmlns:a16="http://schemas.microsoft.com/office/drawing/2014/main" val="2794113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71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161364" y="153240"/>
            <a:ext cx="8538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соответствия кодов классификации доходов и статей (подстатей) КОСГУ кодам Классификации доходов, установленным Руководством по статистике государственных финансов (СГФ - 2014), применяемая с 1 января 2022 года (</a:t>
            </a: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21.07.2022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4641" y="0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12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EF9AE07-1698-EA44-9F75-80B8DD469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602817"/>
              </p:ext>
            </p:extLst>
          </p:nvPr>
        </p:nvGraphicFramePr>
        <p:xfrm>
          <a:off x="161363" y="1412875"/>
          <a:ext cx="8823130" cy="46069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12840">
                  <a:extLst>
                    <a:ext uri="{9D8B030D-6E8A-4147-A177-3AD203B41FA5}">
                      <a16:colId xmlns:a16="http://schemas.microsoft.com/office/drawing/2014/main" val="3576181909"/>
                    </a:ext>
                  </a:extLst>
                </a:gridCol>
                <a:gridCol w="4578997">
                  <a:extLst>
                    <a:ext uri="{9D8B030D-6E8A-4147-A177-3AD203B41FA5}">
                      <a16:colId xmlns:a16="http://schemas.microsoft.com/office/drawing/2014/main" val="4091365542"/>
                    </a:ext>
                  </a:extLst>
                </a:gridCol>
                <a:gridCol w="2431293">
                  <a:extLst>
                    <a:ext uri="{9D8B030D-6E8A-4147-A177-3AD203B41FA5}">
                      <a16:colId xmlns:a16="http://schemas.microsoft.com/office/drawing/2014/main" val="3368937686"/>
                    </a:ext>
                  </a:extLst>
                </a:gridCol>
              </a:tblGrid>
              <a:tr h="102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2 07 10020 02 0000 191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2" marR="6902" marT="6902" marB="0" anchor="ctr"/>
                </a:tc>
                <a:tc>
                  <a:txBody>
                    <a:bodyPr/>
                    <a:lstStyle/>
                    <a:p>
                      <a:pPr marL="100013" indent="0" algn="just" fontAlgn="b">
                        <a:tabLst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внутри юридического лица (бюджеты субъектов Российской Федерации)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2" marR="6902" marT="6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186, 191, 195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2" marR="6902" marT="6902" marB="0" anchor="ctr"/>
                </a:tc>
                <a:extLst>
                  <a:ext uri="{0D108BD9-81ED-4DB2-BD59-A6C34878D82A}">
                    <a16:rowId xmlns:a16="http://schemas.microsoft.com/office/drawing/2014/main" val="3811580273"/>
                  </a:ext>
                </a:extLst>
              </a:tr>
              <a:tr h="8438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2 07 10020 02 0000 </a:t>
                      </a:r>
                      <a:r>
                        <a:rPr lang="ru-RU" sz="1400" b="1" u="sng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400" b="1" i="0" u="sng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2" marR="6902" marT="6902" marB="0" anchor="ctr"/>
                </a:tc>
                <a:tc>
                  <a:txBody>
                    <a:bodyPr/>
                    <a:lstStyle/>
                    <a:p>
                      <a:pPr marL="100013" indent="0" algn="just" fontAlgn="b">
                        <a:tabLst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внутриведомственные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(бюджеты субъектов Российской Федерации)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2" marR="6902" marT="6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 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191, 195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2" marR="6902" marT="6902" marB="0" anchor="ctr"/>
                </a:tc>
                <a:extLst>
                  <a:ext uri="{0D108BD9-81ED-4DB2-BD59-A6C34878D82A}">
                    <a16:rowId xmlns:a16="http://schemas.microsoft.com/office/drawing/2014/main" val="1989356204"/>
                  </a:ext>
                </a:extLst>
              </a:tr>
              <a:tr h="1021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2 07 10020 02 0000 193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2" marR="6902" marT="6902" marB="0" anchor="ctr"/>
                </a:tc>
                <a:tc>
                  <a:txBody>
                    <a:bodyPr/>
                    <a:lstStyle/>
                    <a:p>
                      <a:pPr marL="100013" indent="0" algn="just" fontAlgn="b">
                        <a:tabLst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внутриведомственные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от бюджетных (автономных) учреждений в бюджеты субъектов Российской Федерации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2" marR="6902" marT="6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186, 191, 195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2" marR="6902" marT="6902" marB="0" anchor="ctr"/>
                </a:tc>
                <a:extLst>
                  <a:ext uri="{0D108BD9-81ED-4DB2-BD59-A6C34878D82A}">
                    <a16:rowId xmlns:a16="http://schemas.microsoft.com/office/drawing/2014/main" val="1926391427"/>
                  </a:ext>
                </a:extLst>
              </a:tr>
              <a:tr h="8438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2 07 10020 02 0000 194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2" marR="6902" marT="6902" marB="0" anchor="ctr"/>
                </a:tc>
                <a:tc>
                  <a:txBody>
                    <a:bodyPr/>
                    <a:lstStyle/>
                    <a:p>
                      <a:pPr marL="100013" indent="0" algn="just" fontAlgn="b">
                        <a:tabLst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межведомственные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(бюджеты субъектов Российской Федерации)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2" marR="6902" marT="6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186, 191, 195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2" marR="6902" marT="6902" marB="0" anchor="ctr"/>
                </a:tc>
                <a:extLst>
                  <a:ext uri="{0D108BD9-81ED-4DB2-BD59-A6C34878D82A}">
                    <a16:rowId xmlns:a16="http://schemas.microsoft.com/office/drawing/2014/main" val="4054602598"/>
                  </a:ext>
                </a:extLst>
              </a:tr>
              <a:tr h="8766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2 07 10020 02 0000 </a:t>
                      </a:r>
                      <a:r>
                        <a:rPr lang="ru-RU" sz="1400" b="1" u="sng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ru-RU" sz="1400" b="1" i="0" u="sng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2" marR="6902" marT="6902" marB="0" anchor="ctr"/>
                </a:tc>
                <a:tc>
                  <a:txBody>
                    <a:bodyPr/>
                    <a:lstStyle/>
                    <a:p>
                      <a:pPr marL="138113" indent="0" algn="just" fontAlgn="b">
                        <a:tabLst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неденежные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в бюджеты субъектов Российской Федерации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2" marR="6902" marT="6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182, 187,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192, 193, 194, 196, 197, 198, 199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02" marR="6902" marT="6902" marB="0" anchor="ctr"/>
                </a:tc>
                <a:extLst>
                  <a:ext uri="{0D108BD9-81ED-4DB2-BD59-A6C34878D82A}">
                    <a16:rowId xmlns:a16="http://schemas.microsoft.com/office/drawing/2014/main" val="490268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78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1955800" y="182562"/>
            <a:ext cx="5957047" cy="338554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Консолидированная отчетность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4641" y="0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13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7BDD694-2F2A-1A4A-AE53-530B02BB6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353992"/>
              </p:ext>
            </p:extLst>
          </p:nvPr>
        </p:nvGraphicFramePr>
        <p:xfrm>
          <a:off x="330200" y="762000"/>
          <a:ext cx="84963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681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14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B0A3828-4E35-9B40-AB5E-64B1F0D94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2724"/>
              </p:ext>
            </p:extLst>
          </p:nvPr>
        </p:nvGraphicFramePr>
        <p:xfrm>
          <a:off x="215901" y="648637"/>
          <a:ext cx="8768592" cy="596944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77899">
                  <a:extLst>
                    <a:ext uri="{9D8B030D-6E8A-4147-A177-3AD203B41FA5}">
                      <a16:colId xmlns:a16="http://schemas.microsoft.com/office/drawing/2014/main" val="370908027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97098407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50403764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127916109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59738159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58858777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15671800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19596803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28044315"/>
                    </a:ext>
                  </a:extLst>
                </a:gridCol>
                <a:gridCol w="615193">
                  <a:extLst>
                    <a:ext uri="{9D8B030D-6E8A-4147-A177-3AD203B41FA5}">
                      <a16:colId xmlns:a16="http://schemas.microsoft.com/office/drawing/2014/main" val="4016469407"/>
                    </a:ext>
                  </a:extLst>
                </a:gridCol>
              </a:tblGrid>
              <a:tr h="400161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 / Пассив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конец отчетного периода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7382"/>
                  </a:ext>
                </a:extLst>
              </a:tr>
              <a:tr h="2228294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tabLst>
                          <a:tab pos="1055688" algn="l"/>
                        </a:tabLst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80522"/>
                  </a:ext>
                </a:extLst>
              </a:tr>
              <a:tr h="1740345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бюджетного процесса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и автономные учреждения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фонды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бюджетного процесса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и автономные учреждения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фонды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бюджетного процесс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и автономные учреждения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5765523"/>
                  </a:ext>
                </a:extLst>
              </a:tr>
              <a:tr h="40016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НФА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0051640"/>
                  </a:ext>
                </a:extLst>
              </a:tr>
              <a:tr h="40016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2388740"/>
                  </a:ext>
                </a:extLst>
              </a:tr>
              <a:tr h="40016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7300806"/>
                  </a:ext>
                </a:extLst>
              </a:tr>
              <a:tr h="400161"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Финрез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98858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32E1621-FE0A-EB47-885C-C9C27353D84E}"/>
              </a:ext>
            </a:extLst>
          </p:cNvPr>
          <p:cNvSpPr/>
          <p:nvPr/>
        </p:nvSpPr>
        <p:spPr>
          <a:xfrm>
            <a:off x="1955800" y="182562"/>
            <a:ext cx="5957047" cy="338554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Консолидированная отчетность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2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EE5011-B577-E243-9B4C-F3967DD2182E}"/>
              </a:ext>
            </a:extLst>
          </p:cNvPr>
          <p:cNvSpPr/>
          <p:nvPr/>
        </p:nvSpPr>
        <p:spPr>
          <a:xfrm>
            <a:off x="1836431" y="192189"/>
            <a:ext cx="5479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Консолидация с 2022 года</a:t>
            </a:r>
          </a:p>
        </p:txBody>
      </p:sp>
      <p:sp>
        <p:nvSpPr>
          <p:cNvPr id="2" name="Стрелка вниз 1">
            <a:extLst>
              <a:ext uri="{FF2B5EF4-FFF2-40B4-BE49-F238E27FC236}">
                <a16:creationId xmlns:a16="http://schemas.microsoft.com/office/drawing/2014/main" id="{85D263DB-B2A0-7F4C-BD27-AB3090529DFC}"/>
              </a:ext>
            </a:extLst>
          </p:cNvPr>
          <p:cNvSpPr/>
          <p:nvPr/>
        </p:nvSpPr>
        <p:spPr>
          <a:xfrm>
            <a:off x="4207704" y="970914"/>
            <a:ext cx="368300" cy="9321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FC13E-F60F-1E4C-BD51-AEE18EFA6BBE}"/>
              </a:ext>
            </a:extLst>
          </p:cNvPr>
          <p:cNvSpPr txBox="1"/>
          <p:nvPr/>
        </p:nvSpPr>
        <p:spPr>
          <a:xfrm>
            <a:off x="2466631" y="2006245"/>
            <a:ext cx="3850446" cy="5662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Переходный этап</a:t>
            </a: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F71A98A4-42EA-E447-AF0E-D6C03C38E8C4}"/>
              </a:ext>
            </a:extLst>
          </p:cNvPr>
          <p:cNvSpPr/>
          <p:nvPr/>
        </p:nvSpPr>
        <p:spPr>
          <a:xfrm>
            <a:off x="4207704" y="2812352"/>
            <a:ext cx="368300" cy="9321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20602E-4D5E-B24C-9E43-AF56DA01B3F4}"/>
              </a:ext>
            </a:extLst>
          </p:cNvPr>
          <p:cNvSpPr txBox="1"/>
          <p:nvPr/>
        </p:nvSpPr>
        <p:spPr>
          <a:xfrm>
            <a:off x="131004" y="3984376"/>
            <a:ext cx="8890000" cy="1502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Консолидация на уровне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по заключению счетов бюджетного (бухгалтерского) учета</a:t>
            </a:r>
          </a:p>
        </p:txBody>
      </p:sp>
    </p:spTree>
    <p:extLst>
      <p:ext uri="{BB962C8B-B14F-4D97-AF65-F5344CB8AC3E}">
        <p14:creationId xmlns:p14="http://schemas.microsoft.com/office/powerpoint/2010/main" val="32143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1" animBg="1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EE5011-B577-E243-9B4C-F3967DD2182E}"/>
              </a:ext>
            </a:extLst>
          </p:cNvPr>
          <p:cNvSpPr/>
          <p:nvPr/>
        </p:nvSpPr>
        <p:spPr>
          <a:xfrm>
            <a:off x="1836431" y="192189"/>
            <a:ext cx="5479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Консолидация с 2022 года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F5930D-C160-C948-B0E4-2D544D5E8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5" t="29111" r="35833" b="30444"/>
          <a:stretch/>
        </p:blipFill>
        <p:spPr>
          <a:xfrm>
            <a:off x="203199" y="1104900"/>
            <a:ext cx="8678775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0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EE5011-B577-E243-9B4C-F3967DD2182E}"/>
              </a:ext>
            </a:extLst>
          </p:cNvPr>
          <p:cNvSpPr/>
          <p:nvPr/>
        </p:nvSpPr>
        <p:spPr>
          <a:xfrm>
            <a:off x="1836431" y="192189"/>
            <a:ext cx="5479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Консолидация с 2022 года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2BEBE1-8D6F-6D40-B00A-C79517E08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1" t="26667" r="22083" b="43556"/>
          <a:stretch/>
        </p:blipFill>
        <p:spPr>
          <a:xfrm>
            <a:off x="168039" y="891264"/>
            <a:ext cx="8816454" cy="2171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26AE98-EC61-7049-A97C-2A04A6B18716}"/>
              </a:ext>
            </a:extLst>
          </p:cNvPr>
          <p:cNvSpPr txBox="1"/>
          <p:nvPr/>
        </p:nvSpPr>
        <p:spPr>
          <a:xfrm>
            <a:off x="266700" y="3796291"/>
            <a:ext cx="3530600" cy="16344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КУ: 40110, 40120, 30404, 30406, 21002, 30405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БУ-АУ: 40110, 40120, 30404, 30406</a:t>
            </a:r>
          </a:p>
        </p:txBody>
      </p:sp>
      <p:sp>
        <p:nvSpPr>
          <p:cNvPr id="6" name="Стрелка вверх 5">
            <a:extLst>
              <a:ext uri="{FF2B5EF4-FFF2-40B4-BE49-F238E27FC236}">
                <a16:creationId xmlns:a16="http://schemas.microsoft.com/office/drawing/2014/main" id="{38A56653-5871-7A48-8672-2AEAFBB111AF}"/>
              </a:ext>
            </a:extLst>
          </p:cNvPr>
          <p:cNvSpPr/>
          <p:nvPr/>
        </p:nvSpPr>
        <p:spPr>
          <a:xfrm>
            <a:off x="850900" y="3062964"/>
            <a:ext cx="215900" cy="5692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01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EE5011-B577-E243-9B4C-F3967DD2182E}"/>
              </a:ext>
            </a:extLst>
          </p:cNvPr>
          <p:cNvSpPr/>
          <p:nvPr/>
        </p:nvSpPr>
        <p:spPr>
          <a:xfrm>
            <a:off x="1836431" y="192189"/>
            <a:ext cx="5479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Консолидация с 2022 года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47E7AA-E009-D149-B21B-A69D6C9906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" t="23556" r="21944" b="40445"/>
          <a:stretch/>
        </p:blipFill>
        <p:spPr>
          <a:xfrm>
            <a:off x="114300" y="1270000"/>
            <a:ext cx="8909050" cy="2628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41F6A4-99A7-BC40-B579-262868C82A80}"/>
              </a:ext>
            </a:extLst>
          </p:cNvPr>
          <p:cNvSpPr txBox="1"/>
          <p:nvPr/>
        </p:nvSpPr>
        <p:spPr>
          <a:xfrm>
            <a:off x="254000" y="4494791"/>
            <a:ext cx="8769350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КУ: 40110, 40120, 30404 (обособление, как правило, по бюджетной классификации)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БУ-АУ: 40110, 40120 (обособление, как правило, по КФО 4 и 5)</a:t>
            </a:r>
          </a:p>
        </p:txBody>
      </p:sp>
      <p:sp>
        <p:nvSpPr>
          <p:cNvPr id="10" name="Стрелка вверх 9">
            <a:extLst>
              <a:ext uri="{FF2B5EF4-FFF2-40B4-BE49-F238E27FC236}">
                <a16:creationId xmlns:a16="http://schemas.microsoft.com/office/drawing/2014/main" id="{ABC1C175-65B5-AC48-B8D8-0C62E9FED752}"/>
              </a:ext>
            </a:extLst>
          </p:cNvPr>
          <p:cNvSpPr/>
          <p:nvPr/>
        </p:nvSpPr>
        <p:spPr>
          <a:xfrm>
            <a:off x="838200" y="3761464"/>
            <a:ext cx="215900" cy="56923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59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EE5011-B577-E243-9B4C-F3967DD2182E}"/>
              </a:ext>
            </a:extLst>
          </p:cNvPr>
          <p:cNvSpPr/>
          <p:nvPr/>
        </p:nvSpPr>
        <p:spPr>
          <a:xfrm>
            <a:off x="1836431" y="192189"/>
            <a:ext cx="5479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Консолидация с 2022 года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1166AC0-5C50-B446-AD29-B44900F6A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885381"/>
              </p:ext>
            </p:extLst>
          </p:nvPr>
        </p:nvGraphicFramePr>
        <p:xfrm>
          <a:off x="241299" y="776964"/>
          <a:ext cx="8743193" cy="200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трелка влево 2">
            <a:extLst>
              <a:ext uri="{FF2B5EF4-FFF2-40B4-BE49-F238E27FC236}">
                <a16:creationId xmlns:a16="http://schemas.microsoft.com/office/drawing/2014/main" id="{C76434B4-AC02-9D46-854B-C0CD63BAD028}"/>
              </a:ext>
            </a:extLst>
          </p:cNvPr>
          <p:cNvSpPr/>
          <p:nvPr/>
        </p:nvSpPr>
        <p:spPr>
          <a:xfrm>
            <a:off x="4432300" y="2476500"/>
            <a:ext cx="23622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06CAE0-21AD-6C40-A33D-2999C1CE198C}"/>
              </a:ext>
            </a:extLst>
          </p:cNvPr>
          <p:cNvSpPr txBox="1"/>
          <p:nvPr/>
        </p:nvSpPr>
        <p:spPr>
          <a:xfrm>
            <a:off x="3759011" y="2882900"/>
            <a:ext cx="3708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Смещение процедуры сверки консолидируемых расчетов, запрет на редактирование консолидированных показателей после проведенной сверки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3BCB94-8D2F-0F41-88D6-C89F56ABEA9C}"/>
              </a:ext>
            </a:extLst>
          </p:cNvPr>
          <p:cNvSpPr txBox="1"/>
          <p:nvPr/>
        </p:nvSpPr>
        <p:spPr>
          <a:xfrm>
            <a:off x="3759011" y="4762500"/>
            <a:ext cx="370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годовой отчетности за 2022 год – до 17 февраля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181735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91F40AE-D1C3-B947-9FAB-8596E6EDE98F}"/>
              </a:ext>
            </a:extLst>
          </p:cNvPr>
          <p:cNvSpPr/>
          <p:nvPr/>
        </p:nvSpPr>
        <p:spPr>
          <a:xfrm>
            <a:off x="1104900" y="4100015"/>
            <a:ext cx="3444496" cy="26416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 w="44450">
            <a:solidFill>
              <a:srgbClr val="077A3E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EE5011-B577-E243-9B4C-F3967DD2182E}"/>
              </a:ext>
            </a:extLst>
          </p:cNvPr>
          <p:cNvSpPr/>
          <p:nvPr/>
        </p:nvSpPr>
        <p:spPr>
          <a:xfrm>
            <a:off x="1343066" y="197587"/>
            <a:ext cx="705280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Отчетность публично-правового образования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48A22A-4D82-3E4A-904B-16EAE9ADF053}"/>
              </a:ext>
            </a:extLst>
          </p:cNvPr>
          <p:cNvSpPr txBox="1"/>
          <p:nvPr/>
        </p:nvSpPr>
        <p:spPr>
          <a:xfrm>
            <a:off x="546391" y="709023"/>
            <a:ext cx="3111209" cy="1821543"/>
          </a:xfrm>
          <a:prstGeom prst="rightArrow">
            <a:avLst>
              <a:gd name="adj1" fmla="val 50000"/>
              <a:gd name="adj2" fmla="val 45059"/>
            </a:avLst>
          </a:prstGeom>
          <a:ln w="34925" cmpd="sng"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Консолидированная отчетность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96CC64-EE80-3341-AB3B-C938EFB0F0C2}"/>
              </a:ext>
            </a:extLst>
          </p:cNvPr>
          <p:cNvSpPr txBox="1"/>
          <p:nvPr/>
        </p:nvSpPr>
        <p:spPr>
          <a:xfrm>
            <a:off x="3772578" y="709023"/>
            <a:ext cx="4825999" cy="1821543"/>
          </a:xfrm>
          <a:prstGeom prst="roundRect">
            <a:avLst/>
          </a:prstGeom>
          <a:ln w="34925" cmpd="sng">
            <a:prstDash val="solid"/>
          </a:ln>
          <a:effectLst>
            <a:outerShdw blurRad="50800" dist="88900" dir="18900000" algn="bl" rotWithShape="0">
              <a:srgbClr val="92D05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Активы, обязательства, доходы и расходы группы субъектов как показатели одного субъекта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59A99A09-AE7A-5640-9802-D62A43698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867926"/>
              </p:ext>
            </p:extLst>
          </p:nvPr>
        </p:nvGraphicFramePr>
        <p:xfrm>
          <a:off x="114300" y="3053716"/>
          <a:ext cx="8870193" cy="347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689896F-5C6A-DF47-A504-AF5AE57018B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583" t="24444" r="26805" b="61334"/>
          <a:stretch/>
        </p:blipFill>
        <p:spPr>
          <a:xfrm>
            <a:off x="330199" y="2636249"/>
            <a:ext cx="3010549" cy="113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18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018" y="132661"/>
            <a:ext cx="63932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2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НПА по отчетности </a:t>
            </a:r>
            <a:r>
              <a:rPr lang="mr-IN" sz="22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–</a:t>
            </a:r>
            <a:endParaRPr lang="ru-RU" sz="2200" b="1" dirty="0">
              <a:solidFill>
                <a:srgbClr val="077A3E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marL="53975" lvl="1" algn="ctr">
              <a:buSzPct val="130000"/>
            </a:pPr>
            <a:r>
              <a:rPr lang="ru-RU" sz="2200" b="1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Сведения по сегментам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20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0814" y="902102"/>
            <a:ext cx="851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Устанавливает правила раскрытия сведений о показателях бухгалтерской (финансовой) отчетности </a:t>
            </a:r>
            <a:r>
              <a:rPr lang="ru-RU" sz="2000" b="1" dirty="0">
                <a:latin typeface="Times New Roman" charset="0"/>
                <a:ea typeface="Times New Roman" charset="0"/>
                <a:cs typeface="Times New Roman" charset="0"/>
              </a:rPr>
              <a:t>по сегментам в составе годовой отчетности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623047" y="1625599"/>
          <a:ext cx="8199755" cy="4681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4522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318" y="209383"/>
            <a:ext cx="63932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200" b="1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Сведения по сегментам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21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8259" y="902102"/>
            <a:ext cx="879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По каждому сегменту субъект отчетности раскрывает данные о</a:t>
            </a:r>
            <a:r>
              <a:rPr lang="mr-IN" sz="2400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309283" y="1625599"/>
          <a:ext cx="8513520" cy="4681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2813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9408" y="249767"/>
            <a:ext cx="63932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200" b="1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Сведения по сегментам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22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8259" y="902102"/>
            <a:ext cx="879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По каждому сегменту субъект отчетности раскрывает данные о</a:t>
            </a:r>
            <a:r>
              <a:rPr lang="mr-IN" sz="2400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309283" y="1625599"/>
          <a:ext cx="8513520" cy="4681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737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9408" y="249767"/>
            <a:ext cx="63932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200" b="1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Сведения по сегментам - отчет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23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2BA1EA0-CEF5-0B49-98B0-9C554F87A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81134"/>
              </p:ext>
            </p:extLst>
          </p:nvPr>
        </p:nvGraphicFramePr>
        <p:xfrm>
          <a:off x="381393" y="766910"/>
          <a:ext cx="8369300" cy="5347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307">
                  <a:extLst>
                    <a:ext uri="{9D8B030D-6E8A-4147-A177-3AD203B41FA5}">
                      <a16:colId xmlns:a16="http://schemas.microsoft.com/office/drawing/2014/main" val="3063220067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1932384382"/>
                    </a:ext>
                  </a:extLst>
                </a:gridCol>
                <a:gridCol w="1562493">
                  <a:extLst>
                    <a:ext uri="{9D8B030D-6E8A-4147-A177-3AD203B41FA5}">
                      <a16:colId xmlns:a16="http://schemas.microsoft.com/office/drawing/2014/main" val="1668734280"/>
                    </a:ext>
                  </a:extLst>
                </a:gridCol>
                <a:gridCol w="1345807">
                  <a:extLst>
                    <a:ext uri="{9D8B030D-6E8A-4147-A177-3AD203B41FA5}">
                      <a16:colId xmlns:a16="http://schemas.microsoft.com/office/drawing/2014/main" val="2248663339"/>
                    </a:ext>
                  </a:extLst>
                </a:gridCol>
                <a:gridCol w="1308493">
                  <a:extLst>
                    <a:ext uri="{9D8B030D-6E8A-4147-A177-3AD203B41FA5}">
                      <a16:colId xmlns:a16="http://schemas.microsoft.com/office/drawing/2014/main" val="3195135575"/>
                    </a:ext>
                  </a:extLst>
                </a:gridCol>
              </a:tblGrid>
              <a:tr h="418711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единицы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и автономные учреждения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единицы (Г(М)УП)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Консолидированные расчеты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149940"/>
                  </a:ext>
                </a:extLst>
              </a:tr>
              <a:tr h="4187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172354"/>
                  </a:ext>
                </a:extLst>
              </a:tr>
              <a:tr h="4187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  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368619"/>
                  </a:ext>
                </a:extLst>
              </a:tr>
              <a:tr h="7227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  доходы от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526970"/>
                  </a:ext>
                </a:extLst>
              </a:tr>
              <a:tr h="418711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476740"/>
                  </a:ext>
                </a:extLst>
              </a:tr>
              <a:tr h="418711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86382"/>
                  </a:ext>
                </a:extLst>
              </a:tr>
              <a:tr h="13421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  оплата труда, начисления на выплаты по оплате труда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402104"/>
                  </a:ext>
                </a:extLst>
              </a:tr>
              <a:tr h="4187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 panose="02020603050405020304" pitchFamily="18" charset="0"/>
                          <a:ea typeface="Times New Roman" charset="0"/>
                          <a:cs typeface="Times New Roman" panose="02020603050405020304" pitchFamily="18" charset="0"/>
                        </a:rPr>
                        <a:t>   оплата работ,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984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825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249767"/>
            <a:ext cx="69625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200" b="1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rPr>
              <a:t>Сведения по сегментам – </a:t>
            </a:r>
            <a:r>
              <a:rPr lang="ru-RU" sz="2200" b="1" dirty="0">
                <a:solidFill>
                  <a:srgbClr val="C00000"/>
                </a:solidFill>
                <a:latin typeface="Bookman Old Style" charset="0"/>
                <a:ea typeface="Bookman Old Style" charset="0"/>
                <a:cs typeface="Bookman Old Style" charset="0"/>
              </a:rPr>
              <a:t>отчет 2022 года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24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A1416C-6162-EA44-8CBE-89F29B6336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7" t="21555" r="36112" b="36444"/>
          <a:stretch/>
        </p:blipFill>
        <p:spPr>
          <a:xfrm>
            <a:off x="177799" y="965200"/>
            <a:ext cx="8809903" cy="3708400"/>
          </a:xfrm>
          <a:prstGeom prst="rect">
            <a:avLst/>
          </a:prstGeom>
        </p:spPr>
      </p:pic>
      <p:sp>
        <p:nvSpPr>
          <p:cNvPr id="6" name="Открывающая фигурная скобка 5">
            <a:extLst>
              <a:ext uri="{FF2B5EF4-FFF2-40B4-BE49-F238E27FC236}">
                <a16:creationId xmlns:a16="http://schemas.microsoft.com/office/drawing/2014/main" id="{2D9639AC-01A4-424F-B060-095B7AF2FC24}"/>
              </a:ext>
            </a:extLst>
          </p:cNvPr>
          <p:cNvSpPr/>
          <p:nvPr/>
        </p:nvSpPr>
        <p:spPr>
          <a:xfrm rot="16200000">
            <a:off x="4318000" y="3821496"/>
            <a:ext cx="546100" cy="2273300"/>
          </a:xfrm>
          <a:prstGeom prst="leftBrace">
            <a:avLst>
              <a:gd name="adj1" fmla="val 59496"/>
              <a:gd name="adj2" fmla="val 4888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1D783F-B7E3-2D40-AE37-564958D6D4F5}"/>
              </a:ext>
            </a:extLst>
          </p:cNvPr>
          <p:cNvSpPr txBox="1"/>
          <p:nvPr/>
        </p:nvSpPr>
        <p:spPr>
          <a:xfrm>
            <a:off x="2743200" y="5242691"/>
            <a:ext cx="4038600" cy="161530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порядка заполнения граф в целях раскрытия информации по сегментам (корреспонденции по формированию финансового результата)</a:t>
            </a:r>
          </a:p>
        </p:txBody>
      </p:sp>
      <p:sp>
        <p:nvSpPr>
          <p:cNvPr id="9" name="Стрелка вверх 8">
            <a:extLst>
              <a:ext uri="{FF2B5EF4-FFF2-40B4-BE49-F238E27FC236}">
                <a16:creationId xmlns:a16="http://schemas.microsoft.com/office/drawing/2014/main" id="{17F4EF94-10C2-4C42-B16A-CB1C9A7DEF6E}"/>
              </a:ext>
            </a:extLst>
          </p:cNvPr>
          <p:cNvSpPr/>
          <p:nvPr/>
        </p:nvSpPr>
        <p:spPr>
          <a:xfrm>
            <a:off x="990600" y="4685095"/>
            <a:ext cx="228600" cy="54610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79D21-52DE-D444-A1D3-A123158A6283}"/>
              </a:ext>
            </a:extLst>
          </p:cNvPr>
          <p:cNvSpPr txBox="1"/>
          <p:nvPr/>
        </p:nvSpPr>
        <p:spPr>
          <a:xfrm>
            <a:off x="0" y="5242690"/>
            <a:ext cx="2374900" cy="161530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КИСЭ уже есть: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Бюджетные единицы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БУ-АУ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Госсектор</a:t>
            </a:r>
          </a:p>
        </p:txBody>
      </p:sp>
    </p:spTree>
    <p:extLst>
      <p:ext uri="{BB962C8B-B14F-4D97-AF65-F5344CB8AC3E}">
        <p14:creationId xmlns:p14="http://schemas.microsoft.com/office/powerpoint/2010/main" val="1306289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EE5011-B577-E243-9B4C-F3967DD2182E}"/>
              </a:ext>
            </a:extLst>
          </p:cNvPr>
          <p:cNvSpPr/>
          <p:nvPr/>
        </p:nvSpPr>
        <p:spPr>
          <a:xfrm>
            <a:off x="1343066" y="197587"/>
            <a:ext cx="705280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Консолидируемые показатели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97E6E-BF4E-BF40-B24A-B97584AAC1D6}"/>
              </a:ext>
            </a:extLst>
          </p:cNvPr>
          <p:cNvSpPr txBox="1"/>
          <p:nvPr/>
        </p:nvSpPr>
        <p:spPr>
          <a:xfrm>
            <a:off x="308161" y="2494078"/>
            <a:ext cx="2069809" cy="8771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 консолидации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E4CA9-ACF5-0B4D-8718-599B595D443F}"/>
              </a:ext>
            </a:extLst>
          </p:cNvPr>
          <p:cNvSpPr txBox="1"/>
          <p:nvPr/>
        </p:nvSpPr>
        <p:spPr>
          <a:xfrm>
            <a:off x="3260766" y="834367"/>
            <a:ext cx="2069809" cy="8771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6A5AE-352E-5B4A-8F27-44D4C5FEE236}"/>
              </a:ext>
            </a:extLst>
          </p:cNvPr>
          <p:cNvSpPr txBox="1"/>
          <p:nvPr/>
        </p:nvSpPr>
        <p:spPr>
          <a:xfrm>
            <a:off x="6080166" y="823152"/>
            <a:ext cx="2069809" cy="8771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E3F54-51F9-C848-8FA5-268B1F1692B1}"/>
              </a:ext>
            </a:extLst>
          </p:cNvPr>
          <p:cNvSpPr txBox="1"/>
          <p:nvPr/>
        </p:nvSpPr>
        <p:spPr>
          <a:xfrm>
            <a:off x="3260764" y="2579006"/>
            <a:ext cx="2069809" cy="8771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власти, казенные учреждения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831C0-97B7-2C46-9593-D053DA9EF249}"/>
              </a:ext>
            </a:extLst>
          </p:cNvPr>
          <p:cNvSpPr txBox="1"/>
          <p:nvPr/>
        </p:nvSpPr>
        <p:spPr>
          <a:xfrm>
            <a:off x="6080166" y="2013857"/>
            <a:ext cx="2069809" cy="8771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власти, казенные учреждения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100934-B9DE-0543-96E1-96490095170A}"/>
              </a:ext>
            </a:extLst>
          </p:cNvPr>
          <p:cNvSpPr txBox="1"/>
          <p:nvPr/>
        </p:nvSpPr>
        <p:spPr>
          <a:xfrm>
            <a:off x="6080166" y="3144157"/>
            <a:ext cx="2069809" cy="8771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 автономные учреждения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8464F3D5-0411-BF40-A8CC-45C080DD8528}"/>
              </a:ext>
            </a:extLst>
          </p:cNvPr>
          <p:cNvSpPr/>
          <p:nvPr/>
        </p:nvSpPr>
        <p:spPr>
          <a:xfrm>
            <a:off x="2660617" y="2891020"/>
            <a:ext cx="317500" cy="2531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16734771-7CAD-3C4A-A797-6244017EC7AB}"/>
              </a:ext>
            </a:extLst>
          </p:cNvPr>
          <p:cNvSpPr/>
          <p:nvPr/>
        </p:nvSpPr>
        <p:spPr>
          <a:xfrm rot="20528460">
            <a:off x="5406209" y="2789541"/>
            <a:ext cx="598320" cy="1395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id="{6432DEA3-6317-F346-BDB1-8985D136F786}"/>
              </a:ext>
            </a:extLst>
          </p:cNvPr>
          <p:cNvSpPr/>
          <p:nvPr/>
        </p:nvSpPr>
        <p:spPr>
          <a:xfrm rot="960615">
            <a:off x="5415149" y="3151854"/>
            <a:ext cx="598320" cy="1395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411A87-3AA0-1645-98B1-2AD806C009FC}"/>
              </a:ext>
            </a:extLst>
          </p:cNvPr>
          <p:cNvSpPr txBox="1"/>
          <p:nvPr/>
        </p:nvSpPr>
        <p:spPr>
          <a:xfrm>
            <a:off x="308161" y="4767378"/>
            <a:ext cx="2069809" cy="8771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консолидации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041B0A-52DA-7543-9C40-8A3FCAAC201B}"/>
              </a:ext>
            </a:extLst>
          </p:cNvPr>
          <p:cNvSpPr txBox="1"/>
          <p:nvPr/>
        </p:nvSpPr>
        <p:spPr>
          <a:xfrm>
            <a:off x="3260764" y="4852306"/>
            <a:ext cx="2069809" cy="8771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Потоки между КУ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9C7CB6-0918-9A49-8368-91E1C76FCE49}"/>
              </a:ext>
            </a:extLst>
          </p:cNvPr>
          <p:cNvSpPr txBox="1"/>
          <p:nvPr/>
        </p:nvSpPr>
        <p:spPr>
          <a:xfrm>
            <a:off x="6080166" y="4287157"/>
            <a:ext cx="2069809" cy="8771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Потоки между КУ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029C61-8A78-6840-BFC7-D7182673478E}"/>
              </a:ext>
            </a:extLst>
          </p:cNvPr>
          <p:cNvSpPr txBox="1"/>
          <p:nvPr/>
        </p:nvSpPr>
        <p:spPr>
          <a:xfrm>
            <a:off x="6080166" y="5417457"/>
            <a:ext cx="2069809" cy="8771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Потоки с БУ-АУ  </a:t>
            </a:r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id="{4D9D8452-838D-8A4B-B40B-DF374C1B70A6}"/>
              </a:ext>
            </a:extLst>
          </p:cNvPr>
          <p:cNvSpPr/>
          <p:nvPr/>
        </p:nvSpPr>
        <p:spPr>
          <a:xfrm>
            <a:off x="2660617" y="5164320"/>
            <a:ext cx="317500" cy="2531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362047BB-463C-AB43-BA90-CCBA776CA3BE}"/>
              </a:ext>
            </a:extLst>
          </p:cNvPr>
          <p:cNvSpPr/>
          <p:nvPr/>
        </p:nvSpPr>
        <p:spPr>
          <a:xfrm rot="20528460">
            <a:off x="5406209" y="5062841"/>
            <a:ext cx="598320" cy="1395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>
            <a:extLst>
              <a:ext uri="{FF2B5EF4-FFF2-40B4-BE49-F238E27FC236}">
                <a16:creationId xmlns:a16="http://schemas.microsoft.com/office/drawing/2014/main" id="{D3E56927-F4D6-6E49-9228-423911426785}"/>
              </a:ext>
            </a:extLst>
          </p:cNvPr>
          <p:cNvSpPr/>
          <p:nvPr/>
        </p:nvSpPr>
        <p:spPr>
          <a:xfrm rot="960615">
            <a:off x="5415149" y="5425154"/>
            <a:ext cx="598320" cy="1395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0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EE5011-B577-E243-9B4C-F3967DD2182E}"/>
              </a:ext>
            </a:extLst>
          </p:cNvPr>
          <p:cNvSpPr/>
          <p:nvPr/>
        </p:nvSpPr>
        <p:spPr>
          <a:xfrm>
            <a:off x="1836431" y="114822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Консолидация с 2022 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B0A3828-4E35-9B40-AB5E-64B1F0D94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077425"/>
              </p:ext>
            </p:extLst>
          </p:nvPr>
        </p:nvGraphicFramePr>
        <p:xfrm>
          <a:off x="191708" y="1257300"/>
          <a:ext cx="8768592" cy="422909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02953">
                  <a:extLst>
                    <a:ext uri="{9D8B030D-6E8A-4147-A177-3AD203B41FA5}">
                      <a16:colId xmlns:a16="http://schemas.microsoft.com/office/drawing/2014/main" val="3709080272"/>
                    </a:ext>
                  </a:extLst>
                </a:gridCol>
                <a:gridCol w="1010596">
                  <a:extLst>
                    <a:ext uri="{9D8B030D-6E8A-4147-A177-3AD203B41FA5}">
                      <a16:colId xmlns:a16="http://schemas.microsoft.com/office/drawing/2014/main" val="2970984070"/>
                    </a:ext>
                  </a:extLst>
                </a:gridCol>
                <a:gridCol w="1010596">
                  <a:extLst>
                    <a:ext uri="{9D8B030D-6E8A-4147-A177-3AD203B41FA5}">
                      <a16:colId xmlns:a16="http://schemas.microsoft.com/office/drawing/2014/main" val="1504037641"/>
                    </a:ext>
                  </a:extLst>
                </a:gridCol>
                <a:gridCol w="1265905">
                  <a:extLst>
                    <a:ext uri="{9D8B030D-6E8A-4147-A177-3AD203B41FA5}">
                      <a16:colId xmlns:a16="http://schemas.microsoft.com/office/drawing/2014/main" val="1279161095"/>
                    </a:ext>
                  </a:extLst>
                </a:gridCol>
                <a:gridCol w="765925">
                  <a:extLst>
                    <a:ext uri="{9D8B030D-6E8A-4147-A177-3AD203B41FA5}">
                      <a16:colId xmlns:a16="http://schemas.microsoft.com/office/drawing/2014/main" val="1597381599"/>
                    </a:ext>
                  </a:extLst>
                </a:gridCol>
                <a:gridCol w="957408">
                  <a:extLst>
                    <a:ext uri="{9D8B030D-6E8A-4147-A177-3AD203B41FA5}">
                      <a16:colId xmlns:a16="http://schemas.microsoft.com/office/drawing/2014/main" val="2588587773"/>
                    </a:ext>
                  </a:extLst>
                </a:gridCol>
                <a:gridCol w="957408">
                  <a:extLst>
                    <a:ext uri="{9D8B030D-6E8A-4147-A177-3AD203B41FA5}">
                      <a16:colId xmlns:a16="http://schemas.microsoft.com/office/drawing/2014/main" val="4156718009"/>
                    </a:ext>
                  </a:extLst>
                </a:gridCol>
                <a:gridCol w="1031872">
                  <a:extLst>
                    <a:ext uri="{9D8B030D-6E8A-4147-A177-3AD203B41FA5}">
                      <a16:colId xmlns:a16="http://schemas.microsoft.com/office/drawing/2014/main" val="1195968034"/>
                    </a:ext>
                  </a:extLst>
                </a:gridCol>
                <a:gridCol w="765929">
                  <a:extLst>
                    <a:ext uri="{9D8B030D-6E8A-4147-A177-3AD203B41FA5}">
                      <a16:colId xmlns:a16="http://schemas.microsoft.com/office/drawing/2014/main" val="4016469407"/>
                    </a:ext>
                  </a:extLst>
                </a:gridCol>
              </a:tblGrid>
              <a:tr h="400161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 / Пассив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начало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конец отчетного периода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7382"/>
                  </a:ext>
                </a:extLst>
              </a:tr>
              <a:tr h="2228294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бюджетного процесса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фонды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1055688" algn="l"/>
                        </a:tabLst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и автономные учреждения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бюджетного процесса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фонды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и автономные учреждения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80522"/>
                  </a:ext>
                </a:extLst>
              </a:tr>
              <a:tr h="40016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НФА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0051640"/>
                  </a:ext>
                </a:extLst>
              </a:tr>
              <a:tr h="40016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2388740"/>
                  </a:ext>
                </a:extLst>
              </a:tr>
              <a:tr h="40016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7300806"/>
                  </a:ext>
                </a:extLst>
              </a:tr>
              <a:tr h="400161"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Финрез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988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29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EE5011-B577-E243-9B4C-F3967DD2182E}"/>
              </a:ext>
            </a:extLst>
          </p:cNvPr>
          <p:cNvSpPr/>
          <p:nvPr/>
        </p:nvSpPr>
        <p:spPr>
          <a:xfrm>
            <a:off x="279400" y="114822"/>
            <a:ext cx="810032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Консолидация – безвозмездная передача (поступление)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C2E67-ECBC-184C-BE33-EA5F28BA58B9}"/>
              </a:ext>
            </a:extLst>
          </p:cNvPr>
          <p:cNvSpPr txBox="1"/>
          <p:nvPr/>
        </p:nvSpPr>
        <p:spPr>
          <a:xfrm>
            <a:off x="178091" y="1213597"/>
            <a:ext cx="3911309" cy="14003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имущества</a:t>
            </a:r>
          </a:p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ГРБСами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бюджета</a:t>
            </a: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ХХХХ0000000000000 1 401 20 281</a:t>
            </a:r>
          </a:p>
          <a:p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ХХХХ0000000000000 1 101 ХХ 410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1512C-DC10-E34D-BBA8-1B32F3D6FAE2}"/>
              </a:ext>
            </a:extLst>
          </p:cNvPr>
          <p:cNvSpPr txBox="1"/>
          <p:nvPr/>
        </p:nvSpPr>
        <p:spPr>
          <a:xfrm>
            <a:off x="4783209" y="1149066"/>
            <a:ext cx="3898900" cy="15294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имущества</a:t>
            </a:r>
          </a:p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учредителя к БУ-АУ</a:t>
            </a:r>
          </a:p>
          <a:p>
            <a:pPr algn="ctr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ХХХХ0000000000000 1 401 20 281       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ХХХХ0000000000000 1 101 ХХ 410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D4AC5D4-8EAC-9E49-B7A2-BF2A05519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308145"/>
              </p:ext>
            </p:extLst>
          </p:nvPr>
        </p:nvGraphicFramePr>
        <p:xfrm>
          <a:off x="462412" y="3514520"/>
          <a:ext cx="8351388" cy="109557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60866">
                  <a:extLst>
                    <a:ext uri="{9D8B030D-6E8A-4147-A177-3AD203B41FA5}">
                      <a16:colId xmlns:a16="http://schemas.microsoft.com/office/drawing/2014/main" val="2072679879"/>
                    </a:ext>
                  </a:extLst>
                </a:gridCol>
                <a:gridCol w="1621141">
                  <a:extLst>
                    <a:ext uri="{9D8B030D-6E8A-4147-A177-3AD203B41FA5}">
                      <a16:colId xmlns:a16="http://schemas.microsoft.com/office/drawing/2014/main" val="4091357299"/>
                    </a:ext>
                  </a:extLst>
                </a:gridCol>
                <a:gridCol w="1008906">
                  <a:extLst>
                    <a:ext uri="{9D8B030D-6E8A-4147-A177-3AD203B41FA5}">
                      <a16:colId xmlns:a16="http://schemas.microsoft.com/office/drawing/2014/main" val="3708665464"/>
                    </a:ext>
                  </a:extLst>
                </a:gridCol>
                <a:gridCol w="954256">
                  <a:extLst>
                    <a:ext uri="{9D8B030D-6E8A-4147-A177-3AD203B41FA5}">
                      <a16:colId xmlns:a16="http://schemas.microsoft.com/office/drawing/2014/main" val="2276232815"/>
                    </a:ext>
                  </a:extLst>
                </a:gridCol>
                <a:gridCol w="966868">
                  <a:extLst>
                    <a:ext uri="{9D8B030D-6E8A-4147-A177-3AD203B41FA5}">
                      <a16:colId xmlns:a16="http://schemas.microsoft.com/office/drawing/2014/main" val="3365105969"/>
                    </a:ext>
                  </a:extLst>
                </a:gridCol>
                <a:gridCol w="1477729">
                  <a:extLst>
                    <a:ext uri="{9D8B030D-6E8A-4147-A177-3AD203B41FA5}">
                      <a16:colId xmlns:a16="http://schemas.microsoft.com/office/drawing/2014/main" val="653933078"/>
                    </a:ext>
                  </a:extLst>
                </a:gridCol>
                <a:gridCol w="1261622">
                  <a:extLst>
                    <a:ext uri="{9D8B030D-6E8A-4147-A177-3AD203B41FA5}">
                      <a16:colId xmlns:a16="http://schemas.microsoft.com/office/drawing/2014/main" val="2428331589"/>
                    </a:ext>
                  </a:extLst>
                </a:gridCol>
              </a:tblGrid>
              <a:tr h="693683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Прз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статья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КОСГУ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9300198"/>
                  </a:ext>
                </a:extLst>
              </a:tr>
              <a:tr h="40189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00000 00000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12297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E154B0B-CA26-1D45-A1F1-DCBE8F585782}"/>
              </a:ext>
            </a:extLst>
          </p:cNvPr>
          <p:cNvSpPr txBox="1"/>
          <p:nvPr/>
        </p:nvSpPr>
        <p:spPr>
          <a:xfrm>
            <a:off x="2492518" y="4715860"/>
            <a:ext cx="2290691" cy="1460500"/>
          </a:xfrm>
          <a:prstGeom prst="upArrowCallout">
            <a:avLst/>
          </a:prstGeom>
          <a:ln w="38100">
            <a:solidFill>
              <a:srgbClr val="077A3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передаем?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кого получаем?)</a:t>
            </a:r>
          </a:p>
        </p:txBody>
      </p:sp>
    </p:spTree>
    <p:extLst>
      <p:ext uri="{BB962C8B-B14F-4D97-AF65-F5344CB8AC3E}">
        <p14:creationId xmlns:p14="http://schemas.microsoft.com/office/powerpoint/2010/main" val="16592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389"/>
            <a:ext cx="9057184" cy="480735"/>
          </a:xfrm>
        </p:spPr>
        <p:txBody>
          <a:bodyPr/>
          <a:lstStyle/>
          <a:p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2400" b="1" dirty="0" err="1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неденежные</a:t>
            </a:r>
            <a: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передачи/поступления с 2022 года</a:t>
            </a:r>
            <a:br>
              <a:rPr lang="ru-RU" sz="24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8377518" y="116632"/>
            <a:ext cx="63233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lang="ru-RU" b="1">
                <a:solidFill>
                  <a:srgbClr val="C79023"/>
                </a:solidFill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lang="ru-RU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5AFD75D-884B-3D49-9A29-09C8F8E44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491552"/>
              </p:ext>
            </p:extLst>
          </p:nvPr>
        </p:nvGraphicFramePr>
        <p:xfrm>
          <a:off x="300317" y="846881"/>
          <a:ext cx="8601636" cy="57080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00818">
                  <a:extLst>
                    <a:ext uri="{9D8B030D-6E8A-4147-A177-3AD203B41FA5}">
                      <a16:colId xmlns:a16="http://schemas.microsoft.com/office/drawing/2014/main" val="2635697349"/>
                    </a:ext>
                  </a:extLst>
                </a:gridCol>
                <a:gridCol w="4300818">
                  <a:extLst>
                    <a:ext uri="{9D8B030D-6E8A-4147-A177-3AD203B41FA5}">
                      <a16:colId xmlns:a16="http://schemas.microsoft.com/office/drawing/2014/main" val="2718454855"/>
                    </a:ext>
                  </a:extLst>
                </a:gridCol>
              </a:tblGrid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Отправитель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016939"/>
                  </a:ext>
                </a:extLst>
              </a:tr>
              <a:tr h="47567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 юридического лица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707635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6472"/>
                  </a:ext>
                </a:extLst>
              </a:tr>
              <a:tr h="47567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Внутриведомственные расчеты (внутри одного ГРБС)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586329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 (для КУ)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(от КУ)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160421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 (для БУ-АУ)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(от БУ-АУ)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918504"/>
                  </a:ext>
                </a:extLst>
              </a:tr>
              <a:tr h="47567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Межведомственные расчеты внутри одного бюджета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044826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 (для КУ другого ГРБС)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(от КУ другого ГРБС)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61166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 (для БУ-АУ другого ГРБС(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(от БУ-АУ другого ГРБС)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491129"/>
                  </a:ext>
                </a:extLst>
              </a:tr>
              <a:tr h="47567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расчеты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098183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 (для КУ другого бюджета)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(от КУ другого бюджета)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9025880"/>
                  </a:ext>
                </a:extLst>
              </a:tr>
              <a:tr h="4756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 (для БУ-АУ другого бюджета)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(от БУ-АУ другого бюджета)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37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68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EE5011-B577-E243-9B4C-F3967DD2182E}"/>
              </a:ext>
            </a:extLst>
          </p:cNvPr>
          <p:cNvSpPr/>
          <p:nvPr/>
        </p:nvSpPr>
        <p:spPr>
          <a:xfrm>
            <a:off x="1836431" y="114822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Консолидация с 2022 года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C2E67-ECBC-184C-BE33-EA5F28BA58B9}"/>
              </a:ext>
            </a:extLst>
          </p:cNvPr>
          <p:cNvSpPr txBox="1"/>
          <p:nvPr/>
        </p:nvSpPr>
        <p:spPr>
          <a:xfrm>
            <a:off x="178091" y="696367"/>
            <a:ext cx="88064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имущества от КУ к КУ внутри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ГРБСа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Передающая сторона</a:t>
            </a:r>
          </a:p>
          <a:p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</a:t>
            </a:r>
            <a:r>
              <a:rPr lang="ru-RU" sz="1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802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304 04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      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ХХХХ0000000000000 1 101 ХХ 410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Принимающая сторона</a:t>
            </a:r>
          </a:p>
          <a:p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ХХХХ0000000000000 1 101 ХХ 310       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</a:t>
            </a:r>
            <a:r>
              <a:rPr lang="ru-RU" sz="1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304 04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1512C-DC10-E34D-BBA8-1B32F3D6FAE2}"/>
              </a:ext>
            </a:extLst>
          </p:cNvPr>
          <p:cNvSpPr txBox="1"/>
          <p:nvPr/>
        </p:nvSpPr>
        <p:spPr>
          <a:xfrm>
            <a:off x="178091" y="3871793"/>
            <a:ext cx="88064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имущества от КУ (учредителя) к БУ-АУ внутри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ГРБСа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Передающая сторона (учредитель)</a:t>
            </a:r>
          </a:p>
          <a:p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</a:t>
            </a:r>
            <a:r>
              <a:rPr lang="ru-RU" sz="1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803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1 401 20 281       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ХХХХ0000000000000 1 101 ХХ 410 </a:t>
            </a: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Принимающая сторона (БУ-АУ)</a:t>
            </a:r>
          </a:p>
          <a:p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ХХХХ0000000000000 1 101 ХХ 310       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ХХХХ0000000000</a:t>
            </a:r>
            <a:r>
              <a:rPr lang="ru-RU" sz="19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401 10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 </a:t>
            </a:r>
          </a:p>
        </p:txBody>
      </p:sp>
    </p:spTree>
    <p:extLst>
      <p:ext uri="{BB962C8B-B14F-4D97-AF65-F5344CB8AC3E}">
        <p14:creationId xmlns:p14="http://schemas.microsoft.com/office/powerpoint/2010/main" val="904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BD2D2F-FC2E-DD49-9E8C-13AF5245A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0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9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D3B652-08AB-B741-AE85-88059C38B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11"/>
            <a:ext cx="9144000" cy="5715000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13B71C5-6AEB-CC4D-8B87-3CB4CF5878B5}"/>
              </a:ext>
            </a:extLst>
          </p:cNvPr>
          <p:cNvSpPr/>
          <p:nvPr/>
        </p:nvSpPr>
        <p:spPr>
          <a:xfrm>
            <a:off x="3600450" y="4483100"/>
            <a:ext cx="1943100" cy="1371600"/>
          </a:xfrm>
          <a:prstGeom prst="roundRect">
            <a:avLst/>
          </a:prstGeom>
          <a:noFill/>
          <a:ln w="857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04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28144</TotalTime>
  <Words>1255</Words>
  <Application>Microsoft Macintosh PowerPoint</Application>
  <PresentationFormat>Экран (4:3)</PresentationFormat>
  <Paragraphs>285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Bookman Old Style</vt:lpstr>
      <vt:lpstr>Calibri</vt:lpstr>
      <vt:lpstr>DINPro-Light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неденежные передачи/поступления с 2022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Юлия М</cp:lastModifiedBy>
  <cp:revision>1656</cp:revision>
  <cp:lastPrinted>2018-11-14T09:10:42Z</cp:lastPrinted>
  <dcterms:created xsi:type="dcterms:W3CDTF">2014-05-13T07:16:38Z</dcterms:created>
  <dcterms:modified xsi:type="dcterms:W3CDTF">2022-08-01T05:13:09Z</dcterms:modified>
</cp:coreProperties>
</file>